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0.png"/><Relationship Id="rId3" Type="http://schemas.openxmlformats.org/officeDocument/2006/relationships/image" Target="../media/image261.png"/><Relationship Id="rId4" Type="http://schemas.openxmlformats.org/officeDocument/2006/relationships/image" Target="../media/image262.png"/><Relationship Id="rId5" Type="http://schemas.openxmlformats.org/officeDocument/2006/relationships/image" Target="../media/image263.png"/><Relationship Id="rId6" Type="http://schemas.openxmlformats.org/officeDocument/2006/relationships/image" Target="../media/image264.png"/><Relationship Id="rId7" Type="http://schemas.openxmlformats.org/officeDocument/2006/relationships/image" Target="../media/image265.png"/><Relationship Id="rId8" Type="http://schemas.openxmlformats.org/officeDocument/2006/relationships/image" Target="../media/image266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67.png"/><Relationship Id="rId3" Type="http://schemas.openxmlformats.org/officeDocument/2006/relationships/image" Target="../media/image268.png"/><Relationship Id="rId4" Type="http://schemas.openxmlformats.org/officeDocument/2006/relationships/image" Target="../media/image269.png"/><Relationship Id="rId5" Type="http://schemas.openxmlformats.org/officeDocument/2006/relationships/image" Target="../media/image270.png"/><Relationship Id="rId6" Type="http://schemas.openxmlformats.org/officeDocument/2006/relationships/image" Target="../media/image271.png"/><Relationship Id="rId7" Type="http://schemas.openxmlformats.org/officeDocument/2006/relationships/image" Target="../media/image272.png"/><Relationship Id="rId8" Type="http://schemas.openxmlformats.org/officeDocument/2006/relationships/image" Target="../media/image273.png"/><Relationship Id="rId9" Type="http://schemas.openxmlformats.org/officeDocument/2006/relationships/image" Target="../media/image274.png"/><Relationship Id="rId10" Type="http://schemas.openxmlformats.org/officeDocument/2006/relationships/image" Target="../media/image275.png"/><Relationship Id="rId11" Type="http://schemas.openxmlformats.org/officeDocument/2006/relationships/image" Target="../media/image276.png"/><Relationship Id="rId12" Type="http://schemas.openxmlformats.org/officeDocument/2006/relationships/image" Target="../media/image277.png"/><Relationship Id="rId13" Type="http://schemas.openxmlformats.org/officeDocument/2006/relationships/image" Target="../media/image278.png"/><Relationship Id="rId14" Type="http://schemas.openxmlformats.org/officeDocument/2006/relationships/image" Target="../media/image279.png"/><Relationship Id="rId15" Type="http://schemas.openxmlformats.org/officeDocument/2006/relationships/image" Target="../media/image280.png"/><Relationship Id="rId16" Type="http://schemas.openxmlformats.org/officeDocument/2006/relationships/image" Target="../media/image281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82.png"/><Relationship Id="rId3" Type="http://schemas.openxmlformats.org/officeDocument/2006/relationships/image" Target="../media/image283.png"/><Relationship Id="rId4" Type="http://schemas.openxmlformats.org/officeDocument/2006/relationships/image" Target="../media/image284.png"/><Relationship Id="rId5" Type="http://schemas.openxmlformats.org/officeDocument/2006/relationships/image" Target="../media/image285.png"/><Relationship Id="rId6" Type="http://schemas.openxmlformats.org/officeDocument/2006/relationships/image" Target="../media/image286.png"/><Relationship Id="rId7" Type="http://schemas.openxmlformats.org/officeDocument/2006/relationships/image" Target="../media/image287.png"/><Relationship Id="rId8" Type="http://schemas.openxmlformats.org/officeDocument/2006/relationships/image" Target="../media/image288.png"/><Relationship Id="rId9" Type="http://schemas.openxmlformats.org/officeDocument/2006/relationships/image" Target="../media/image289.png"/><Relationship Id="rId10" Type="http://schemas.openxmlformats.org/officeDocument/2006/relationships/image" Target="../media/image290.png"/><Relationship Id="rId11" Type="http://schemas.openxmlformats.org/officeDocument/2006/relationships/image" Target="../media/image291.png"/><Relationship Id="rId12" Type="http://schemas.openxmlformats.org/officeDocument/2006/relationships/image" Target="../media/image292.png"/><Relationship Id="rId13" Type="http://schemas.openxmlformats.org/officeDocument/2006/relationships/image" Target="../media/image293.png"/><Relationship Id="rId14" Type="http://schemas.openxmlformats.org/officeDocument/2006/relationships/image" Target="../media/image294.png"/><Relationship Id="rId15" Type="http://schemas.openxmlformats.org/officeDocument/2006/relationships/image" Target="../media/image295.png"/><Relationship Id="rId16" Type="http://schemas.openxmlformats.org/officeDocument/2006/relationships/image" Target="../media/image296.png"/><Relationship Id="rId17" Type="http://schemas.openxmlformats.org/officeDocument/2006/relationships/image" Target="../media/image297.png"/><Relationship Id="rId18" Type="http://schemas.openxmlformats.org/officeDocument/2006/relationships/image" Target="../media/image298.png"/><Relationship Id="rId19" Type="http://schemas.openxmlformats.org/officeDocument/2006/relationships/image" Target="../media/image299.png"/><Relationship Id="rId20" Type="http://schemas.openxmlformats.org/officeDocument/2006/relationships/image" Target="../media/image300.png"/><Relationship Id="rId21" Type="http://schemas.openxmlformats.org/officeDocument/2006/relationships/image" Target="../media/image301.png"/><Relationship Id="rId22" Type="http://schemas.openxmlformats.org/officeDocument/2006/relationships/image" Target="../media/image302.png"/><Relationship Id="rId23" Type="http://schemas.openxmlformats.org/officeDocument/2006/relationships/image" Target="../media/image303.png"/><Relationship Id="rId24" Type="http://schemas.openxmlformats.org/officeDocument/2006/relationships/image" Target="../media/image304.png"/><Relationship Id="rId25" Type="http://schemas.openxmlformats.org/officeDocument/2006/relationships/image" Target="../media/image305.png"/><Relationship Id="rId26" Type="http://schemas.openxmlformats.org/officeDocument/2006/relationships/image" Target="../media/image306.png"/><Relationship Id="rId27" Type="http://schemas.openxmlformats.org/officeDocument/2006/relationships/image" Target="../media/image307.png"/><Relationship Id="rId28" Type="http://schemas.openxmlformats.org/officeDocument/2006/relationships/image" Target="../media/image308.png"/><Relationship Id="rId29" Type="http://schemas.openxmlformats.org/officeDocument/2006/relationships/image" Target="../media/image309.png"/><Relationship Id="rId30" Type="http://schemas.openxmlformats.org/officeDocument/2006/relationships/image" Target="../media/image310.png"/><Relationship Id="rId31" Type="http://schemas.openxmlformats.org/officeDocument/2006/relationships/image" Target="../media/image311.png"/><Relationship Id="rId32" Type="http://schemas.openxmlformats.org/officeDocument/2006/relationships/image" Target="../media/image312.png"/><Relationship Id="rId33" Type="http://schemas.openxmlformats.org/officeDocument/2006/relationships/image" Target="../media/image313.png"/><Relationship Id="rId34" Type="http://schemas.openxmlformats.org/officeDocument/2006/relationships/image" Target="../media/image314.png"/><Relationship Id="rId35" Type="http://schemas.openxmlformats.org/officeDocument/2006/relationships/image" Target="../media/image315.png"/><Relationship Id="rId36" Type="http://schemas.openxmlformats.org/officeDocument/2006/relationships/image" Target="../media/image316.png"/><Relationship Id="rId37" Type="http://schemas.openxmlformats.org/officeDocument/2006/relationships/image" Target="../media/image317.png"/><Relationship Id="rId38" Type="http://schemas.openxmlformats.org/officeDocument/2006/relationships/image" Target="../media/image211.png"/><Relationship Id="rId39" Type="http://schemas.openxmlformats.org/officeDocument/2006/relationships/image" Target="../media/image318.png"/><Relationship Id="rId40" Type="http://schemas.openxmlformats.org/officeDocument/2006/relationships/image" Target="../media/image319.png"/><Relationship Id="rId41" Type="http://schemas.openxmlformats.org/officeDocument/2006/relationships/image" Target="../media/image320.png"/><Relationship Id="rId42" Type="http://schemas.openxmlformats.org/officeDocument/2006/relationships/image" Target="../media/image321.png"/><Relationship Id="rId43" Type="http://schemas.openxmlformats.org/officeDocument/2006/relationships/image" Target="../media/image322.png"/><Relationship Id="rId44" Type="http://schemas.openxmlformats.org/officeDocument/2006/relationships/image" Target="../media/image323.png"/><Relationship Id="rId45" Type="http://schemas.openxmlformats.org/officeDocument/2006/relationships/image" Target="../media/image324.png"/><Relationship Id="rId46" Type="http://schemas.openxmlformats.org/officeDocument/2006/relationships/image" Target="../media/image325.png"/><Relationship Id="rId47" Type="http://schemas.openxmlformats.org/officeDocument/2006/relationships/image" Target="../media/image326.png"/><Relationship Id="rId48" Type="http://schemas.openxmlformats.org/officeDocument/2006/relationships/image" Target="../media/image327.png"/><Relationship Id="rId49" Type="http://schemas.openxmlformats.org/officeDocument/2006/relationships/image" Target="../media/image328.png"/><Relationship Id="rId50" Type="http://schemas.openxmlformats.org/officeDocument/2006/relationships/image" Target="../media/image329.png"/><Relationship Id="rId51" Type="http://schemas.openxmlformats.org/officeDocument/2006/relationships/image" Target="../media/image78.png"/><Relationship Id="rId52" Type="http://schemas.openxmlformats.org/officeDocument/2006/relationships/image" Target="../media/image330.png"/><Relationship Id="rId53" Type="http://schemas.openxmlformats.org/officeDocument/2006/relationships/image" Target="../media/image331.png"/><Relationship Id="rId54" Type="http://schemas.openxmlformats.org/officeDocument/2006/relationships/image" Target="../media/image332.png"/><Relationship Id="rId55" Type="http://schemas.openxmlformats.org/officeDocument/2006/relationships/image" Target="../media/image333.png"/><Relationship Id="rId56" Type="http://schemas.openxmlformats.org/officeDocument/2006/relationships/image" Target="../media/image334.png"/><Relationship Id="rId57" Type="http://schemas.openxmlformats.org/officeDocument/2006/relationships/image" Target="../media/image335.png"/><Relationship Id="rId58" Type="http://schemas.openxmlformats.org/officeDocument/2006/relationships/image" Target="../media/image336.png"/><Relationship Id="rId59" Type="http://schemas.openxmlformats.org/officeDocument/2006/relationships/image" Target="../media/image337.png"/><Relationship Id="rId60" Type="http://schemas.openxmlformats.org/officeDocument/2006/relationships/image" Target="../media/image338.png"/><Relationship Id="rId61" Type="http://schemas.openxmlformats.org/officeDocument/2006/relationships/image" Target="../media/image339.png"/><Relationship Id="rId62" Type="http://schemas.openxmlformats.org/officeDocument/2006/relationships/image" Target="../media/image340.png"/><Relationship Id="rId63" Type="http://schemas.openxmlformats.org/officeDocument/2006/relationships/image" Target="../media/image341.png"/><Relationship Id="rId64" Type="http://schemas.openxmlformats.org/officeDocument/2006/relationships/image" Target="../media/image342.png"/><Relationship Id="rId65" Type="http://schemas.openxmlformats.org/officeDocument/2006/relationships/image" Target="../media/image343.png"/><Relationship Id="rId66" Type="http://schemas.openxmlformats.org/officeDocument/2006/relationships/image" Target="../media/image344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0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Relationship Id="rId9" Type="http://schemas.openxmlformats.org/officeDocument/2006/relationships/image" Target="../media/image18.png"/><Relationship Id="rId10" Type="http://schemas.openxmlformats.org/officeDocument/2006/relationships/image" Target="../media/image19.png"/><Relationship Id="rId11" Type="http://schemas.openxmlformats.org/officeDocument/2006/relationships/image" Target="../media/image20.png"/><Relationship Id="rId12" Type="http://schemas.openxmlformats.org/officeDocument/2006/relationships/image" Target="../media/image21.png"/><Relationship Id="rId13" Type="http://schemas.openxmlformats.org/officeDocument/2006/relationships/image" Target="../media/image22.png"/><Relationship Id="rId14" Type="http://schemas.openxmlformats.org/officeDocument/2006/relationships/image" Target="../media/image23.png"/><Relationship Id="rId15" Type="http://schemas.openxmlformats.org/officeDocument/2006/relationships/image" Target="../media/image24.png"/><Relationship Id="rId16" Type="http://schemas.openxmlformats.org/officeDocument/2006/relationships/image" Target="../media/image25.png"/><Relationship Id="rId17" Type="http://schemas.openxmlformats.org/officeDocument/2006/relationships/image" Target="../media/image26.png"/><Relationship Id="rId18" Type="http://schemas.openxmlformats.org/officeDocument/2006/relationships/image" Target="../media/image27.png"/><Relationship Id="rId19" Type="http://schemas.openxmlformats.org/officeDocument/2006/relationships/image" Target="../media/image28.png"/><Relationship Id="rId20" Type="http://schemas.openxmlformats.org/officeDocument/2006/relationships/image" Target="../media/image29.png"/><Relationship Id="rId21" Type="http://schemas.openxmlformats.org/officeDocument/2006/relationships/image" Target="../media/image30.png"/><Relationship Id="rId22" Type="http://schemas.openxmlformats.org/officeDocument/2006/relationships/image" Target="../media/image31.png"/><Relationship Id="rId23" Type="http://schemas.openxmlformats.org/officeDocument/2006/relationships/image" Target="../media/image32.png"/><Relationship Id="rId24" Type="http://schemas.openxmlformats.org/officeDocument/2006/relationships/image" Target="../media/image33.png"/><Relationship Id="rId25" Type="http://schemas.openxmlformats.org/officeDocument/2006/relationships/image" Target="../media/image34.png"/><Relationship Id="rId26" Type="http://schemas.openxmlformats.org/officeDocument/2006/relationships/image" Target="../media/image35.png"/><Relationship Id="rId27" Type="http://schemas.openxmlformats.org/officeDocument/2006/relationships/image" Target="../media/image36.png"/><Relationship Id="rId28" Type="http://schemas.openxmlformats.org/officeDocument/2006/relationships/image" Target="../media/image37.png"/><Relationship Id="rId29" Type="http://schemas.openxmlformats.org/officeDocument/2006/relationships/image" Target="../media/image38.png"/><Relationship Id="rId30" Type="http://schemas.openxmlformats.org/officeDocument/2006/relationships/image" Target="../media/image39.png"/><Relationship Id="rId31" Type="http://schemas.openxmlformats.org/officeDocument/2006/relationships/image" Target="../media/image40.png"/><Relationship Id="rId32" Type="http://schemas.openxmlformats.org/officeDocument/2006/relationships/image" Target="../media/image41.png"/><Relationship Id="rId33" Type="http://schemas.openxmlformats.org/officeDocument/2006/relationships/image" Target="../media/image42.png"/><Relationship Id="rId34" Type="http://schemas.openxmlformats.org/officeDocument/2006/relationships/image" Target="../media/image43.png"/><Relationship Id="rId35" Type="http://schemas.openxmlformats.org/officeDocument/2006/relationships/image" Target="../media/image44.png"/><Relationship Id="rId36" Type="http://schemas.openxmlformats.org/officeDocument/2006/relationships/image" Target="../media/image45.png"/><Relationship Id="rId37" Type="http://schemas.openxmlformats.org/officeDocument/2006/relationships/image" Target="../media/image46.png"/><Relationship Id="rId38" Type="http://schemas.openxmlformats.org/officeDocument/2006/relationships/image" Target="../media/image47.png"/><Relationship Id="rId39" Type="http://schemas.openxmlformats.org/officeDocument/2006/relationships/image" Target="../media/image48.png"/><Relationship Id="rId40" Type="http://schemas.openxmlformats.org/officeDocument/2006/relationships/image" Target="../media/image49.png"/><Relationship Id="rId41" Type="http://schemas.openxmlformats.org/officeDocument/2006/relationships/image" Target="../media/image50.png"/><Relationship Id="rId42" Type="http://schemas.openxmlformats.org/officeDocument/2006/relationships/image" Target="../media/image51.png"/><Relationship Id="rId43" Type="http://schemas.openxmlformats.org/officeDocument/2006/relationships/image" Target="../media/image52.png"/><Relationship Id="rId44" Type="http://schemas.openxmlformats.org/officeDocument/2006/relationships/image" Target="../media/image53.png"/><Relationship Id="rId45" Type="http://schemas.openxmlformats.org/officeDocument/2006/relationships/image" Target="../media/image54.png"/><Relationship Id="rId46" Type="http://schemas.openxmlformats.org/officeDocument/2006/relationships/image" Target="../media/image55.png"/><Relationship Id="rId47" Type="http://schemas.openxmlformats.org/officeDocument/2006/relationships/image" Target="../media/image56.png"/><Relationship Id="rId48" Type="http://schemas.openxmlformats.org/officeDocument/2006/relationships/image" Target="../media/image57.png"/><Relationship Id="rId49" Type="http://schemas.openxmlformats.org/officeDocument/2006/relationships/image" Target="../media/image58.png"/><Relationship Id="rId50" Type="http://schemas.openxmlformats.org/officeDocument/2006/relationships/image" Target="../media/image59.png"/><Relationship Id="rId51" Type="http://schemas.openxmlformats.org/officeDocument/2006/relationships/image" Target="../media/image60.png"/><Relationship Id="rId52" Type="http://schemas.openxmlformats.org/officeDocument/2006/relationships/image" Target="../media/image61.png"/><Relationship Id="rId53" Type="http://schemas.openxmlformats.org/officeDocument/2006/relationships/image" Target="../media/image62.png"/><Relationship Id="rId54" Type="http://schemas.openxmlformats.org/officeDocument/2006/relationships/image" Target="../media/image63.png"/><Relationship Id="rId55" Type="http://schemas.openxmlformats.org/officeDocument/2006/relationships/image" Target="../media/image64.png"/><Relationship Id="rId56" Type="http://schemas.openxmlformats.org/officeDocument/2006/relationships/image" Target="../media/image65.png"/><Relationship Id="rId57" Type="http://schemas.openxmlformats.org/officeDocument/2006/relationships/image" Target="../media/image66.png"/><Relationship Id="rId58" Type="http://schemas.openxmlformats.org/officeDocument/2006/relationships/image" Target="../media/image67.png"/><Relationship Id="rId59" Type="http://schemas.openxmlformats.org/officeDocument/2006/relationships/image" Target="../media/image68.png"/><Relationship Id="rId60" Type="http://schemas.openxmlformats.org/officeDocument/2006/relationships/image" Target="../media/image69.png"/><Relationship Id="rId61" Type="http://schemas.openxmlformats.org/officeDocument/2006/relationships/image" Target="../media/image70.png"/><Relationship Id="rId62" Type="http://schemas.openxmlformats.org/officeDocument/2006/relationships/image" Target="../media/image71.png"/><Relationship Id="rId63" Type="http://schemas.openxmlformats.org/officeDocument/2006/relationships/image" Target="../media/image72.png"/><Relationship Id="rId64" Type="http://schemas.openxmlformats.org/officeDocument/2006/relationships/image" Target="../media/image73.png"/><Relationship Id="rId65" Type="http://schemas.openxmlformats.org/officeDocument/2006/relationships/image" Target="../media/image74.png"/><Relationship Id="rId66" Type="http://schemas.openxmlformats.org/officeDocument/2006/relationships/image" Target="../media/image75.png"/><Relationship Id="rId67" Type="http://schemas.openxmlformats.org/officeDocument/2006/relationships/image" Target="../media/image76.png"/><Relationship Id="rId68" Type="http://schemas.openxmlformats.org/officeDocument/2006/relationships/image" Target="../media/image77.png"/><Relationship Id="rId69" Type="http://schemas.openxmlformats.org/officeDocument/2006/relationships/image" Target="../media/image78.png"/><Relationship Id="rId70" Type="http://schemas.openxmlformats.org/officeDocument/2006/relationships/image" Target="../media/image79.png"/><Relationship Id="rId71" Type="http://schemas.openxmlformats.org/officeDocument/2006/relationships/image" Target="../media/image80.png"/><Relationship Id="rId72" Type="http://schemas.openxmlformats.org/officeDocument/2006/relationships/image" Target="../media/image81.png"/><Relationship Id="rId73" Type="http://schemas.openxmlformats.org/officeDocument/2006/relationships/image" Target="../media/image82.png"/><Relationship Id="rId74" Type="http://schemas.openxmlformats.org/officeDocument/2006/relationships/image" Target="../media/image83.png"/><Relationship Id="rId75" Type="http://schemas.openxmlformats.org/officeDocument/2006/relationships/image" Target="../media/image84.png"/><Relationship Id="rId76" Type="http://schemas.openxmlformats.org/officeDocument/2006/relationships/image" Target="../media/image85.png"/><Relationship Id="rId77" Type="http://schemas.openxmlformats.org/officeDocument/2006/relationships/image" Target="../media/image86.png"/><Relationship Id="rId78" Type="http://schemas.openxmlformats.org/officeDocument/2006/relationships/image" Target="../media/image87.png"/><Relationship Id="rId79" Type="http://schemas.openxmlformats.org/officeDocument/2006/relationships/image" Target="../media/image88.png"/><Relationship Id="rId80" Type="http://schemas.openxmlformats.org/officeDocument/2006/relationships/image" Target="../media/image89.png"/><Relationship Id="rId81" Type="http://schemas.openxmlformats.org/officeDocument/2006/relationships/image" Target="../media/image90.png"/><Relationship Id="rId82" Type="http://schemas.openxmlformats.org/officeDocument/2006/relationships/image" Target="../media/image91.png"/><Relationship Id="rId83" Type="http://schemas.openxmlformats.org/officeDocument/2006/relationships/image" Target="../media/image92.png"/><Relationship Id="rId84" Type="http://schemas.openxmlformats.org/officeDocument/2006/relationships/image" Target="../media/image93.png"/><Relationship Id="rId85" Type="http://schemas.openxmlformats.org/officeDocument/2006/relationships/image" Target="../media/image94.png"/><Relationship Id="rId86" Type="http://schemas.openxmlformats.org/officeDocument/2006/relationships/image" Target="../media/image95.png"/><Relationship Id="rId87" Type="http://schemas.openxmlformats.org/officeDocument/2006/relationships/image" Target="../media/image96.png"/><Relationship Id="rId88" Type="http://schemas.openxmlformats.org/officeDocument/2006/relationships/image" Target="../media/image97.png"/><Relationship Id="rId89" Type="http://schemas.openxmlformats.org/officeDocument/2006/relationships/image" Target="../media/image98.png"/><Relationship Id="rId90" Type="http://schemas.openxmlformats.org/officeDocument/2006/relationships/image" Target="../media/image99.png"/><Relationship Id="rId91" Type="http://schemas.openxmlformats.org/officeDocument/2006/relationships/image" Target="../media/image100.png"/><Relationship Id="rId92" Type="http://schemas.openxmlformats.org/officeDocument/2006/relationships/image" Target="../media/image101.png"/><Relationship Id="rId93" Type="http://schemas.openxmlformats.org/officeDocument/2006/relationships/image" Target="../media/image102.png"/><Relationship Id="rId94" Type="http://schemas.openxmlformats.org/officeDocument/2006/relationships/image" Target="../media/image103.png"/><Relationship Id="rId95" Type="http://schemas.openxmlformats.org/officeDocument/2006/relationships/image" Target="../media/image104.png"/><Relationship Id="rId96" Type="http://schemas.openxmlformats.org/officeDocument/2006/relationships/image" Target="../media/image105.png"/><Relationship Id="rId97" Type="http://schemas.openxmlformats.org/officeDocument/2006/relationships/image" Target="../media/image106.png"/><Relationship Id="rId98" Type="http://schemas.openxmlformats.org/officeDocument/2006/relationships/image" Target="../media/image107.png"/><Relationship Id="rId99" Type="http://schemas.openxmlformats.org/officeDocument/2006/relationships/image" Target="../media/image108.png"/><Relationship Id="rId100" Type="http://schemas.openxmlformats.org/officeDocument/2006/relationships/image" Target="../media/image109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0.png"/><Relationship Id="rId3" Type="http://schemas.openxmlformats.org/officeDocument/2006/relationships/image" Target="../media/image111.png"/><Relationship Id="rId4" Type="http://schemas.openxmlformats.org/officeDocument/2006/relationships/image" Target="../media/image112.png"/><Relationship Id="rId5" Type="http://schemas.openxmlformats.org/officeDocument/2006/relationships/image" Target="../media/image113.png"/><Relationship Id="rId6" Type="http://schemas.openxmlformats.org/officeDocument/2006/relationships/image" Target="../media/image114.png"/><Relationship Id="rId7" Type="http://schemas.openxmlformats.org/officeDocument/2006/relationships/image" Target="../media/image115.png"/><Relationship Id="rId8" Type="http://schemas.openxmlformats.org/officeDocument/2006/relationships/image" Target="../media/image116.png"/><Relationship Id="rId9" Type="http://schemas.openxmlformats.org/officeDocument/2006/relationships/image" Target="../media/image117.png"/><Relationship Id="rId10" Type="http://schemas.openxmlformats.org/officeDocument/2006/relationships/image" Target="../media/image118.png"/><Relationship Id="rId11" Type="http://schemas.openxmlformats.org/officeDocument/2006/relationships/image" Target="../media/image119.png"/><Relationship Id="rId12" Type="http://schemas.openxmlformats.org/officeDocument/2006/relationships/image" Target="../media/image120.png"/><Relationship Id="rId13" Type="http://schemas.openxmlformats.org/officeDocument/2006/relationships/image" Target="../media/image121.png"/><Relationship Id="rId14" Type="http://schemas.openxmlformats.org/officeDocument/2006/relationships/image" Target="../media/image122.png"/><Relationship Id="rId15" Type="http://schemas.openxmlformats.org/officeDocument/2006/relationships/image" Target="../media/image123.png"/><Relationship Id="rId16" Type="http://schemas.openxmlformats.org/officeDocument/2006/relationships/image" Target="../media/image124.png"/><Relationship Id="rId17" Type="http://schemas.openxmlformats.org/officeDocument/2006/relationships/image" Target="../media/image125.png"/><Relationship Id="rId18" Type="http://schemas.openxmlformats.org/officeDocument/2006/relationships/image" Target="../media/image126.png"/><Relationship Id="rId19" Type="http://schemas.openxmlformats.org/officeDocument/2006/relationships/image" Target="../media/image127.png"/><Relationship Id="rId20" Type="http://schemas.openxmlformats.org/officeDocument/2006/relationships/image" Target="../media/image128.png"/><Relationship Id="rId21" Type="http://schemas.openxmlformats.org/officeDocument/2006/relationships/image" Target="../media/image129.png"/><Relationship Id="rId22" Type="http://schemas.openxmlformats.org/officeDocument/2006/relationships/image" Target="../media/image130.png"/><Relationship Id="rId23" Type="http://schemas.openxmlformats.org/officeDocument/2006/relationships/image" Target="../media/image131.png"/><Relationship Id="rId24" Type="http://schemas.openxmlformats.org/officeDocument/2006/relationships/image" Target="../media/image132.png"/><Relationship Id="rId25" Type="http://schemas.openxmlformats.org/officeDocument/2006/relationships/image" Target="../media/image78.png"/><Relationship Id="rId26" Type="http://schemas.openxmlformats.org/officeDocument/2006/relationships/image" Target="../media/image133.png"/><Relationship Id="rId27" Type="http://schemas.openxmlformats.org/officeDocument/2006/relationships/image" Target="../media/image134.png"/><Relationship Id="rId28" Type="http://schemas.openxmlformats.org/officeDocument/2006/relationships/image" Target="../media/image135.png"/><Relationship Id="rId29" Type="http://schemas.openxmlformats.org/officeDocument/2006/relationships/image" Target="../media/image136.png"/><Relationship Id="rId30" Type="http://schemas.openxmlformats.org/officeDocument/2006/relationships/image" Target="../media/image137.png"/><Relationship Id="rId31" Type="http://schemas.openxmlformats.org/officeDocument/2006/relationships/image" Target="../media/image138.png"/><Relationship Id="rId32" Type="http://schemas.openxmlformats.org/officeDocument/2006/relationships/image" Target="../media/image139.png"/><Relationship Id="rId33" Type="http://schemas.openxmlformats.org/officeDocument/2006/relationships/image" Target="../media/image140.png"/><Relationship Id="rId34" Type="http://schemas.openxmlformats.org/officeDocument/2006/relationships/image" Target="../media/image141.png"/><Relationship Id="rId35" Type="http://schemas.openxmlformats.org/officeDocument/2006/relationships/image" Target="../media/image142.png"/><Relationship Id="rId36" Type="http://schemas.openxmlformats.org/officeDocument/2006/relationships/image" Target="../media/image143.png"/><Relationship Id="rId37" Type="http://schemas.openxmlformats.org/officeDocument/2006/relationships/image" Target="../media/image144.png"/><Relationship Id="rId38" Type="http://schemas.openxmlformats.org/officeDocument/2006/relationships/image" Target="../media/image145.png"/><Relationship Id="rId39" Type="http://schemas.openxmlformats.org/officeDocument/2006/relationships/image" Target="../media/image146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7.png"/><Relationship Id="rId3" Type="http://schemas.openxmlformats.org/officeDocument/2006/relationships/image" Target="../media/image148.png"/><Relationship Id="rId4" Type="http://schemas.openxmlformats.org/officeDocument/2006/relationships/image" Target="../media/image149.png"/><Relationship Id="rId5" Type="http://schemas.openxmlformats.org/officeDocument/2006/relationships/image" Target="../media/image150.png"/><Relationship Id="rId6" Type="http://schemas.openxmlformats.org/officeDocument/2006/relationships/image" Target="../media/image151.png"/><Relationship Id="rId7" Type="http://schemas.openxmlformats.org/officeDocument/2006/relationships/image" Target="../media/image152.png"/><Relationship Id="rId8" Type="http://schemas.openxmlformats.org/officeDocument/2006/relationships/image" Target="../media/image153.png"/><Relationship Id="rId9" Type="http://schemas.openxmlformats.org/officeDocument/2006/relationships/image" Target="../media/image154.png"/><Relationship Id="rId10" Type="http://schemas.openxmlformats.org/officeDocument/2006/relationships/image" Target="../media/image155.png"/><Relationship Id="rId11" Type="http://schemas.openxmlformats.org/officeDocument/2006/relationships/image" Target="../media/image156.png"/><Relationship Id="rId12" Type="http://schemas.openxmlformats.org/officeDocument/2006/relationships/image" Target="../media/image157.png"/><Relationship Id="rId13" Type="http://schemas.openxmlformats.org/officeDocument/2006/relationships/image" Target="../media/image158.png"/><Relationship Id="rId14" Type="http://schemas.openxmlformats.org/officeDocument/2006/relationships/image" Target="../media/image159.png"/><Relationship Id="rId15" Type="http://schemas.openxmlformats.org/officeDocument/2006/relationships/image" Target="../media/image160.png"/><Relationship Id="rId16" Type="http://schemas.openxmlformats.org/officeDocument/2006/relationships/image" Target="../media/image161.png"/><Relationship Id="rId17" Type="http://schemas.openxmlformats.org/officeDocument/2006/relationships/image" Target="../media/image162.png"/><Relationship Id="rId18" Type="http://schemas.openxmlformats.org/officeDocument/2006/relationships/image" Target="../media/image163.png"/><Relationship Id="rId19" Type="http://schemas.openxmlformats.org/officeDocument/2006/relationships/image" Target="../media/image164.png"/><Relationship Id="rId20" Type="http://schemas.openxmlformats.org/officeDocument/2006/relationships/image" Target="../media/image165.png"/><Relationship Id="rId21" Type="http://schemas.openxmlformats.org/officeDocument/2006/relationships/image" Target="../media/image166.png"/><Relationship Id="rId22" Type="http://schemas.openxmlformats.org/officeDocument/2006/relationships/image" Target="../media/image167.png"/><Relationship Id="rId23" Type="http://schemas.openxmlformats.org/officeDocument/2006/relationships/image" Target="../media/image168.png"/><Relationship Id="rId24" Type="http://schemas.openxmlformats.org/officeDocument/2006/relationships/image" Target="../media/image169.png"/><Relationship Id="rId25" Type="http://schemas.openxmlformats.org/officeDocument/2006/relationships/image" Target="../media/image170.png"/><Relationship Id="rId26" Type="http://schemas.openxmlformats.org/officeDocument/2006/relationships/image" Target="../media/image171.png"/><Relationship Id="rId27" Type="http://schemas.openxmlformats.org/officeDocument/2006/relationships/image" Target="../media/image172.png"/><Relationship Id="rId28" Type="http://schemas.openxmlformats.org/officeDocument/2006/relationships/image" Target="../media/image173.png"/><Relationship Id="rId29" Type="http://schemas.openxmlformats.org/officeDocument/2006/relationships/image" Target="../media/image174.png"/><Relationship Id="rId30" Type="http://schemas.openxmlformats.org/officeDocument/2006/relationships/image" Target="../media/image175.png"/><Relationship Id="rId31" Type="http://schemas.openxmlformats.org/officeDocument/2006/relationships/image" Target="../media/image176.png"/><Relationship Id="rId32" Type="http://schemas.openxmlformats.org/officeDocument/2006/relationships/image" Target="../media/image177.png"/><Relationship Id="rId33" Type="http://schemas.openxmlformats.org/officeDocument/2006/relationships/image" Target="../media/image178.png"/><Relationship Id="rId34" Type="http://schemas.openxmlformats.org/officeDocument/2006/relationships/image" Target="../media/image179.png"/><Relationship Id="rId35" Type="http://schemas.openxmlformats.org/officeDocument/2006/relationships/image" Target="../media/image180.png"/><Relationship Id="rId36" Type="http://schemas.openxmlformats.org/officeDocument/2006/relationships/image" Target="../media/image181.png"/><Relationship Id="rId37" Type="http://schemas.openxmlformats.org/officeDocument/2006/relationships/image" Target="../media/image182.png"/><Relationship Id="rId38" Type="http://schemas.openxmlformats.org/officeDocument/2006/relationships/image" Target="../media/image183.png"/><Relationship Id="rId39" Type="http://schemas.openxmlformats.org/officeDocument/2006/relationships/image" Target="../media/image184.png"/><Relationship Id="rId40" Type="http://schemas.openxmlformats.org/officeDocument/2006/relationships/image" Target="../media/image185.png"/><Relationship Id="rId41" Type="http://schemas.openxmlformats.org/officeDocument/2006/relationships/image" Target="../media/image186.png"/><Relationship Id="rId42" Type="http://schemas.openxmlformats.org/officeDocument/2006/relationships/image" Target="../media/image187.png"/><Relationship Id="rId43" Type="http://schemas.openxmlformats.org/officeDocument/2006/relationships/image" Target="../media/image188.png"/><Relationship Id="rId44" Type="http://schemas.openxmlformats.org/officeDocument/2006/relationships/image" Target="../media/image189.png"/><Relationship Id="rId45" Type="http://schemas.openxmlformats.org/officeDocument/2006/relationships/image" Target="../media/image190.png"/><Relationship Id="rId46" Type="http://schemas.openxmlformats.org/officeDocument/2006/relationships/image" Target="../media/image191.png"/><Relationship Id="rId47" Type="http://schemas.openxmlformats.org/officeDocument/2006/relationships/image" Target="../media/image192.png"/><Relationship Id="rId48" Type="http://schemas.openxmlformats.org/officeDocument/2006/relationships/image" Target="../media/image193.png"/><Relationship Id="rId49" Type="http://schemas.openxmlformats.org/officeDocument/2006/relationships/image" Target="../media/image194.png"/><Relationship Id="rId50" Type="http://schemas.openxmlformats.org/officeDocument/2006/relationships/image" Target="../media/image195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96.png"/><Relationship Id="rId3" Type="http://schemas.openxmlformats.org/officeDocument/2006/relationships/image" Target="../media/image197.png"/><Relationship Id="rId4" Type="http://schemas.openxmlformats.org/officeDocument/2006/relationships/image" Target="../media/image198.png"/><Relationship Id="rId5" Type="http://schemas.openxmlformats.org/officeDocument/2006/relationships/image" Target="../media/image199.png"/><Relationship Id="rId6" Type="http://schemas.openxmlformats.org/officeDocument/2006/relationships/image" Target="../media/image200.png"/><Relationship Id="rId7" Type="http://schemas.openxmlformats.org/officeDocument/2006/relationships/image" Target="../media/image201.png"/><Relationship Id="rId8" Type="http://schemas.openxmlformats.org/officeDocument/2006/relationships/image" Target="../media/image202.png"/><Relationship Id="rId9" Type="http://schemas.openxmlformats.org/officeDocument/2006/relationships/image" Target="../media/image203.png"/><Relationship Id="rId10" Type="http://schemas.openxmlformats.org/officeDocument/2006/relationships/image" Target="../media/image204.png"/><Relationship Id="rId11" Type="http://schemas.openxmlformats.org/officeDocument/2006/relationships/image" Target="../media/image205.png"/><Relationship Id="rId12" Type="http://schemas.openxmlformats.org/officeDocument/2006/relationships/image" Target="../media/image206.png"/><Relationship Id="rId13" Type="http://schemas.openxmlformats.org/officeDocument/2006/relationships/image" Target="../media/image207.png"/><Relationship Id="rId14" Type="http://schemas.openxmlformats.org/officeDocument/2006/relationships/image" Target="../media/image208.png"/><Relationship Id="rId15" Type="http://schemas.openxmlformats.org/officeDocument/2006/relationships/image" Target="../media/image209.png"/><Relationship Id="rId16" Type="http://schemas.openxmlformats.org/officeDocument/2006/relationships/image" Target="../media/image210.png"/><Relationship Id="rId17" Type="http://schemas.openxmlformats.org/officeDocument/2006/relationships/image" Target="../media/image211.png"/><Relationship Id="rId18" Type="http://schemas.openxmlformats.org/officeDocument/2006/relationships/image" Target="../media/image212.png"/><Relationship Id="rId19" Type="http://schemas.openxmlformats.org/officeDocument/2006/relationships/image" Target="../media/image213.png"/><Relationship Id="rId20" Type="http://schemas.openxmlformats.org/officeDocument/2006/relationships/image" Target="../media/image214.png"/><Relationship Id="rId21" Type="http://schemas.openxmlformats.org/officeDocument/2006/relationships/image" Target="../media/image215.png"/><Relationship Id="rId22" Type="http://schemas.openxmlformats.org/officeDocument/2006/relationships/image" Target="../media/image216.png"/><Relationship Id="rId23" Type="http://schemas.openxmlformats.org/officeDocument/2006/relationships/image" Target="../media/image217.png"/><Relationship Id="rId24" Type="http://schemas.openxmlformats.org/officeDocument/2006/relationships/image" Target="../media/image218.png"/><Relationship Id="rId25" Type="http://schemas.openxmlformats.org/officeDocument/2006/relationships/image" Target="../media/image219.png"/><Relationship Id="rId26" Type="http://schemas.openxmlformats.org/officeDocument/2006/relationships/image" Target="../media/image220.png"/><Relationship Id="rId27" Type="http://schemas.openxmlformats.org/officeDocument/2006/relationships/image" Target="../media/image221.png"/><Relationship Id="rId28" Type="http://schemas.openxmlformats.org/officeDocument/2006/relationships/image" Target="../media/image222.png"/><Relationship Id="rId29" Type="http://schemas.openxmlformats.org/officeDocument/2006/relationships/image" Target="../media/image223.png"/><Relationship Id="rId30" Type="http://schemas.openxmlformats.org/officeDocument/2006/relationships/image" Target="../media/image224.png"/><Relationship Id="rId31" Type="http://schemas.openxmlformats.org/officeDocument/2006/relationships/image" Target="../media/image225.png"/><Relationship Id="rId32" Type="http://schemas.openxmlformats.org/officeDocument/2006/relationships/image" Target="../media/image226.png"/><Relationship Id="rId33" Type="http://schemas.openxmlformats.org/officeDocument/2006/relationships/image" Target="../media/image227.png"/><Relationship Id="rId34" Type="http://schemas.openxmlformats.org/officeDocument/2006/relationships/image" Target="../media/image228.png"/><Relationship Id="rId35" Type="http://schemas.openxmlformats.org/officeDocument/2006/relationships/image" Target="../media/image229.png"/><Relationship Id="rId36" Type="http://schemas.openxmlformats.org/officeDocument/2006/relationships/image" Target="../media/image230.png"/><Relationship Id="rId37" Type="http://schemas.openxmlformats.org/officeDocument/2006/relationships/image" Target="../media/image231.png"/><Relationship Id="rId38" Type="http://schemas.openxmlformats.org/officeDocument/2006/relationships/image" Target="../media/image232.png"/><Relationship Id="rId39" Type="http://schemas.openxmlformats.org/officeDocument/2006/relationships/image" Target="../media/image233.png"/><Relationship Id="rId40" Type="http://schemas.openxmlformats.org/officeDocument/2006/relationships/image" Target="../media/image234.png"/><Relationship Id="rId41" Type="http://schemas.openxmlformats.org/officeDocument/2006/relationships/image" Target="../media/image235.png"/><Relationship Id="rId42" Type="http://schemas.openxmlformats.org/officeDocument/2006/relationships/image" Target="../media/image236.png"/><Relationship Id="rId43" Type="http://schemas.openxmlformats.org/officeDocument/2006/relationships/image" Target="../media/image237.png"/><Relationship Id="rId44" Type="http://schemas.openxmlformats.org/officeDocument/2006/relationships/image" Target="../media/image238.png"/><Relationship Id="rId45" Type="http://schemas.openxmlformats.org/officeDocument/2006/relationships/image" Target="../media/image239.png"/><Relationship Id="rId46" Type="http://schemas.openxmlformats.org/officeDocument/2006/relationships/image" Target="../media/image240.png"/><Relationship Id="rId47" Type="http://schemas.openxmlformats.org/officeDocument/2006/relationships/image" Target="../media/image241.png"/><Relationship Id="rId48" Type="http://schemas.openxmlformats.org/officeDocument/2006/relationships/image" Target="../media/image242.png"/><Relationship Id="rId49" Type="http://schemas.openxmlformats.org/officeDocument/2006/relationships/image" Target="../media/image243.png"/><Relationship Id="rId50" Type="http://schemas.openxmlformats.org/officeDocument/2006/relationships/image" Target="../media/image244.png"/><Relationship Id="rId51" Type="http://schemas.openxmlformats.org/officeDocument/2006/relationships/image" Target="../media/image245.png"/><Relationship Id="rId52" Type="http://schemas.openxmlformats.org/officeDocument/2006/relationships/image" Target="../media/image246.png"/><Relationship Id="rId53" Type="http://schemas.openxmlformats.org/officeDocument/2006/relationships/image" Target="../media/image247.png"/><Relationship Id="rId54" Type="http://schemas.openxmlformats.org/officeDocument/2006/relationships/image" Target="../media/image248.png"/><Relationship Id="rId55" Type="http://schemas.openxmlformats.org/officeDocument/2006/relationships/image" Target="../media/image249.png"/><Relationship Id="rId56" Type="http://schemas.openxmlformats.org/officeDocument/2006/relationships/image" Target="../media/image250.png"/><Relationship Id="rId57" Type="http://schemas.openxmlformats.org/officeDocument/2006/relationships/image" Target="../media/image251.png"/><Relationship Id="rId58" Type="http://schemas.openxmlformats.org/officeDocument/2006/relationships/image" Target="../media/image252.png"/><Relationship Id="rId59" Type="http://schemas.openxmlformats.org/officeDocument/2006/relationships/image" Target="../media/image253.png"/><Relationship Id="rId60" Type="http://schemas.openxmlformats.org/officeDocument/2006/relationships/image" Target="../media/image254.png"/><Relationship Id="rId61" Type="http://schemas.openxmlformats.org/officeDocument/2006/relationships/image" Target="../media/image255.png"/><Relationship Id="rId62" Type="http://schemas.openxmlformats.org/officeDocument/2006/relationships/image" Target="../media/image256.png"/><Relationship Id="rId63" Type="http://schemas.openxmlformats.org/officeDocument/2006/relationships/image" Target="../media/image257.png"/><Relationship Id="rId64" Type="http://schemas.openxmlformats.org/officeDocument/2006/relationships/image" Target="../media/image258.png"/><Relationship Id="rId65" Type="http://schemas.openxmlformats.org/officeDocument/2006/relationships/image" Target="../media/image25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2" name="Drawing"/>
          <p:cNvGrpSpPr/>
          <p:nvPr/>
        </p:nvGrpSpPr>
        <p:grpSpPr>
          <a:xfrm>
            <a:off x="321045" y="1520144"/>
            <a:ext cx="12371282" cy="7403723"/>
            <a:chOff x="0" y="0"/>
            <a:chExt cx="12371281" cy="7403722"/>
          </a:xfrm>
        </p:grpSpPr>
        <p:sp>
          <p:nvSpPr>
            <p:cNvPr id="119" name="Line"/>
            <p:cNvSpPr/>
            <p:nvPr/>
          </p:nvSpPr>
          <p:spPr>
            <a:xfrm>
              <a:off x="961654" y="361572"/>
              <a:ext cx="6351" cy="44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433"/>
                  </a:moveTo>
                  <a:cubicBezTo>
                    <a:pt x="0" y="717"/>
                    <a:pt x="0" y="0"/>
                    <a:pt x="3600" y="0"/>
                  </a:cubicBezTo>
                  <a:cubicBezTo>
                    <a:pt x="7200" y="0"/>
                    <a:pt x="14400" y="717"/>
                    <a:pt x="14400" y="2918"/>
                  </a:cubicBezTo>
                  <a:cubicBezTo>
                    <a:pt x="14400" y="5118"/>
                    <a:pt x="7200" y="8804"/>
                    <a:pt x="3600" y="11926"/>
                  </a:cubicBezTo>
                  <a:cubicBezTo>
                    <a:pt x="0" y="15048"/>
                    <a:pt x="0" y="17608"/>
                    <a:pt x="0" y="19245"/>
                  </a:cubicBezTo>
                  <a:cubicBezTo>
                    <a:pt x="0" y="20883"/>
                    <a:pt x="0" y="21600"/>
                    <a:pt x="3600" y="21600"/>
                  </a:cubicBezTo>
                  <a:cubicBezTo>
                    <a:pt x="7200" y="21600"/>
                    <a:pt x="14400" y="20883"/>
                    <a:pt x="21600" y="201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700298" y="300697"/>
              <a:ext cx="680457" cy="435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71" fill="norm" stroke="1" extrusionOk="0">
                  <a:moveTo>
                    <a:pt x="1235" y="8532"/>
                  </a:moveTo>
                  <a:cubicBezTo>
                    <a:pt x="700" y="8428"/>
                    <a:pt x="165" y="8323"/>
                    <a:pt x="32" y="8114"/>
                  </a:cubicBezTo>
                  <a:cubicBezTo>
                    <a:pt x="-102" y="7906"/>
                    <a:pt x="165" y="7593"/>
                    <a:pt x="1235" y="6862"/>
                  </a:cubicBezTo>
                  <a:cubicBezTo>
                    <a:pt x="2305" y="6132"/>
                    <a:pt x="4178" y="4984"/>
                    <a:pt x="5983" y="3784"/>
                  </a:cubicBezTo>
                  <a:cubicBezTo>
                    <a:pt x="7789" y="2584"/>
                    <a:pt x="9528" y="1332"/>
                    <a:pt x="10631" y="654"/>
                  </a:cubicBezTo>
                  <a:cubicBezTo>
                    <a:pt x="11735" y="-25"/>
                    <a:pt x="12203" y="-129"/>
                    <a:pt x="12437" y="132"/>
                  </a:cubicBezTo>
                  <a:cubicBezTo>
                    <a:pt x="12671" y="393"/>
                    <a:pt x="12671" y="1019"/>
                    <a:pt x="12570" y="2897"/>
                  </a:cubicBezTo>
                  <a:cubicBezTo>
                    <a:pt x="12470" y="4775"/>
                    <a:pt x="12270" y="7906"/>
                    <a:pt x="12102" y="11036"/>
                  </a:cubicBezTo>
                  <a:cubicBezTo>
                    <a:pt x="11935" y="14167"/>
                    <a:pt x="11801" y="17297"/>
                    <a:pt x="11735" y="19123"/>
                  </a:cubicBezTo>
                  <a:cubicBezTo>
                    <a:pt x="11668" y="20949"/>
                    <a:pt x="11668" y="21471"/>
                    <a:pt x="11735" y="21471"/>
                  </a:cubicBezTo>
                  <a:cubicBezTo>
                    <a:pt x="11801" y="21471"/>
                    <a:pt x="11935" y="20949"/>
                    <a:pt x="12169" y="19645"/>
                  </a:cubicBezTo>
                  <a:cubicBezTo>
                    <a:pt x="12403" y="18341"/>
                    <a:pt x="12738" y="16254"/>
                    <a:pt x="13072" y="15054"/>
                  </a:cubicBezTo>
                  <a:cubicBezTo>
                    <a:pt x="13406" y="13854"/>
                    <a:pt x="13741" y="13541"/>
                    <a:pt x="13941" y="13697"/>
                  </a:cubicBezTo>
                  <a:cubicBezTo>
                    <a:pt x="14142" y="13854"/>
                    <a:pt x="14209" y="14480"/>
                    <a:pt x="14276" y="15054"/>
                  </a:cubicBezTo>
                  <a:cubicBezTo>
                    <a:pt x="14343" y="15628"/>
                    <a:pt x="14409" y="16149"/>
                    <a:pt x="14476" y="16671"/>
                  </a:cubicBezTo>
                  <a:cubicBezTo>
                    <a:pt x="14543" y="17193"/>
                    <a:pt x="14610" y="17714"/>
                    <a:pt x="14811" y="18028"/>
                  </a:cubicBezTo>
                  <a:cubicBezTo>
                    <a:pt x="15011" y="18341"/>
                    <a:pt x="15346" y="18445"/>
                    <a:pt x="15847" y="17975"/>
                  </a:cubicBezTo>
                  <a:cubicBezTo>
                    <a:pt x="16349" y="17506"/>
                    <a:pt x="17018" y="16462"/>
                    <a:pt x="17486" y="15732"/>
                  </a:cubicBezTo>
                  <a:cubicBezTo>
                    <a:pt x="17954" y="15001"/>
                    <a:pt x="18221" y="14584"/>
                    <a:pt x="18422" y="14114"/>
                  </a:cubicBezTo>
                  <a:cubicBezTo>
                    <a:pt x="18622" y="13645"/>
                    <a:pt x="18756" y="13123"/>
                    <a:pt x="18689" y="12706"/>
                  </a:cubicBezTo>
                  <a:cubicBezTo>
                    <a:pt x="18622" y="12288"/>
                    <a:pt x="18355" y="11975"/>
                    <a:pt x="18054" y="12080"/>
                  </a:cubicBezTo>
                  <a:cubicBezTo>
                    <a:pt x="17753" y="12184"/>
                    <a:pt x="17419" y="12706"/>
                    <a:pt x="17151" y="13697"/>
                  </a:cubicBezTo>
                  <a:cubicBezTo>
                    <a:pt x="16884" y="14688"/>
                    <a:pt x="16683" y="16149"/>
                    <a:pt x="16683" y="17088"/>
                  </a:cubicBezTo>
                  <a:cubicBezTo>
                    <a:pt x="16683" y="18028"/>
                    <a:pt x="16884" y="18445"/>
                    <a:pt x="17385" y="18601"/>
                  </a:cubicBezTo>
                  <a:cubicBezTo>
                    <a:pt x="17887" y="18758"/>
                    <a:pt x="18689" y="18654"/>
                    <a:pt x="19425" y="18184"/>
                  </a:cubicBezTo>
                  <a:cubicBezTo>
                    <a:pt x="20161" y="17714"/>
                    <a:pt x="20829" y="16880"/>
                    <a:pt x="21498" y="16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1412504" y="482521"/>
              <a:ext cx="361951" cy="195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1806"/>
                  </a:moveTo>
                  <a:cubicBezTo>
                    <a:pt x="1768" y="4793"/>
                    <a:pt x="3537" y="7781"/>
                    <a:pt x="4547" y="10768"/>
                  </a:cubicBezTo>
                  <a:cubicBezTo>
                    <a:pt x="5558" y="13755"/>
                    <a:pt x="5811" y="16742"/>
                    <a:pt x="5684" y="18581"/>
                  </a:cubicBezTo>
                  <a:cubicBezTo>
                    <a:pt x="5558" y="20419"/>
                    <a:pt x="5053" y="21108"/>
                    <a:pt x="4484" y="21223"/>
                  </a:cubicBezTo>
                  <a:cubicBezTo>
                    <a:pt x="3916" y="21338"/>
                    <a:pt x="3284" y="20878"/>
                    <a:pt x="2968" y="18466"/>
                  </a:cubicBezTo>
                  <a:cubicBezTo>
                    <a:pt x="2653" y="16053"/>
                    <a:pt x="2653" y="11687"/>
                    <a:pt x="3284" y="8929"/>
                  </a:cubicBezTo>
                  <a:cubicBezTo>
                    <a:pt x="3916" y="6172"/>
                    <a:pt x="5179" y="5023"/>
                    <a:pt x="6126" y="4564"/>
                  </a:cubicBezTo>
                  <a:cubicBezTo>
                    <a:pt x="7074" y="4104"/>
                    <a:pt x="7705" y="4334"/>
                    <a:pt x="8211" y="4908"/>
                  </a:cubicBezTo>
                  <a:cubicBezTo>
                    <a:pt x="8716" y="5483"/>
                    <a:pt x="9095" y="6402"/>
                    <a:pt x="9474" y="7321"/>
                  </a:cubicBezTo>
                  <a:cubicBezTo>
                    <a:pt x="9853" y="8240"/>
                    <a:pt x="10232" y="9159"/>
                    <a:pt x="10737" y="9389"/>
                  </a:cubicBezTo>
                  <a:cubicBezTo>
                    <a:pt x="11242" y="9619"/>
                    <a:pt x="11874" y="9159"/>
                    <a:pt x="12505" y="8010"/>
                  </a:cubicBezTo>
                  <a:cubicBezTo>
                    <a:pt x="13137" y="6861"/>
                    <a:pt x="13768" y="5023"/>
                    <a:pt x="14147" y="3415"/>
                  </a:cubicBezTo>
                  <a:cubicBezTo>
                    <a:pt x="14526" y="1806"/>
                    <a:pt x="14653" y="427"/>
                    <a:pt x="14337" y="83"/>
                  </a:cubicBezTo>
                  <a:cubicBezTo>
                    <a:pt x="14021" y="-262"/>
                    <a:pt x="13263" y="427"/>
                    <a:pt x="12316" y="3070"/>
                  </a:cubicBezTo>
                  <a:cubicBezTo>
                    <a:pt x="11368" y="5712"/>
                    <a:pt x="10232" y="10308"/>
                    <a:pt x="9663" y="13181"/>
                  </a:cubicBezTo>
                  <a:cubicBezTo>
                    <a:pt x="9095" y="16053"/>
                    <a:pt x="9095" y="17202"/>
                    <a:pt x="9474" y="18006"/>
                  </a:cubicBezTo>
                  <a:cubicBezTo>
                    <a:pt x="9853" y="18810"/>
                    <a:pt x="10611" y="19270"/>
                    <a:pt x="12695" y="18695"/>
                  </a:cubicBezTo>
                  <a:cubicBezTo>
                    <a:pt x="14779" y="18121"/>
                    <a:pt x="18189" y="16512"/>
                    <a:pt x="21600" y="14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403104" y="524555"/>
              <a:ext cx="63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403104" y="441421"/>
              <a:ext cx="31751" cy="4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1" fill="norm" stroke="1" extrusionOk="0">
                  <a:moveTo>
                    <a:pt x="0" y="19981"/>
                  </a:moveTo>
                  <a:cubicBezTo>
                    <a:pt x="0" y="11529"/>
                    <a:pt x="0" y="3077"/>
                    <a:pt x="3600" y="729"/>
                  </a:cubicBezTo>
                  <a:cubicBezTo>
                    <a:pt x="7200" y="-1619"/>
                    <a:pt x="14400" y="2138"/>
                    <a:pt x="21600" y="5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451387" y="485910"/>
              <a:ext cx="127123" cy="210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232" fill="norm" stroke="1" extrusionOk="0">
                  <a:moveTo>
                    <a:pt x="17137" y="1980"/>
                  </a:moveTo>
                  <a:cubicBezTo>
                    <a:pt x="13305" y="1124"/>
                    <a:pt x="9473" y="269"/>
                    <a:pt x="6686" y="55"/>
                  </a:cubicBezTo>
                  <a:cubicBezTo>
                    <a:pt x="3899" y="-159"/>
                    <a:pt x="2157" y="269"/>
                    <a:pt x="1112" y="1017"/>
                  </a:cubicBezTo>
                  <a:cubicBezTo>
                    <a:pt x="66" y="1766"/>
                    <a:pt x="-282" y="2835"/>
                    <a:pt x="241" y="3691"/>
                  </a:cubicBezTo>
                  <a:cubicBezTo>
                    <a:pt x="763" y="4546"/>
                    <a:pt x="2157" y="5188"/>
                    <a:pt x="5466" y="6471"/>
                  </a:cubicBezTo>
                  <a:cubicBezTo>
                    <a:pt x="8776" y="7754"/>
                    <a:pt x="14002" y="9679"/>
                    <a:pt x="17137" y="11817"/>
                  </a:cubicBezTo>
                  <a:cubicBezTo>
                    <a:pt x="20273" y="13956"/>
                    <a:pt x="21318" y="16308"/>
                    <a:pt x="20795" y="18019"/>
                  </a:cubicBezTo>
                  <a:cubicBezTo>
                    <a:pt x="20273" y="19730"/>
                    <a:pt x="18183" y="20799"/>
                    <a:pt x="15570" y="21120"/>
                  </a:cubicBezTo>
                  <a:cubicBezTo>
                    <a:pt x="12957" y="21441"/>
                    <a:pt x="9821" y="21013"/>
                    <a:pt x="6686" y="20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3239423" y="459925"/>
              <a:ext cx="236832" cy="17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477" fill="norm" stroke="1" extrusionOk="0">
                  <a:moveTo>
                    <a:pt x="13360" y="10414"/>
                  </a:moveTo>
                  <a:cubicBezTo>
                    <a:pt x="13360" y="8043"/>
                    <a:pt x="13360" y="5672"/>
                    <a:pt x="12595" y="3697"/>
                  </a:cubicBezTo>
                  <a:cubicBezTo>
                    <a:pt x="11830" y="1721"/>
                    <a:pt x="10301" y="140"/>
                    <a:pt x="8581" y="9"/>
                  </a:cubicBezTo>
                  <a:cubicBezTo>
                    <a:pt x="6861" y="-123"/>
                    <a:pt x="4949" y="1194"/>
                    <a:pt x="3420" y="4223"/>
                  </a:cubicBezTo>
                  <a:cubicBezTo>
                    <a:pt x="1891" y="7253"/>
                    <a:pt x="744" y="11994"/>
                    <a:pt x="266" y="15023"/>
                  </a:cubicBezTo>
                  <a:cubicBezTo>
                    <a:pt x="-212" y="18053"/>
                    <a:pt x="-21" y="19370"/>
                    <a:pt x="648" y="20028"/>
                  </a:cubicBezTo>
                  <a:cubicBezTo>
                    <a:pt x="1317" y="20687"/>
                    <a:pt x="2464" y="20687"/>
                    <a:pt x="4184" y="19238"/>
                  </a:cubicBezTo>
                  <a:cubicBezTo>
                    <a:pt x="5905" y="17789"/>
                    <a:pt x="8199" y="14892"/>
                    <a:pt x="9632" y="12389"/>
                  </a:cubicBezTo>
                  <a:cubicBezTo>
                    <a:pt x="11066" y="9887"/>
                    <a:pt x="11639" y="7779"/>
                    <a:pt x="11830" y="7384"/>
                  </a:cubicBezTo>
                  <a:cubicBezTo>
                    <a:pt x="12022" y="6989"/>
                    <a:pt x="11830" y="8306"/>
                    <a:pt x="11830" y="10677"/>
                  </a:cubicBezTo>
                  <a:cubicBezTo>
                    <a:pt x="11830" y="13048"/>
                    <a:pt x="12022" y="16472"/>
                    <a:pt x="13646" y="18448"/>
                  </a:cubicBezTo>
                  <a:cubicBezTo>
                    <a:pt x="15271" y="20423"/>
                    <a:pt x="18330" y="20950"/>
                    <a:pt x="21388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4076064" y="213405"/>
              <a:ext cx="92341" cy="403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457" fill="norm" stroke="1" extrusionOk="0">
                  <a:moveTo>
                    <a:pt x="12580" y="0"/>
                  </a:moveTo>
                  <a:cubicBezTo>
                    <a:pt x="10616" y="1800"/>
                    <a:pt x="8652" y="3600"/>
                    <a:pt x="6689" y="6356"/>
                  </a:cubicBezTo>
                  <a:cubicBezTo>
                    <a:pt x="4725" y="9112"/>
                    <a:pt x="2761" y="12825"/>
                    <a:pt x="1534" y="15300"/>
                  </a:cubicBezTo>
                  <a:cubicBezTo>
                    <a:pt x="307" y="17775"/>
                    <a:pt x="-184" y="19012"/>
                    <a:pt x="61" y="19969"/>
                  </a:cubicBezTo>
                  <a:cubicBezTo>
                    <a:pt x="307" y="20925"/>
                    <a:pt x="1289" y="21600"/>
                    <a:pt x="4971" y="21431"/>
                  </a:cubicBezTo>
                  <a:cubicBezTo>
                    <a:pt x="8652" y="21262"/>
                    <a:pt x="15034" y="20250"/>
                    <a:pt x="21416" y="192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4009654" y="401893"/>
              <a:ext cx="596901" cy="168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6" fill="norm" stroke="1" extrusionOk="0">
                  <a:moveTo>
                    <a:pt x="0" y="3412"/>
                  </a:moveTo>
                  <a:cubicBezTo>
                    <a:pt x="1838" y="4202"/>
                    <a:pt x="3677" y="4992"/>
                    <a:pt x="4940" y="6178"/>
                  </a:cubicBezTo>
                  <a:cubicBezTo>
                    <a:pt x="6204" y="7363"/>
                    <a:pt x="6894" y="8944"/>
                    <a:pt x="7277" y="10392"/>
                  </a:cubicBezTo>
                  <a:cubicBezTo>
                    <a:pt x="7660" y="11841"/>
                    <a:pt x="7736" y="13158"/>
                    <a:pt x="7660" y="14870"/>
                  </a:cubicBezTo>
                  <a:cubicBezTo>
                    <a:pt x="7583" y="16583"/>
                    <a:pt x="7353" y="18690"/>
                    <a:pt x="7047" y="19875"/>
                  </a:cubicBezTo>
                  <a:cubicBezTo>
                    <a:pt x="6740" y="21061"/>
                    <a:pt x="6357" y="21324"/>
                    <a:pt x="6166" y="20402"/>
                  </a:cubicBezTo>
                  <a:cubicBezTo>
                    <a:pt x="5974" y="19480"/>
                    <a:pt x="5974" y="17373"/>
                    <a:pt x="6319" y="14344"/>
                  </a:cubicBezTo>
                  <a:cubicBezTo>
                    <a:pt x="6664" y="11314"/>
                    <a:pt x="7353" y="7363"/>
                    <a:pt x="7851" y="4861"/>
                  </a:cubicBezTo>
                  <a:cubicBezTo>
                    <a:pt x="8349" y="2358"/>
                    <a:pt x="8655" y="1304"/>
                    <a:pt x="8885" y="1436"/>
                  </a:cubicBezTo>
                  <a:cubicBezTo>
                    <a:pt x="9115" y="1568"/>
                    <a:pt x="9268" y="2885"/>
                    <a:pt x="9345" y="4992"/>
                  </a:cubicBezTo>
                  <a:cubicBezTo>
                    <a:pt x="9421" y="7100"/>
                    <a:pt x="9421" y="9997"/>
                    <a:pt x="9460" y="12236"/>
                  </a:cubicBezTo>
                  <a:cubicBezTo>
                    <a:pt x="9498" y="14475"/>
                    <a:pt x="9574" y="16056"/>
                    <a:pt x="9766" y="16451"/>
                  </a:cubicBezTo>
                  <a:cubicBezTo>
                    <a:pt x="9957" y="16846"/>
                    <a:pt x="10264" y="16056"/>
                    <a:pt x="10532" y="14870"/>
                  </a:cubicBezTo>
                  <a:cubicBezTo>
                    <a:pt x="10800" y="13685"/>
                    <a:pt x="11030" y="12104"/>
                    <a:pt x="11260" y="10656"/>
                  </a:cubicBezTo>
                  <a:cubicBezTo>
                    <a:pt x="11489" y="9207"/>
                    <a:pt x="11719" y="7890"/>
                    <a:pt x="11872" y="7890"/>
                  </a:cubicBezTo>
                  <a:cubicBezTo>
                    <a:pt x="12026" y="7890"/>
                    <a:pt x="12102" y="9207"/>
                    <a:pt x="12140" y="10787"/>
                  </a:cubicBezTo>
                  <a:cubicBezTo>
                    <a:pt x="12179" y="12368"/>
                    <a:pt x="12179" y="14212"/>
                    <a:pt x="12370" y="15397"/>
                  </a:cubicBezTo>
                  <a:cubicBezTo>
                    <a:pt x="12562" y="16583"/>
                    <a:pt x="12945" y="17109"/>
                    <a:pt x="13519" y="16714"/>
                  </a:cubicBezTo>
                  <a:cubicBezTo>
                    <a:pt x="14094" y="16319"/>
                    <a:pt x="14860" y="15002"/>
                    <a:pt x="15587" y="12631"/>
                  </a:cubicBezTo>
                  <a:cubicBezTo>
                    <a:pt x="16315" y="10261"/>
                    <a:pt x="17004" y="6836"/>
                    <a:pt x="17311" y="4465"/>
                  </a:cubicBezTo>
                  <a:cubicBezTo>
                    <a:pt x="17617" y="2095"/>
                    <a:pt x="17540" y="778"/>
                    <a:pt x="17311" y="251"/>
                  </a:cubicBezTo>
                  <a:cubicBezTo>
                    <a:pt x="17081" y="-276"/>
                    <a:pt x="16698" y="-13"/>
                    <a:pt x="16353" y="1436"/>
                  </a:cubicBezTo>
                  <a:cubicBezTo>
                    <a:pt x="16009" y="2885"/>
                    <a:pt x="15702" y="5519"/>
                    <a:pt x="15626" y="8153"/>
                  </a:cubicBezTo>
                  <a:cubicBezTo>
                    <a:pt x="15549" y="10787"/>
                    <a:pt x="15702" y="13422"/>
                    <a:pt x="16238" y="15002"/>
                  </a:cubicBezTo>
                  <a:cubicBezTo>
                    <a:pt x="16774" y="16583"/>
                    <a:pt x="17694" y="17109"/>
                    <a:pt x="18651" y="16978"/>
                  </a:cubicBezTo>
                  <a:cubicBezTo>
                    <a:pt x="19609" y="16846"/>
                    <a:pt x="20604" y="16056"/>
                    <a:pt x="21600" y="152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5104191" y="194355"/>
              <a:ext cx="129731" cy="37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462" fill="norm" stroke="1" extrusionOk="0">
                  <a:moveTo>
                    <a:pt x="12992" y="0"/>
                  </a:moveTo>
                  <a:cubicBezTo>
                    <a:pt x="11278" y="2197"/>
                    <a:pt x="9564" y="4393"/>
                    <a:pt x="8535" y="7261"/>
                  </a:cubicBezTo>
                  <a:cubicBezTo>
                    <a:pt x="7507" y="10129"/>
                    <a:pt x="7164" y="13668"/>
                    <a:pt x="6992" y="15864"/>
                  </a:cubicBezTo>
                  <a:cubicBezTo>
                    <a:pt x="6821" y="18061"/>
                    <a:pt x="6821" y="18915"/>
                    <a:pt x="6992" y="19708"/>
                  </a:cubicBezTo>
                  <a:cubicBezTo>
                    <a:pt x="7164" y="20502"/>
                    <a:pt x="7507" y="21234"/>
                    <a:pt x="8878" y="21417"/>
                  </a:cubicBezTo>
                  <a:cubicBezTo>
                    <a:pt x="10250" y="21600"/>
                    <a:pt x="12650" y="21234"/>
                    <a:pt x="14878" y="20075"/>
                  </a:cubicBezTo>
                  <a:cubicBezTo>
                    <a:pt x="17107" y="18915"/>
                    <a:pt x="19164" y="16963"/>
                    <a:pt x="20192" y="15498"/>
                  </a:cubicBezTo>
                  <a:cubicBezTo>
                    <a:pt x="21221" y="14034"/>
                    <a:pt x="21221" y="13058"/>
                    <a:pt x="20535" y="12386"/>
                  </a:cubicBezTo>
                  <a:cubicBezTo>
                    <a:pt x="19850" y="11715"/>
                    <a:pt x="18478" y="11349"/>
                    <a:pt x="15907" y="11166"/>
                  </a:cubicBezTo>
                  <a:cubicBezTo>
                    <a:pt x="13335" y="10983"/>
                    <a:pt x="9564" y="10983"/>
                    <a:pt x="6992" y="11166"/>
                  </a:cubicBezTo>
                  <a:cubicBezTo>
                    <a:pt x="4421" y="11349"/>
                    <a:pt x="3050" y="11715"/>
                    <a:pt x="1850" y="12142"/>
                  </a:cubicBezTo>
                  <a:cubicBezTo>
                    <a:pt x="650" y="12569"/>
                    <a:pt x="-379" y="13058"/>
                    <a:pt x="135" y="13424"/>
                  </a:cubicBezTo>
                  <a:cubicBezTo>
                    <a:pt x="650" y="13790"/>
                    <a:pt x="2707" y="14034"/>
                    <a:pt x="4764" y="14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5275228" y="95786"/>
              <a:ext cx="461627" cy="4483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279" fill="norm" stroke="1" extrusionOk="0">
                  <a:moveTo>
                    <a:pt x="1685" y="13419"/>
                  </a:moveTo>
                  <a:cubicBezTo>
                    <a:pt x="1094" y="14524"/>
                    <a:pt x="502" y="15629"/>
                    <a:pt x="206" y="16835"/>
                  </a:cubicBezTo>
                  <a:cubicBezTo>
                    <a:pt x="-90" y="18040"/>
                    <a:pt x="-90" y="19346"/>
                    <a:pt x="354" y="20200"/>
                  </a:cubicBezTo>
                  <a:cubicBezTo>
                    <a:pt x="798" y="21054"/>
                    <a:pt x="1685" y="21456"/>
                    <a:pt x="2524" y="21205"/>
                  </a:cubicBezTo>
                  <a:cubicBezTo>
                    <a:pt x="3362" y="20954"/>
                    <a:pt x="4151" y="20049"/>
                    <a:pt x="4694" y="19296"/>
                  </a:cubicBezTo>
                  <a:cubicBezTo>
                    <a:pt x="5236" y="18543"/>
                    <a:pt x="5532" y="17940"/>
                    <a:pt x="5828" y="17287"/>
                  </a:cubicBezTo>
                  <a:cubicBezTo>
                    <a:pt x="6124" y="16634"/>
                    <a:pt x="6420" y="15930"/>
                    <a:pt x="6469" y="15830"/>
                  </a:cubicBezTo>
                  <a:cubicBezTo>
                    <a:pt x="6518" y="15729"/>
                    <a:pt x="6321" y="16232"/>
                    <a:pt x="6222" y="16784"/>
                  </a:cubicBezTo>
                  <a:cubicBezTo>
                    <a:pt x="6124" y="17337"/>
                    <a:pt x="6124" y="17940"/>
                    <a:pt x="6321" y="18392"/>
                  </a:cubicBezTo>
                  <a:cubicBezTo>
                    <a:pt x="6518" y="18844"/>
                    <a:pt x="6913" y="19145"/>
                    <a:pt x="7357" y="19196"/>
                  </a:cubicBezTo>
                  <a:cubicBezTo>
                    <a:pt x="7800" y="19246"/>
                    <a:pt x="8294" y="19045"/>
                    <a:pt x="9329" y="17990"/>
                  </a:cubicBezTo>
                  <a:cubicBezTo>
                    <a:pt x="10365" y="16935"/>
                    <a:pt x="11943" y="15026"/>
                    <a:pt x="13077" y="12615"/>
                  </a:cubicBezTo>
                  <a:cubicBezTo>
                    <a:pt x="14211" y="10204"/>
                    <a:pt x="14902" y="7290"/>
                    <a:pt x="15346" y="5382"/>
                  </a:cubicBezTo>
                  <a:cubicBezTo>
                    <a:pt x="15789" y="3473"/>
                    <a:pt x="15987" y="2569"/>
                    <a:pt x="16036" y="1765"/>
                  </a:cubicBezTo>
                  <a:cubicBezTo>
                    <a:pt x="16085" y="961"/>
                    <a:pt x="15987" y="258"/>
                    <a:pt x="15691" y="57"/>
                  </a:cubicBezTo>
                  <a:cubicBezTo>
                    <a:pt x="15395" y="-144"/>
                    <a:pt x="14902" y="157"/>
                    <a:pt x="14359" y="1413"/>
                  </a:cubicBezTo>
                  <a:cubicBezTo>
                    <a:pt x="13817" y="2669"/>
                    <a:pt x="13225" y="4879"/>
                    <a:pt x="12880" y="7441"/>
                  </a:cubicBezTo>
                  <a:cubicBezTo>
                    <a:pt x="12535" y="10003"/>
                    <a:pt x="12436" y="12916"/>
                    <a:pt x="12535" y="14876"/>
                  </a:cubicBezTo>
                  <a:cubicBezTo>
                    <a:pt x="12633" y="16835"/>
                    <a:pt x="12929" y="17839"/>
                    <a:pt x="13274" y="18492"/>
                  </a:cubicBezTo>
                  <a:cubicBezTo>
                    <a:pt x="13620" y="19145"/>
                    <a:pt x="14014" y="19447"/>
                    <a:pt x="14458" y="19447"/>
                  </a:cubicBezTo>
                  <a:cubicBezTo>
                    <a:pt x="14902" y="19447"/>
                    <a:pt x="15395" y="19145"/>
                    <a:pt x="15888" y="18442"/>
                  </a:cubicBezTo>
                  <a:cubicBezTo>
                    <a:pt x="16381" y="17739"/>
                    <a:pt x="16874" y="16634"/>
                    <a:pt x="16924" y="15579"/>
                  </a:cubicBezTo>
                  <a:cubicBezTo>
                    <a:pt x="16973" y="14524"/>
                    <a:pt x="16578" y="13519"/>
                    <a:pt x="15592" y="12866"/>
                  </a:cubicBezTo>
                  <a:cubicBezTo>
                    <a:pt x="14606" y="12213"/>
                    <a:pt x="13028" y="11912"/>
                    <a:pt x="11992" y="11811"/>
                  </a:cubicBezTo>
                  <a:cubicBezTo>
                    <a:pt x="10957" y="11711"/>
                    <a:pt x="10463" y="11811"/>
                    <a:pt x="10562" y="11811"/>
                  </a:cubicBezTo>
                  <a:cubicBezTo>
                    <a:pt x="10661" y="11811"/>
                    <a:pt x="11351" y="11711"/>
                    <a:pt x="13274" y="11158"/>
                  </a:cubicBezTo>
                  <a:cubicBezTo>
                    <a:pt x="15198" y="10606"/>
                    <a:pt x="18354" y="9601"/>
                    <a:pt x="21510" y="85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6140704" y="321355"/>
              <a:ext cx="29465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574" y="0"/>
                  </a:moveTo>
                  <a:cubicBezTo>
                    <a:pt x="957" y="3600"/>
                    <a:pt x="340" y="7200"/>
                    <a:pt x="108" y="10588"/>
                  </a:cubicBezTo>
                  <a:cubicBezTo>
                    <a:pt x="-123" y="13976"/>
                    <a:pt x="31" y="17153"/>
                    <a:pt x="417" y="19059"/>
                  </a:cubicBezTo>
                  <a:cubicBezTo>
                    <a:pt x="803" y="20965"/>
                    <a:pt x="1420" y="21600"/>
                    <a:pt x="2114" y="21600"/>
                  </a:cubicBezTo>
                  <a:cubicBezTo>
                    <a:pt x="2808" y="21600"/>
                    <a:pt x="3580" y="20965"/>
                    <a:pt x="4583" y="19059"/>
                  </a:cubicBezTo>
                  <a:cubicBezTo>
                    <a:pt x="5586" y="17153"/>
                    <a:pt x="6820" y="13976"/>
                    <a:pt x="7514" y="11647"/>
                  </a:cubicBezTo>
                  <a:cubicBezTo>
                    <a:pt x="8208" y="9318"/>
                    <a:pt x="8363" y="7835"/>
                    <a:pt x="8286" y="7835"/>
                  </a:cubicBezTo>
                  <a:cubicBezTo>
                    <a:pt x="8208" y="7835"/>
                    <a:pt x="7900" y="9318"/>
                    <a:pt x="7668" y="10588"/>
                  </a:cubicBezTo>
                  <a:cubicBezTo>
                    <a:pt x="7437" y="11859"/>
                    <a:pt x="7283" y="12918"/>
                    <a:pt x="7283" y="13976"/>
                  </a:cubicBezTo>
                  <a:cubicBezTo>
                    <a:pt x="7283" y="15035"/>
                    <a:pt x="7437" y="16094"/>
                    <a:pt x="7900" y="16624"/>
                  </a:cubicBezTo>
                  <a:cubicBezTo>
                    <a:pt x="8363" y="17153"/>
                    <a:pt x="9134" y="17153"/>
                    <a:pt x="10368" y="16094"/>
                  </a:cubicBezTo>
                  <a:cubicBezTo>
                    <a:pt x="11603" y="15035"/>
                    <a:pt x="13300" y="12918"/>
                    <a:pt x="14457" y="10800"/>
                  </a:cubicBezTo>
                  <a:cubicBezTo>
                    <a:pt x="15614" y="8682"/>
                    <a:pt x="16231" y="6565"/>
                    <a:pt x="16308" y="5929"/>
                  </a:cubicBezTo>
                  <a:cubicBezTo>
                    <a:pt x="16386" y="5294"/>
                    <a:pt x="15923" y="6141"/>
                    <a:pt x="15383" y="9000"/>
                  </a:cubicBezTo>
                  <a:cubicBezTo>
                    <a:pt x="14843" y="11859"/>
                    <a:pt x="14226" y="16729"/>
                    <a:pt x="14226" y="16941"/>
                  </a:cubicBezTo>
                  <a:cubicBezTo>
                    <a:pt x="14226" y="17153"/>
                    <a:pt x="14843" y="12706"/>
                    <a:pt x="15460" y="10165"/>
                  </a:cubicBezTo>
                  <a:cubicBezTo>
                    <a:pt x="16077" y="7624"/>
                    <a:pt x="16694" y="6988"/>
                    <a:pt x="17388" y="6671"/>
                  </a:cubicBezTo>
                  <a:cubicBezTo>
                    <a:pt x="18083" y="6353"/>
                    <a:pt x="18854" y="6353"/>
                    <a:pt x="19394" y="6882"/>
                  </a:cubicBezTo>
                  <a:cubicBezTo>
                    <a:pt x="19934" y="7412"/>
                    <a:pt x="20243" y="8471"/>
                    <a:pt x="20551" y="10165"/>
                  </a:cubicBezTo>
                  <a:cubicBezTo>
                    <a:pt x="20860" y="11859"/>
                    <a:pt x="21168" y="14188"/>
                    <a:pt x="21477" y="16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6499496" y="181655"/>
              <a:ext cx="113659" cy="309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71" fill="norm" stroke="1" extrusionOk="0">
                  <a:moveTo>
                    <a:pt x="5879" y="0"/>
                  </a:moveTo>
                  <a:cubicBezTo>
                    <a:pt x="5079" y="2189"/>
                    <a:pt x="4279" y="4378"/>
                    <a:pt x="3679" y="7443"/>
                  </a:cubicBezTo>
                  <a:cubicBezTo>
                    <a:pt x="3079" y="10508"/>
                    <a:pt x="2679" y="14449"/>
                    <a:pt x="2079" y="17076"/>
                  </a:cubicBezTo>
                  <a:cubicBezTo>
                    <a:pt x="1479" y="19703"/>
                    <a:pt x="679" y="21016"/>
                    <a:pt x="279" y="21308"/>
                  </a:cubicBezTo>
                  <a:cubicBezTo>
                    <a:pt x="-121" y="21600"/>
                    <a:pt x="-121" y="20870"/>
                    <a:pt x="479" y="19119"/>
                  </a:cubicBezTo>
                  <a:cubicBezTo>
                    <a:pt x="1079" y="17368"/>
                    <a:pt x="2279" y="14595"/>
                    <a:pt x="4079" y="12624"/>
                  </a:cubicBezTo>
                  <a:cubicBezTo>
                    <a:pt x="5879" y="10654"/>
                    <a:pt x="8279" y="9486"/>
                    <a:pt x="10479" y="8903"/>
                  </a:cubicBezTo>
                  <a:cubicBezTo>
                    <a:pt x="12679" y="8319"/>
                    <a:pt x="14679" y="8319"/>
                    <a:pt x="16079" y="8684"/>
                  </a:cubicBezTo>
                  <a:cubicBezTo>
                    <a:pt x="17479" y="9049"/>
                    <a:pt x="18279" y="9778"/>
                    <a:pt x="18879" y="10581"/>
                  </a:cubicBezTo>
                  <a:cubicBezTo>
                    <a:pt x="19479" y="11384"/>
                    <a:pt x="19879" y="12259"/>
                    <a:pt x="19079" y="12916"/>
                  </a:cubicBezTo>
                  <a:cubicBezTo>
                    <a:pt x="18279" y="13573"/>
                    <a:pt x="16279" y="14011"/>
                    <a:pt x="14279" y="14376"/>
                  </a:cubicBezTo>
                  <a:cubicBezTo>
                    <a:pt x="12279" y="14741"/>
                    <a:pt x="10279" y="15032"/>
                    <a:pt x="8679" y="15470"/>
                  </a:cubicBezTo>
                  <a:cubicBezTo>
                    <a:pt x="7079" y="15908"/>
                    <a:pt x="5879" y="16492"/>
                    <a:pt x="5079" y="17149"/>
                  </a:cubicBezTo>
                  <a:cubicBezTo>
                    <a:pt x="4279" y="17805"/>
                    <a:pt x="3879" y="18535"/>
                    <a:pt x="5879" y="19192"/>
                  </a:cubicBezTo>
                  <a:cubicBezTo>
                    <a:pt x="7879" y="19849"/>
                    <a:pt x="12279" y="20432"/>
                    <a:pt x="15279" y="20505"/>
                  </a:cubicBezTo>
                  <a:cubicBezTo>
                    <a:pt x="18279" y="20578"/>
                    <a:pt x="19879" y="20141"/>
                    <a:pt x="21479" y="197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6664549" y="304729"/>
              <a:ext cx="94656" cy="170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175" fill="norm" stroke="1" extrusionOk="0">
                  <a:moveTo>
                    <a:pt x="4185" y="6020"/>
                  </a:moveTo>
                  <a:cubicBezTo>
                    <a:pt x="3225" y="9971"/>
                    <a:pt x="2265" y="13922"/>
                    <a:pt x="1545" y="16688"/>
                  </a:cubicBezTo>
                  <a:cubicBezTo>
                    <a:pt x="825" y="19454"/>
                    <a:pt x="345" y="21035"/>
                    <a:pt x="105" y="21166"/>
                  </a:cubicBezTo>
                  <a:cubicBezTo>
                    <a:pt x="-135" y="21298"/>
                    <a:pt x="-135" y="19981"/>
                    <a:pt x="2025" y="16425"/>
                  </a:cubicBezTo>
                  <a:cubicBezTo>
                    <a:pt x="4185" y="12869"/>
                    <a:pt x="8505" y="7074"/>
                    <a:pt x="11625" y="3781"/>
                  </a:cubicBezTo>
                  <a:cubicBezTo>
                    <a:pt x="14745" y="488"/>
                    <a:pt x="16665" y="-302"/>
                    <a:pt x="17865" y="93"/>
                  </a:cubicBezTo>
                  <a:cubicBezTo>
                    <a:pt x="19065" y="488"/>
                    <a:pt x="19545" y="2069"/>
                    <a:pt x="20025" y="5493"/>
                  </a:cubicBezTo>
                  <a:cubicBezTo>
                    <a:pt x="20505" y="8918"/>
                    <a:pt x="20985" y="14186"/>
                    <a:pt x="21465" y="19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6835404" y="310101"/>
              <a:ext cx="105912" cy="1742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172" fill="norm" stroke="1" extrusionOk="0">
                  <a:moveTo>
                    <a:pt x="8723" y="3681"/>
                  </a:moveTo>
                  <a:cubicBezTo>
                    <a:pt x="6646" y="3938"/>
                    <a:pt x="4569" y="4195"/>
                    <a:pt x="2908" y="6638"/>
                  </a:cubicBezTo>
                  <a:cubicBezTo>
                    <a:pt x="1246" y="9081"/>
                    <a:pt x="0" y="13710"/>
                    <a:pt x="0" y="16538"/>
                  </a:cubicBezTo>
                  <a:cubicBezTo>
                    <a:pt x="0" y="19367"/>
                    <a:pt x="1246" y="20395"/>
                    <a:pt x="2908" y="20910"/>
                  </a:cubicBezTo>
                  <a:cubicBezTo>
                    <a:pt x="4569" y="21424"/>
                    <a:pt x="6646" y="21424"/>
                    <a:pt x="9969" y="18595"/>
                  </a:cubicBezTo>
                  <a:cubicBezTo>
                    <a:pt x="13292" y="15767"/>
                    <a:pt x="17862" y="10110"/>
                    <a:pt x="19731" y="6510"/>
                  </a:cubicBezTo>
                  <a:cubicBezTo>
                    <a:pt x="21600" y="2910"/>
                    <a:pt x="20769" y="1367"/>
                    <a:pt x="18900" y="595"/>
                  </a:cubicBezTo>
                  <a:cubicBezTo>
                    <a:pt x="17031" y="-176"/>
                    <a:pt x="14123" y="-176"/>
                    <a:pt x="12877" y="467"/>
                  </a:cubicBezTo>
                  <a:cubicBezTo>
                    <a:pt x="11631" y="1110"/>
                    <a:pt x="12046" y="2395"/>
                    <a:pt x="12462" y="3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7008177" y="327705"/>
              <a:ext cx="232716" cy="122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121" fill="norm" stroke="1" extrusionOk="0">
                  <a:moveTo>
                    <a:pt x="2797" y="0"/>
                  </a:moveTo>
                  <a:cubicBezTo>
                    <a:pt x="1824" y="4027"/>
                    <a:pt x="851" y="8054"/>
                    <a:pt x="364" y="11715"/>
                  </a:cubicBezTo>
                  <a:cubicBezTo>
                    <a:pt x="-122" y="15376"/>
                    <a:pt x="-122" y="18671"/>
                    <a:pt x="364" y="20136"/>
                  </a:cubicBezTo>
                  <a:cubicBezTo>
                    <a:pt x="851" y="21600"/>
                    <a:pt x="1824" y="21234"/>
                    <a:pt x="2602" y="20319"/>
                  </a:cubicBezTo>
                  <a:cubicBezTo>
                    <a:pt x="3381" y="19403"/>
                    <a:pt x="3964" y="17939"/>
                    <a:pt x="4646" y="16475"/>
                  </a:cubicBezTo>
                  <a:cubicBezTo>
                    <a:pt x="5327" y="15010"/>
                    <a:pt x="6105" y="13546"/>
                    <a:pt x="6981" y="12814"/>
                  </a:cubicBezTo>
                  <a:cubicBezTo>
                    <a:pt x="7856" y="12081"/>
                    <a:pt x="8829" y="12081"/>
                    <a:pt x="9997" y="13363"/>
                  </a:cubicBezTo>
                  <a:cubicBezTo>
                    <a:pt x="11164" y="14644"/>
                    <a:pt x="12527" y="17207"/>
                    <a:pt x="14181" y="17390"/>
                  </a:cubicBezTo>
                  <a:cubicBezTo>
                    <a:pt x="15835" y="17573"/>
                    <a:pt x="17781" y="15376"/>
                    <a:pt x="19046" y="13363"/>
                  </a:cubicBezTo>
                  <a:cubicBezTo>
                    <a:pt x="20310" y="11349"/>
                    <a:pt x="20894" y="9519"/>
                    <a:pt x="21186" y="7688"/>
                  </a:cubicBezTo>
                  <a:cubicBezTo>
                    <a:pt x="21478" y="5858"/>
                    <a:pt x="21478" y="4027"/>
                    <a:pt x="21089" y="3112"/>
                  </a:cubicBezTo>
                  <a:cubicBezTo>
                    <a:pt x="20700" y="2197"/>
                    <a:pt x="19921" y="2197"/>
                    <a:pt x="19143" y="2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7299549" y="275927"/>
              <a:ext cx="142563" cy="168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190" fill="norm" stroke="1" extrusionOk="0">
                  <a:moveTo>
                    <a:pt x="2770" y="4923"/>
                  </a:moveTo>
                  <a:cubicBezTo>
                    <a:pt x="2135" y="9457"/>
                    <a:pt x="1499" y="13990"/>
                    <a:pt x="1023" y="16923"/>
                  </a:cubicBezTo>
                  <a:cubicBezTo>
                    <a:pt x="546" y="19857"/>
                    <a:pt x="229" y="21190"/>
                    <a:pt x="70" y="21190"/>
                  </a:cubicBezTo>
                  <a:cubicBezTo>
                    <a:pt x="-89" y="21190"/>
                    <a:pt x="-89" y="19857"/>
                    <a:pt x="1340" y="17057"/>
                  </a:cubicBezTo>
                  <a:cubicBezTo>
                    <a:pt x="2770" y="14257"/>
                    <a:pt x="5629" y="9990"/>
                    <a:pt x="8011" y="6923"/>
                  </a:cubicBezTo>
                  <a:cubicBezTo>
                    <a:pt x="10393" y="3857"/>
                    <a:pt x="12299" y="1990"/>
                    <a:pt x="14205" y="923"/>
                  </a:cubicBezTo>
                  <a:cubicBezTo>
                    <a:pt x="16111" y="-143"/>
                    <a:pt x="18017" y="-410"/>
                    <a:pt x="19287" y="790"/>
                  </a:cubicBezTo>
                  <a:cubicBezTo>
                    <a:pt x="20558" y="1990"/>
                    <a:pt x="21193" y="4657"/>
                    <a:pt x="21352" y="7723"/>
                  </a:cubicBezTo>
                  <a:cubicBezTo>
                    <a:pt x="21511" y="10790"/>
                    <a:pt x="21193" y="14257"/>
                    <a:pt x="20876" y="177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8033824" y="0"/>
              <a:ext cx="344631" cy="475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359" fill="norm" stroke="1" extrusionOk="0">
                  <a:moveTo>
                    <a:pt x="11566" y="16159"/>
                  </a:moveTo>
                  <a:cubicBezTo>
                    <a:pt x="11566" y="15588"/>
                    <a:pt x="11566" y="15018"/>
                    <a:pt x="11105" y="14351"/>
                  </a:cubicBezTo>
                  <a:cubicBezTo>
                    <a:pt x="10644" y="13685"/>
                    <a:pt x="9722" y="12924"/>
                    <a:pt x="8405" y="13114"/>
                  </a:cubicBezTo>
                  <a:cubicBezTo>
                    <a:pt x="7088" y="13305"/>
                    <a:pt x="5376" y="14447"/>
                    <a:pt x="3927" y="15731"/>
                  </a:cubicBezTo>
                  <a:cubicBezTo>
                    <a:pt x="2478" y="17016"/>
                    <a:pt x="1293" y="18443"/>
                    <a:pt x="634" y="19442"/>
                  </a:cubicBezTo>
                  <a:cubicBezTo>
                    <a:pt x="-24" y="20441"/>
                    <a:pt x="-156" y="21012"/>
                    <a:pt x="173" y="21250"/>
                  </a:cubicBezTo>
                  <a:cubicBezTo>
                    <a:pt x="503" y="21488"/>
                    <a:pt x="1293" y="21393"/>
                    <a:pt x="2873" y="20394"/>
                  </a:cubicBezTo>
                  <a:cubicBezTo>
                    <a:pt x="4454" y="19395"/>
                    <a:pt x="6824" y="17492"/>
                    <a:pt x="8668" y="15065"/>
                  </a:cubicBezTo>
                  <a:cubicBezTo>
                    <a:pt x="10512" y="12639"/>
                    <a:pt x="11829" y="9689"/>
                    <a:pt x="12751" y="7310"/>
                  </a:cubicBezTo>
                  <a:cubicBezTo>
                    <a:pt x="13673" y="4931"/>
                    <a:pt x="14200" y="3123"/>
                    <a:pt x="14464" y="1981"/>
                  </a:cubicBezTo>
                  <a:cubicBezTo>
                    <a:pt x="14727" y="840"/>
                    <a:pt x="14727" y="364"/>
                    <a:pt x="14398" y="126"/>
                  </a:cubicBezTo>
                  <a:cubicBezTo>
                    <a:pt x="14068" y="-112"/>
                    <a:pt x="13410" y="-112"/>
                    <a:pt x="12488" y="1030"/>
                  </a:cubicBezTo>
                  <a:cubicBezTo>
                    <a:pt x="11566" y="2172"/>
                    <a:pt x="10381" y="4455"/>
                    <a:pt x="9656" y="6929"/>
                  </a:cubicBezTo>
                  <a:cubicBezTo>
                    <a:pt x="8932" y="9403"/>
                    <a:pt x="8668" y="12068"/>
                    <a:pt x="8668" y="13638"/>
                  </a:cubicBezTo>
                  <a:cubicBezTo>
                    <a:pt x="8668" y="15208"/>
                    <a:pt x="8932" y="15684"/>
                    <a:pt x="9393" y="16017"/>
                  </a:cubicBezTo>
                  <a:cubicBezTo>
                    <a:pt x="9854" y="16350"/>
                    <a:pt x="10512" y="16540"/>
                    <a:pt x="11105" y="16445"/>
                  </a:cubicBezTo>
                  <a:cubicBezTo>
                    <a:pt x="11698" y="16350"/>
                    <a:pt x="12224" y="15969"/>
                    <a:pt x="12685" y="15588"/>
                  </a:cubicBezTo>
                  <a:cubicBezTo>
                    <a:pt x="13146" y="15208"/>
                    <a:pt x="13542" y="14827"/>
                    <a:pt x="13871" y="14875"/>
                  </a:cubicBezTo>
                  <a:cubicBezTo>
                    <a:pt x="14200" y="14922"/>
                    <a:pt x="14464" y="15398"/>
                    <a:pt x="14529" y="15874"/>
                  </a:cubicBezTo>
                  <a:cubicBezTo>
                    <a:pt x="14595" y="16350"/>
                    <a:pt x="14464" y="16825"/>
                    <a:pt x="14464" y="17301"/>
                  </a:cubicBezTo>
                  <a:cubicBezTo>
                    <a:pt x="14464" y="17777"/>
                    <a:pt x="14595" y="18253"/>
                    <a:pt x="14859" y="18253"/>
                  </a:cubicBezTo>
                  <a:cubicBezTo>
                    <a:pt x="15122" y="18253"/>
                    <a:pt x="15517" y="17777"/>
                    <a:pt x="15846" y="16825"/>
                  </a:cubicBezTo>
                  <a:cubicBezTo>
                    <a:pt x="16176" y="15874"/>
                    <a:pt x="16439" y="14447"/>
                    <a:pt x="16703" y="13305"/>
                  </a:cubicBezTo>
                  <a:cubicBezTo>
                    <a:pt x="16966" y="12163"/>
                    <a:pt x="17229" y="11307"/>
                    <a:pt x="17559" y="10688"/>
                  </a:cubicBezTo>
                  <a:cubicBezTo>
                    <a:pt x="17888" y="10069"/>
                    <a:pt x="18283" y="9689"/>
                    <a:pt x="18942" y="9689"/>
                  </a:cubicBezTo>
                  <a:cubicBezTo>
                    <a:pt x="19600" y="9689"/>
                    <a:pt x="20522" y="10069"/>
                    <a:pt x="21444" y="10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8411045" y="211097"/>
              <a:ext cx="69010" cy="169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2" h="20868" fill="norm" stroke="1" extrusionOk="0">
                  <a:moveTo>
                    <a:pt x="20712" y="2626"/>
                  </a:moveTo>
                  <a:cubicBezTo>
                    <a:pt x="18171" y="1845"/>
                    <a:pt x="15630" y="1064"/>
                    <a:pt x="12453" y="544"/>
                  </a:cubicBezTo>
                  <a:cubicBezTo>
                    <a:pt x="9277" y="23"/>
                    <a:pt x="5465" y="-237"/>
                    <a:pt x="2924" y="283"/>
                  </a:cubicBezTo>
                  <a:cubicBezTo>
                    <a:pt x="383" y="804"/>
                    <a:pt x="-888" y="2105"/>
                    <a:pt x="700" y="4057"/>
                  </a:cubicBezTo>
                  <a:cubicBezTo>
                    <a:pt x="2288" y="6009"/>
                    <a:pt x="6736" y="8611"/>
                    <a:pt x="9912" y="10563"/>
                  </a:cubicBezTo>
                  <a:cubicBezTo>
                    <a:pt x="13088" y="12515"/>
                    <a:pt x="14994" y="13816"/>
                    <a:pt x="15947" y="15638"/>
                  </a:cubicBezTo>
                  <a:cubicBezTo>
                    <a:pt x="16900" y="17459"/>
                    <a:pt x="16900" y="19802"/>
                    <a:pt x="15630" y="20582"/>
                  </a:cubicBezTo>
                  <a:cubicBezTo>
                    <a:pt x="14359" y="21363"/>
                    <a:pt x="11818" y="20582"/>
                    <a:pt x="11183" y="17720"/>
                  </a:cubicBezTo>
                  <a:cubicBezTo>
                    <a:pt x="10547" y="14857"/>
                    <a:pt x="11818" y="9912"/>
                    <a:pt x="13088" y="49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8544734" y="40214"/>
              <a:ext cx="68671" cy="391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51" fill="norm" stroke="1" extrusionOk="0">
                  <a:moveTo>
                    <a:pt x="13380" y="788"/>
                  </a:moveTo>
                  <a:cubicBezTo>
                    <a:pt x="15999" y="326"/>
                    <a:pt x="18617" y="-136"/>
                    <a:pt x="19926" y="37"/>
                  </a:cubicBezTo>
                  <a:cubicBezTo>
                    <a:pt x="21235" y="211"/>
                    <a:pt x="21235" y="1019"/>
                    <a:pt x="18944" y="3156"/>
                  </a:cubicBezTo>
                  <a:cubicBezTo>
                    <a:pt x="16653" y="5293"/>
                    <a:pt x="12071" y="8758"/>
                    <a:pt x="8471" y="11761"/>
                  </a:cubicBezTo>
                  <a:cubicBezTo>
                    <a:pt x="4871" y="14765"/>
                    <a:pt x="2253" y="17306"/>
                    <a:pt x="944" y="18865"/>
                  </a:cubicBezTo>
                  <a:cubicBezTo>
                    <a:pt x="-365" y="20424"/>
                    <a:pt x="-365" y="21002"/>
                    <a:pt x="1271" y="21233"/>
                  </a:cubicBezTo>
                  <a:cubicBezTo>
                    <a:pt x="2908" y="21464"/>
                    <a:pt x="6180" y="21348"/>
                    <a:pt x="9780" y="20944"/>
                  </a:cubicBezTo>
                  <a:cubicBezTo>
                    <a:pt x="13380" y="20540"/>
                    <a:pt x="17308" y="19847"/>
                    <a:pt x="21235" y="19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8519856" y="207055"/>
              <a:ext cx="258649" cy="176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192" fill="norm" stroke="1" extrusionOk="0">
                  <a:moveTo>
                    <a:pt x="913" y="7624"/>
                  </a:moveTo>
                  <a:cubicBezTo>
                    <a:pt x="386" y="6353"/>
                    <a:pt x="-141" y="5082"/>
                    <a:pt x="35" y="4193"/>
                  </a:cubicBezTo>
                  <a:cubicBezTo>
                    <a:pt x="210" y="3304"/>
                    <a:pt x="1088" y="2795"/>
                    <a:pt x="2932" y="3049"/>
                  </a:cubicBezTo>
                  <a:cubicBezTo>
                    <a:pt x="4776" y="3304"/>
                    <a:pt x="7586" y="4320"/>
                    <a:pt x="9605" y="6226"/>
                  </a:cubicBezTo>
                  <a:cubicBezTo>
                    <a:pt x="11625" y="8132"/>
                    <a:pt x="12854" y="10927"/>
                    <a:pt x="13469" y="13468"/>
                  </a:cubicBezTo>
                  <a:cubicBezTo>
                    <a:pt x="14083" y="16009"/>
                    <a:pt x="14083" y="18296"/>
                    <a:pt x="13644" y="19694"/>
                  </a:cubicBezTo>
                  <a:cubicBezTo>
                    <a:pt x="13205" y="21092"/>
                    <a:pt x="12327" y="21600"/>
                    <a:pt x="11888" y="20838"/>
                  </a:cubicBezTo>
                  <a:cubicBezTo>
                    <a:pt x="11449" y="20075"/>
                    <a:pt x="11449" y="18042"/>
                    <a:pt x="11976" y="14866"/>
                  </a:cubicBezTo>
                  <a:cubicBezTo>
                    <a:pt x="12503" y="11689"/>
                    <a:pt x="13557" y="7369"/>
                    <a:pt x="15225" y="4701"/>
                  </a:cubicBezTo>
                  <a:cubicBezTo>
                    <a:pt x="16893" y="2033"/>
                    <a:pt x="19176" y="1016"/>
                    <a:pt x="214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8754380" y="238832"/>
              <a:ext cx="160906" cy="144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0529" fill="norm" stroke="1" extrusionOk="0">
                  <a:moveTo>
                    <a:pt x="11613" y="2696"/>
                  </a:moveTo>
                  <a:cubicBezTo>
                    <a:pt x="10210" y="2396"/>
                    <a:pt x="8808" y="2096"/>
                    <a:pt x="6844" y="3746"/>
                  </a:cubicBezTo>
                  <a:cubicBezTo>
                    <a:pt x="4880" y="5396"/>
                    <a:pt x="2356" y="8996"/>
                    <a:pt x="1093" y="11846"/>
                  </a:cubicBezTo>
                  <a:cubicBezTo>
                    <a:pt x="-169" y="14696"/>
                    <a:pt x="-169" y="16796"/>
                    <a:pt x="252" y="18446"/>
                  </a:cubicBezTo>
                  <a:cubicBezTo>
                    <a:pt x="673" y="20096"/>
                    <a:pt x="1514" y="21296"/>
                    <a:pt x="4880" y="19946"/>
                  </a:cubicBezTo>
                  <a:cubicBezTo>
                    <a:pt x="8247" y="18596"/>
                    <a:pt x="14137" y="14696"/>
                    <a:pt x="17363" y="11546"/>
                  </a:cubicBezTo>
                  <a:cubicBezTo>
                    <a:pt x="20589" y="8396"/>
                    <a:pt x="21150" y="5996"/>
                    <a:pt x="21291" y="4046"/>
                  </a:cubicBezTo>
                  <a:cubicBezTo>
                    <a:pt x="21431" y="2096"/>
                    <a:pt x="21150" y="596"/>
                    <a:pt x="20169" y="146"/>
                  </a:cubicBezTo>
                  <a:cubicBezTo>
                    <a:pt x="19187" y="-304"/>
                    <a:pt x="17504" y="296"/>
                    <a:pt x="15680" y="1796"/>
                  </a:cubicBezTo>
                  <a:cubicBezTo>
                    <a:pt x="13857" y="3296"/>
                    <a:pt x="11893" y="5696"/>
                    <a:pt x="9930" y="8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8930904" y="397555"/>
              <a:ext cx="571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00" y="3086"/>
                    <a:pt x="20000" y="6171"/>
                    <a:pt x="16400" y="9771"/>
                  </a:cubicBezTo>
                  <a:cubicBezTo>
                    <a:pt x="12800" y="13371"/>
                    <a:pt x="6400" y="174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9375404" y="118155"/>
              <a:ext cx="1778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4383"/>
                    <a:pt x="8229" y="8765"/>
                    <a:pt x="11314" y="12130"/>
                  </a:cubicBezTo>
                  <a:cubicBezTo>
                    <a:pt x="14400" y="15496"/>
                    <a:pt x="16457" y="17843"/>
                    <a:pt x="18000" y="19252"/>
                  </a:cubicBezTo>
                  <a:cubicBezTo>
                    <a:pt x="19543" y="20661"/>
                    <a:pt x="20571" y="2113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9324604" y="124505"/>
              <a:ext cx="2857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00" y="1117"/>
                    <a:pt x="20000" y="2234"/>
                    <a:pt x="17680" y="4593"/>
                  </a:cubicBezTo>
                  <a:cubicBezTo>
                    <a:pt x="15360" y="6952"/>
                    <a:pt x="11520" y="10552"/>
                    <a:pt x="8320" y="13593"/>
                  </a:cubicBezTo>
                  <a:cubicBezTo>
                    <a:pt x="5120" y="16634"/>
                    <a:pt x="2560" y="191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4155704" y="708705"/>
              <a:ext cx="34925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" y="21257"/>
                    <a:pt x="943" y="20914"/>
                    <a:pt x="1427" y="20743"/>
                  </a:cubicBezTo>
                  <a:cubicBezTo>
                    <a:pt x="1911" y="20571"/>
                    <a:pt x="2409" y="20571"/>
                    <a:pt x="2906" y="20400"/>
                  </a:cubicBezTo>
                  <a:cubicBezTo>
                    <a:pt x="3404" y="20229"/>
                    <a:pt x="3901" y="19886"/>
                    <a:pt x="4379" y="19371"/>
                  </a:cubicBezTo>
                  <a:cubicBezTo>
                    <a:pt x="4857" y="18857"/>
                    <a:pt x="5315" y="18171"/>
                    <a:pt x="5806" y="17314"/>
                  </a:cubicBezTo>
                  <a:cubicBezTo>
                    <a:pt x="6297" y="16457"/>
                    <a:pt x="6820" y="15429"/>
                    <a:pt x="7279" y="14400"/>
                  </a:cubicBezTo>
                  <a:cubicBezTo>
                    <a:pt x="7737" y="13371"/>
                    <a:pt x="8129" y="12343"/>
                    <a:pt x="8535" y="11314"/>
                  </a:cubicBezTo>
                  <a:cubicBezTo>
                    <a:pt x="8941" y="10286"/>
                    <a:pt x="9360" y="9257"/>
                    <a:pt x="9772" y="8400"/>
                  </a:cubicBezTo>
                  <a:cubicBezTo>
                    <a:pt x="10185" y="7543"/>
                    <a:pt x="10591" y="6857"/>
                    <a:pt x="11009" y="6171"/>
                  </a:cubicBezTo>
                  <a:cubicBezTo>
                    <a:pt x="11428" y="5486"/>
                    <a:pt x="11860" y="4800"/>
                    <a:pt x="12305" y="4286"/>
                  </a:cubicBezTo>
                  <a:cubicBezTo>
                    <a:pt x="12751" y="3771"/>
                    <a:pt x="13209" y="3429"/>
                    <a:pt x="13628" y="2914"/>
                  </a:cubicBezTo>
                  <a:cubicBezTo>
                    <a:pt x="14047" y="2400"/>
                    <a:pt x="14426" y="1714"/>
                    <a:pt x="14904" y="1200"/>
                  </a:cubicBezTo>
                  <a:cubicBezTo>
                    <a:pt x="15382" y="686"/>
                    <a:pt x="15958" y="343"/>
                    <a:pt x="16488" y="171"/>
                  </a:cubicBezTo>
                  <a:cubicBezTo>
                    <a:pt x="17018" y="0"/>
                    <a:pt x="17503" y="0"/>
                    <a:pt x="18000" y="0"/>
                  </a:cubicBezTo>
                  <a:cubicBezTo>
                    <a:pt x="18497" y="0"/>
                    <a:pt x="19008" y="0"/>
                    <a:pt x="19525" y="343"/>
                  </a:cubicBezTo>
                  <a:cubicBezTo>
                    <a:pt x="20042" y="686"/>
                    <a:pt x="20566" y="1371"/>
                    <a:pt x="20913" y="2057"/>
                  </a:cubicBezTo>
                  <a:cubicBezTo>
                    <a:pt x="21260" y="2743"/>
                    <a:pt x="21430" y="3429"/>
                    <a:pt x="21600" y="4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4365254" y="810305"/>
              <a:ext cx="32385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6" y="21382"/>
                    <a:pt x="932" y="21164"/>
                    <a:pt x="1412" y="20618"/>
                  </a:cubicBezTo>
                  <a:cubicBezTo>
                    <a:pt x="1892" y="20073"/>
                    <a:pt x="2386" y="19200"/>
                    <a:pt x="2929" y="18436"/>
                  </a:cubicBezTo>
                  <a:cubicBezTo>
                    <a:pt x="3473" y="17673"/>
                    <a:pt x="4066" y="17018"/>
                    <a:pt x="4602" y="16473"/>
                  </a:cubicBezTo>
                  <a:cubicBezTo>
                    <a:pt x="5139" y="15927"/>
                    <a:pt x="5619" y="15491"/>
                    <a:pt x="6127" y="15164"/>
                  </a:cubicBezTo>
                  <a:cubicBezTo>
                    <a:pt x="6635" y="14836"/>
                    <a:pt x="7172" y="14618"/>
                    <a:pt x="7751" y="14182"/>
                  </a:cubicBezTo>
                  <a:cubicBezTo>
                    <a:pt x="8329" y="13745"/>
                    <a:pt x="8951" y="13091"/>
                    <a:pt x="9501" y="12545"/>
                  </a:cubicBezTo>
                  <a:cubicBezTo>
                    <a:pt x="10052" y="12000"/>
                    <a:pt x="10532" y="11564"/>
                    <a:pt x="11139" y="10909"/>
                  </a:cubicBezTo>
                  <a:cubicBezTo>
                    <a:pt x="11746" y="10255"/>
                    <a:pt x="12480" y="9382"/>
                    <a:pt x="13101" y="8618"/>
                  </a:cubicBezTo>
                  <a:cubicBezTo>
                    <a:pt x="13722" y="7855"/>
                    <a:pt x="14231" y="7200"/>
                    <a:pt x="14739" y="6545"/>
                  </a:cubicBezTo>
                  <a:cubicBezTo>
                    <a:pt x="15247" y="5891"/>
                    <a:pt x="15755" y="5236"/>
                    <a:pt x="16362" y="4473"/>
                  </a:cubicBezTo>
                  <a:cubicBezTo>
                    <a:pt x="16969" y="3709"/>
                    <a:pt x="17675" y="2836"/>
                    <a:pt x="18431" y="2073"/>
                  </a:cubicBezTo>
                  <a:cubicBezTo>
                    <a:pt x="19186" y="1309"/>
                    <a:pt x="19991" y="655"/>
                    <a:pt x="20527" y="327"/>
                  </a:cubicBezTo>
                  <a:cubicBezTo>
                    <a:pt x="21064" y="0"/>
                    <a:pt x="2133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1113622" y="1527983"/>
              <a:ext cx="161300" cy="348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307" fill="norm" stroke="1" extrusionOk="0">
                  <a:moveTo>
                    <a:pt x="19742" y="5812"/>
                  </a:moveTo>
                  <a:cubicBezTo>
                    <a:pt x="20289" y="5165"/>
                    <a:pt x="20836" y="4519"/>
                    <a:pt x="20836" y="3549"/>
                  </a:cubicBezTo>
                  <a:cubicBezTo>
                    <a:pt x="20836" y="2579"/>
                    <a:pt x="20289" y="1285"/>
                    <a:pt x="18375" y="574"/>
                  </a:cubicBezTo>
                  <a:cubicBezTo>
                    <a:pt x="16461" y="-138"/>
                    <a:pt x="13180" y="-267"/>
                    <a:pt x="9626" y="638"/>
                  </a:cubicBezTo>
                  <a:cubicBezTo>
                    <a:pt x="6071" y="1544"/>
                    <a:pt x="2244" y="3484"/>
                    <a:pt x="740" y="5101"/>
                  </a:cubicBezTo>
                  <a:cubicBezTo>
                    <a:pt x="-764" y="6717"/>
                    <a:pt x="56" y="8011"/>
                    <a:pt x="2927" y="9563"/>
                  </a:cubicBezTo>
                  <a:cubicBezTo>
                    <a:pt x="5798" y="11115"/>
                    <a:pt x="10720" y="12926"/>
                    <a:pt x="13590" y="14090"/>
                  </a:cubicBezTo>
                  <a:cubicBezTo>
                    <a:pt x="16461" y="15254"/>
                    <a:pt x="17282" y="15771"/>
                    <a:pt x="17828" y="16418"/>
                  </a:cubicBezTo>
                  <a:cubicBezTo>
                    <a:pt x="18375" y="17065"/>
                    <a:pt x="18649" y="17841"/>
                    <a:pt x="18375" y="18487"/>
                  </a:cubicBezTo>
                  <a:cubicBezTo>
                    <a:pt x="18102" y="19134"/>
                    <a:pt x="17282" y="19652"/>
                    <a:pt x="15504" y="20104"/>
                  </a:cubicBezTo>
                  <a:cubicBezTo>
                    <a:pt x="13727" y="20557"/>
                    <a:pt x="10993" y="20945"/>
                    <a:pt x="8942" y="21139"/>
                  </a:cubicBezTo>
                  <a:cubicBezTo>
                    <a:pt x="6892" y="21333"/>
                    <a:pt x="5525" y="21333"/>
                    <a:pt x="4158" y="21268"/>
                  </a:cubicBezTo>
                  <a:cubicBezTo>
                    <a:pt x="2790" y="21204"/>
                    <a:pt x="1423" y="21074"/>
                    <a:pt x="1697" y="20816"/>
                  </a:cubicBezTo>
                  <a:cubicBezTo>
                    <a:pt x="1970" y="20557"/>
                    <a:pt x="3884" y="20169"/>
                    <a:pt x="5798" y="197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1361704" y="1826305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1526804" y="1737405"/>
              <a:ext cx="317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4" y="17673"/>
                    <a:pt x="4608" y="13745"/>
                    <a:pt x="7992" y="10473"/>
                  </a:cubicBezTo>
                  <a:cubicBezTo>
                    <a:pt x="11376" y="7200"/>
                    <a:pt x="15840" y="4582"/>
                    <a:pt x="18288" y="2945"/>
                  </a:cubicBezTo>
                  <a:cubicBezTo>
                    <a:pt x="20736" y="1309"/>
                    <a:pt x="21168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1765987" y="1709634"/>
              <a:ext cx="114032" cy="129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293" fill="norm" stroke="1" extrusionOk="0">
                  <a:moveTo>
                    <a:pt x="3927" y="2480"/>
                  </a:moveTo>
                  <a:cubicBezTo>
                    <a:pt x="1964" y="1783"/>
                    <a:pt x="0" y="1087"/>
                    <a:pt x="0" y="564"/>
                  </a:cubicBezTo>
                  <a:cubicBezTo>
                    <a:pt x="0" y="41"/>
                    <a:pt x="1964" y="-307"/>
                    <a:pt x="5498" y="390"/>
                  </a:cubicBezTo>
                  <a:cubicBezTo>
                    <a:pt x="9033" y="1087"/>
                    <a:pt x="14138" y="2828"/>
                    <a:pt x="17280" y="4396"/>
                  </a:cubicBezTo>
                  <a:cubicBezTo>
                    <a:pt x="20422" y="5964"/>
                    <a:pt x="21600" y="7358"/>
                    <a:pt x="21011" y="10145"/>
                  </a:cubicBezTo>
                  <a:cubicBezTo>
                    <a:pt x="20422" y="12932"/>
                    <a:pt x="18065" y="17112"/>
                    <a:pt x="15709" y="21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2510786" y="1474665"/>
              <a:ext cx="178069" cy="47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80" fill="norm" stroke="1" extrusionOk="0">
                  <a:moveTo>
                    <a:pt x="21378" y="977"/>
                  </a:moveTo>
                  <a:cubicBezTo>
                    <a:pt x="20616" y="591"/>
                    <a:pt x="19853" y="205"/>
                    <a:pt x="16931" y="61"/>
                  </a:cubicBezTo>
                  <a:cubicBezTo>
                    <a:pt x="14009" y="-84"/>
                    <a:pt x="8926" y="12"/>
                    <a:pt x="5496" y="543"/>
                  </a:cubicBezTo>
                  <a:cubicBezTo>
                    <a:pt x="2065" y="1073"/>
                    <a:pt x="286" y="2037"/>
                    <a:pt x="32" y="2905"/>
                  </a:cubicBezTo>
                  <a:cubicBezTo>
                    <a:pt x="-222" y="3773"/>
                    <a:pt x="1049" y="4545"/>
                    <a:pt x="3209" y="5171"/>
                  </a:cubicBezTo>
                  <a:cubicBezTo>
                    <a:pt x="5369" y="5798"/>
                    <a:pt x="8418" y="6280"/>
                    <a:pt x="10451" y="6714"/>
                  </a:cubicBezTo>
                  <a:cubicBezTo>
                    <a:pt x="12484" y="7148"/>
                    <a:pt x="13500" y="7534"/>
                    <a:pt x="14009" y="7968"/>
                  </a:cubicBezTo>
                  <a:cubicBezTo>
                    <a:pt x="14517" y="8402"/>
                    <a:pt x="14517" y="8884"/>
                    <a:pt x="13373" y="9462"/>
                  </a:cubicBezTo>
                  <a:cubicBezTo>
                    <a:pt x="12230" y="10041"/>
                    <a:pt x="9943" y="10716"/>
                    <a:pt x="8037" y="11150"/>
                  </a:cubicBezTo>
                  <a:cubicBezTo>
                    <a:pt x="6131" y="11584"/>
                    <a:pt x="4606" y="11777"/>
                    <a:pt x="4606" y="11873"/>
                  </a:cubicBezTo>
                  <a:cubicBezTo>
                    <a:pt x="4606" y="11970"/>
                    <a:pt x="6131" y="11970"/>
                    <a:pt x="7020" y="12211"/>
                  </a:cubicBezTo>
                  <a:cubicBezTo>
                    <a:pt x="7910" y="12452"/>
                    <a:pt x="8164" y="12934"/>
                    <a:pt x="7783" y="13946"/>
                  </a:cubicBezTo>
                  <a:cubicBezTo>
                    <a:pt x="7402" y="14959"/>
                    <a:pt x="6385" y="16502"/>
                    <a:pt x="5623" y="17611"/>
                  </a:cubicBezTo>
                  <a:cubicBezTo>
                    <a:pt x="4860" y="18720"/>
                    <a:pt x="4352" y="19395"/>
                    <a:pt x="4098" y="19973"/>
                  </a:cubicBezTo>
                  <a:cubicBezTo>
                    <a:pt x="3844" y="20552"/>
                    <a:pt x="3844" y="21034"/>
                    <a:pt x="5114" y="21275"/>
                  </a:cubicBezTo>
                  <a:cubicBezTo>
                    <a:pt x="6385" y="21516"/>
                    <a:pt x="8926" y="21516"/>
                    <a:pt x="10832" y="21420"/>
                  </a:cubicBezTo>
                  <a:cubicBezTo>
                    <a:pt x="12738" y="21323"/>
                    <a:pt x="14009" y="21130"/>
                    <a:pt x="15279" y="209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2807387" y="1634454"/>
              <a:ext cx="179918" cy="238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147" fill="norm" stroke="1" extrusionOk="0">
                  <a:moveTo>
                    <a:pt x="251" y="2937"/>
                  </a:moveTo>
                  <a:cubicBezTo>
                    <a:pt x="0" y="1998"/>
                    <a:pt x="-251" y="1059"/>
                    <a:pt x="502" y="495"/>
                  </a:cubicBezTo>
                  <a:cubicBezTo>
                    <a:pt x="1256" y="-68"/>
                    <a:pt x="3014" y="-256"/>
                    <a:pt x="4772" y="495"/>
                  </a:cubicBezTo>
                  <a:cubicBezTo>
                    <a:pt x="6530" y="1247"/>
                    <a:pt x="8289" y="2937"/>
                    <a:pt x="8916" y="5567"/>
                  </a:cubicBezTo>
                  <a:cubicBezTo>
                    <a:pt x="9544" y="8196"/>
                    <a:pt x="9042" y="11765"/>
                    <a:pt x="7912" y="14488"/>
                  </a:cubicBezTo>
                  <a:cubicBezTo>
                    <a:pt x="6782" y="17212"/>
                    <a:pt x="5023" y="19090"/>
                    <a:pt x="3516" y="20123"/>
                  </a:cubicBezTo>
                  <a:cubicBezTo>
                    <a:pt x="2009" y="21156"/>
                    <a:pt x="754" y="21344"/>
                    <a:pt x="251" y="20968"/>
                  </a:cubicBezTo>
                  <a:cubicBezTo>
                    <a:pt x="-251" y="20593"/>
                    <a:pt x="0" y="19654"/>
                    <a:pt x="2386" y="17306"/>
                  </a:cubicBezTo>
                  <a:cubicBezTo>
                    <a:pt x="4772" y="14958"/>
                    <a:pt x="9293" y="11201"/>
                    <a:pt x="12056" y="8572"/>
                  </a:cubicBezTo>
                  <a:cubicBezTo>
                    <a:pt x="14819" y="5942"/>
                    <a:pt x="15823" y="4440"/>
                    <a:pt x="15823" y="3970"/>
                  </a:cubicBezTo>
                  <a:cubicBezTo>
                    <a:pt x="15823" y="3501"/>
                    <a:pt x="14819" y="4064"/>
                    <a:pt x="14191" y="5473"/>
                  </a:cubicBezTo>
                  <a:cubicBezTo>
                    <a:pt x="13563" y="6881"/>
                    <a:pt x="13312" y="9135"/>
                    <a:pt x="13940" y="11389"/>
                  </a:cubicBezTo>
                  <a:cubicBezTo>
                    <a:pt x="14568" y="13643"/>
                    <a:pt x="16075" y="15897"/>
                    <a:pt x="17456" y="17118"/>
                  </a:cubicBezTo>
                  <a:cubicBezTo>
                    <a:pt x="18837" y="18339"/>
                    <a:pt x="20093" y="18527"/>
                    <a:pt x="21349" y="18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3063504" y="1813605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84"/>
                    <a:pt x="0" y="11368"/>
                    <a:pt x="3600" y="14968"/>
                  </a:cubicBezTo>
                  <a:cubicBezTo>
                    <a:pt x="7200" y="18568"/>
                    <a:pt x="14400" y="200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3101604" y="1508805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3215904" y="1896155"/>
              <a:ext cx="50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3615712" y="1664525"/>
              <a:ext cx="228843" cy="21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066" fill="norm" stroke="1" extrusionOk="0">
                  <a:moveTo>
                    <a:pt x="2379" y="920"/>
                  </a:moveTo>
                  <a:cubicBezTo>
                    <a:pt x="3165" y="297"/>
                    <a:pt x="3950" y="-326"/>
                    <a:pt x="5030" y="193"/>
                  </a:cubicBezTo>
                  <a:cubicBezTo>
                    <a:pt x="6110" y="712"/>
                    <a:pt x="7485" y="2374"/>
                    <a:pt x="8074" y="5282"/>
                  </a:cubicBezTo>
                  <a:cubicBezTo>
                    <a:pt x="8663" y="8189"/>
                    <a:pt x="8466" y="12343"/>
                    <a:pt x="7583" y="15147"/>
                  </a:cubicBezTo>
                  <a:cubicBezTo>
                    <a:pt x="6699" y="17951"/>
                    <a:pt x="5128" y="19405"/>
                    <a:pt x="3754" y="20236"/>
                  </a:cubicBezTo>
                  <a:cubicBezTo>
                    <a:pt x="2379" y="21066"/>
                    <a:pt x="1201" y="21274"/>
                    <a:pt x="514" y="20859"/>
                  </a:cubicBezTo>
                  <a:cubicBezTo>
                    <a:pt x="-174" y="20443"/>
                    <a:pt x="-370" y="19405"/>
                    <a:pt x="1201" y="17328"/>
                  </a:cubicBezTo>
                  <a:cubicBezTo>
                    <a:pt x="2772" y="15251"/>
                    <a:pt x="6110" y="12136"/>
                    <a:pt x="8663" y="9955"/>
                  </a:cubicBezTo>
                  <a:cubicBezTo>
                    <a:pt x="11215" y="7774"/>
                    <a:pt x="12983" y="6528"/>
                    <a:pt x="14259" y="5489"/>
                  </a:cubicBezTo>
                  <a:cubicBezTo>
                    <a:pt x="15535" y="4451"/>
                    <a:pt x="16321" y="3620"/>
                    <a:pt x="16321" y="3516"/>
                  </a:cubicBezTo>
                  <a:cubicBezTo>
                    <a:pt x="16321" y="3412"/>
                    <a:pt x="15535" y="4036"/>
                    <a:pt x="14946" y="6009"/>
                  </a:cubicBezTo>
                  <a:cubicBezTo>
                    <a:pt x="14357" y="7982"/>
                    <a:pt x="13965" y="11305"/>
                    <a:pt x="13866" y="13486"/>
                  </a:cubicBezTo>
                  <a:cubicBezTo>
                    <a:pt x="13768" y="15666"/>
                    <a:pt x="13965" y="16705"/>
                    <a:pt x="15241" y="17536"/>
                  </a:cubicBezTo>
                  <a:cubicBezTo>
                    <a:pt x="16517" y="18366"/>
                    <a:pt x="18874" y="18989"/>
                    <a:pt x="21230" y="19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3908054" y="1874853"/>
              <a:ext cx="127001" cy="11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6" fill="norm" stroke="1" extrusionOk="0">
                  <a:moveTo>
                    <a:pt x="0" y="4865"/>
                  </a:moveTo>
                  <a:cubicBezTo>
                    <a:pt x="360" y="3003"/>
                    <a:pt x="720" y="1141"/>
                    <a:pt x="1800" y="396"/>
                  </a:cubicBezTo>
                  <a:cubicBezTo>
                    <a:pt x="2880" y="-349"/>
                    <a:pt x="4680" y="23"/>
                    <a:pt x="6120" y="954"/>
                  </a:cubicBezTo>
                  <a:cubicBezTo>
                    <a:pt x="7560" y="1885"/>
                    <a:pt x="8640" y="3375"/>
                    <a:pt x="8280" y="5982"/>
                  </a:cubicBezTo>
                  <a:cubicBezTo>
                    <a:pt x="7920" y="8589"/>
                    <a:pt x="6120" y="12313"/>
                    <a:pt x="4680" y="15106"/>
                  </a:cubicBezTo>
                  <a:cubicBezTo>
                    <a:pt x="3240" y="17899"/>
                    <a:pt x="2160" y="19761"/>
                    <a:pt x="2700" y="20506"/>
                  </a:cubicBezTo>
                  <a:cubicBezTo>
                    <a:pt x="3240" y="21251"/>
                    <a:pt x="5400" y="20879"/>
                    <a:pt x="8820" y="19575"/>
                  </a:cubicBezTo>
                  <a:cubicBezTo>
                    <a:pt x="12240" y="18272"/>
                    <a:pt x="16920" y="16037"/>
                    <a:pt x="21600" y="138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4003304" y="1565955"/>
              <a:ext cx="698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5486"/>
                    <a:pt x="11782" y="10971"/>
                    <a:pt x="15382" y="14571"/>
                  </a:cubicBezTo>
                  <a:cubicBezTo>
                    <a:pt x="18982" y="18171"/>
                    <a:pt x="20291" y="198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4117604" y="1959655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4651004" y="1972355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5108204" y="1972355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5298704" y="1972355"/>
              <a:ext cx="57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5432054" y="2035855"/>
              <a:ext cx="101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5143"/>
                    <a:pt x="11700" y="10286"/>
                    <a:pt x="8100" y="13886"/>
                  </a:cubicBezTo>
                  <a:cubicBezTo>
                    <a:pt x="4500" y="17486"/>
                    <a:pt x="2250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5743204" y="1705713"/>
              <a:ext cx="254001" cy="23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0" y="4542"/>
                  </a:moveTo>
                  <a:cubicBezTo>
                    <a:pt x="0" y="3594"/>
                    <a:pt x="0" y="2647"/>
                    <a:pt x="360" y="1889"/>
                  </a:cubicBezTo>
                  <a:cubicBezTo>
                    <a:pt x="720" y="1131"/>
                    <a:pt x="1440" y="563"/>
                    <a:pt x="2430" y="279"/>
                  </a:cubicBezTo>
                  <a:cubicBezTo>
                    <a:pt x="3420" y="-6"/>
                    <a:pt x="4680" y="-6"/>
                    <a:pt x="5850" y="2363"/>
                  </a:cubicBezTo>
                  <a:cubicBezTo>
                    <a:pt x="7020" y="4731"/>
                    <a:pt x="8100" y="9468"/>
                    <a:pt x="8190" y="12784"/>
                  </a:cubicBezTo>
                  <a:cubicBezTo>
                    <a:pt x="8280" y="16100"/>
                    <a:pt x="7380" y="17994"/>
                    <a:pt x="6390" y="19321"/>
                  </a:cubicBezTo>
                  <a:cubicBezTo>
                    <a:pt x="5400" y="20647"/>
                    <a:pt x="4320" y="21405"/>
                    <a:pt x="3150" y="21216"/>
                  </a:cubicBezTo>
                  <a:cubicBezTo>
                    <a:pt x="1980" y="21026"/>
                    <a:pt x="720" y="19889"/>
                    <a:pt x="630" y="18563"/>
                  </a:cubicBezTo>
                  <a:cubicBezTo>
                    <a:pt x="540" y="17237"/>
                    <a:pt x="1620" y="15721"/>
                    <a:pt x="4140" y="13447"/>
                  </a:cubicBezTo>
                  <a:cubicBezTo>
                    <a:pt x="6660" y="11173"/>
                    <a:pt x="10620" y="8142"/>
                    <a:pt x="13140" y="6152"/>
                  </a:cubicBezTo>
                  <a:cubicBezTo>
                    <a:pt x="15660" y="4163"/>
                    <a:pt x="16740" y="3216"/>
                    <a:pt x="17280" y="2268"/>
                  </a:cubicBezTo>
                  <a:cubicBezTo>
                    <a:pt x="17820" y="1321"/>
                    <a:pt x="17820" y="373"/>
                    <a:pt x="17370" y="89"/>
                  </a:cubicBezTo>
                  <a:cubicBezTo>
                    <a:pt x="16920" y="-195"/>
                    <a:pt x="16020" y="184"/>
                    <a:pt x="14940" y="1416"/>
                  </a:cubicBezTo>
                  <a:cubicBezTo>
                    <a:pt x="13860" y="2647"/>
                    <a:pt x="12600" y="4731"/>
                    <a:pt x="11970" y="6816"/>
                  </a:cubicBezTo>
                  <a:cubicBezTo>
                    <a:pt x="11340" y="8900"/>
                    <a:pt x="11340" y="10984"/>
                    <a:pt x="12060" y="12689"/>
                  </a:cubicBezTo>
                  <a:cubicBezTo>
                    <a:pt x="12780" y="14394"/>
                    <a:pt x="14220" y="15721"/>
                    <a:pt x="15930" y="16479"/>
                  </a:cubicBezTo>
                  <a:cubicBezTo>
                    <a:pt x="17640" y="17237"/>
                    <a:pt x="19620" y="17426"/>
                    <a:pt x="21600" y="176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6055205" y="1897881"/>
              <a:ext cx="126150" cy="125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06" fill="norm" stroke="1" extrusionOk="0">
                  <a:moveTo>
                    <a:pt x="2015" y="6186"/>
                  </a:moveTo>
                  <a:cubicBezTo>
                    <a:pt x="2015" y="9786"/>
                    <a:pt x="2015" y="13386"/>
                    <a:pt x="1655" y="16266"/>
                  </a:cubicBezTo>
                  <a:cubicBezTo>
                    <a:pt x="1295" y="19146"/>
                    <a:pt x="575" y="21306"/>
                    <a:pt x="215" y="21306"/>
                  </a:cubicBezTo>
                  <a:cubicBezTo>
                    <a:pt x="-145" y="21306"/>
                    <a:pt x="-145" y="19146"/>
                    <a:pt x="935" y="15546"/>
                  </a:cubicBezTo>
                  <a:cubicBezTo>
                    <a:pt x="2015" y="11946"/>
                    <a:pt x="4175" y="6906"/>
                    <a:pt x="5975" y="3846"/>
                  </a:cubicBezTo>
                  <a:cubicBezTo>
                    <a:pt x="7775" y="786"/>
                    <a:pt x="9215" y="-294"/>
                    <a:pt x="11555" y="66"/>
                  </a:cubicBezTo>
                  <a:cubicBezTo>
                    <a:pt x="13895" y="426"/>
                    <a:pt x="17135" y="2226"/>
                    <a:pt x="18935" y="5106"/>
                  </a:cubicBezTo>
                  <a:cubicBezTo>
                    <a:pt x="20735" y="7986"/>
                    <a:pt x="21095" y="11946"/>
                    <a:pt x="21455" y="15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6098804" y="1513191"/>
              <a:ext cx="50801" cy="135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1286"/>
                  </a:moveTo>
                  <a:cubicBezTo>
                    <a:pt x="3600" y="304"/>
                    <a:pt x="7200" y="-678"/>
                    <a:pt x="9900" y="631"/>
                  </a:cubicBezTo>
                  <a:cubicBezTo>
                    <a:pt x="12600" y="1940"/>
                    <a:pt x="14400" y="5540"/>
                    <a:pt x="16200" y="9304"/>
                  </a:cubicBezTo>
                  <a:cubicBezTo>
                    <a:pt x="18000" y="13067"/>
                    <a:pt x="19800" y="16995"/>
                    <a:pt x="21600" y="209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6416304" y="1447700"/>
              <a:ext cx="158751" cy="607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1040"/>
                  </a:moveTo>
                  <a:cubicBezTo>
                    <a:pt x="1728" y="590"/>
                    <a:pt x="3456" y="140"/>
                    <a:pt x="5616" y="27"/>
                  </a:cubicBezTo>
                  <a:cubicBezTo>
                    <a:pt x="7776" y="-85"/>
                    <a:pt x="10368" y="140"/>
                    <a:pt x="12240" y="815"/>
                  </a:cubicBezTo>
                  <a:cubicBezTo>
                    <a:pt x="14112" y="1490"/>
                    <a:pt x="15264" y="2615"/>
                    <a:pt x="13968" y="3890"/>
                  </a:cubicBezTo>
                  <a:cubicBezTo>
                    <a:pt x="12672" y="5165"/>
                    <a:pt x="8928" y="6590"/>
                    <a:pt x="6624" y="7490"/>
                  </a:cubicBezTo>
                  <a:cubicBezTo>
                    <a:pt x="4320" y="8390"/>
                    <a:pt x="3456" y="8765"/>
                    <a:pt x="3024" y="9140"/>
                  </a:cubicBezTo>
                  <a:cubicBezTo>
                    <a:pt x="2592" y="9515"/>
                    <a:pt x="2592" y="9890"/>
                    <a:pt x="3600" y="10340"/>
                  </a:cubicBezTo>
                  <a:cubicBezTo>
                    <a:pt x="4608" y="10790"/>
                    <a:pt x="6624" y="11315"/>
                    <a:pt x="9504" y="12102"/>
                  </a:cubicBezTo>
                  <a:cubicBezTo>
                    <a:pt x="12384" y="12890"/>
                    <a:pt x="16128" y="13940"/>
                    <a:pt x="18432" y="14952"/>
                  </a:cubicBezTo>
                  <a:cubicBezTo>
                    <a:pt x="20736" y="15965"/>
                    <a:pt x="21600" y="16940"/>
                    <a:pt x="21600" y="17765"/>
                  </a:cubicBezTo>
                  <a:cubicBezTo>
                    <a:pt x="21600" y="18590"/>
                    <a:pt x="20736" y="19265"/>
                    <a:pt x="18576" y="19865"/>
                  </a:cubicBezTo>
                  <a:cubicBezTo>
                    <a:pt x="16416" y="20465"/>
                    <a:pt x="12960" y="20990"/>
                    <a:pt x="9504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7001966" y="1756455"/>
              <a:ext cx="379539" cy="15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74" fill="norm" stroke="1" extrusionOk="0">
                  <a:moveTo>
                    <a:pt x="275" y="21304"/>
                  </a:moveTo>
                  <a:cubicBezTo>
                    <a:pt x="37" y="17753"/>
                    <a:pt x="-202" y="14203"/>
                    <a:pt x="275" y="10800"/>
                  </a:cubicBezTo>
                  <a:cubicBezTo>
                    <a:pt x="753" y="7397"/>
                    <a:pt x="1946" y="4142"/>
                    <a:pt x="3139" y="2515"/>
                  </a:cubicBezTo>
                  <a:cubicBezTo>
                    <a:pt x="4333" y="888"/>
                    <a:pt x="5526" y="888"/>
                    <a:pt x="6779" y="2959"/>
                  </a:cubicBezTo>
                  <a:cubicBezTo>
                    <a:pt x="8032" y="5030"/>
                    <a:pt x="9345" y="9173"/>
                    <a:pt x="10121" y="12132"/>
                  </a:cubicBezTo>
                  <a:cubicBezTo>
                    <a:pt x="10896" y="15090"/>
                    <a:pt x="11135" y="16866"/>
                    <a:pt x="11433" y="18345"/>
                  </a:cubicBezTo>
                  <a:cubicBezTo>
                    <a:pt x="11732" y="19825"/>
                    <a:pt x="12090" y="21008"/>
                    <a:pt x="12567" y="21304"/>
                  </a:cubicBezTo>
                  <a:cubicBezTo>
                    <a:pt x="13044" y="21600"/>
                    <a:pt x="13641" y="21008"/>
                    <a:pt x="14596" y="18493"/>
                  </a:cubicBezTo>
                  <a:cubicBezTo>
                    <a:pt x="15550" y="15978"/>
                    <a:pt x="16863" y="11540"/>
                    <a:pt x="18057" y="8137"/>
                  </a:cubicBezTo>
                  <a:cubicBezTo>
                    <a:pt x="19250" y="4734"/>
                    <a:pt x="20324" y="2367"/>
                    <a:pt x="213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7140204" y="1527855"/>
              <a:ext cx="846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500"/>
                    <a:pt x="21600" y="9000"/>
                    <a:pt x="21600" y="12600"/>
                  </a:cubicBezTo>
                  <a:cubicBezTo>
                    <a:pt x="21600" y="16200"/>
                    <a:pt x="10800" y="18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7146554" y="1417459"/>
              <a:ext cx="1905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0" y="11040"/>
                    <a:pt x="0" y="1783"/>
                    <a:pt x="3600" y="240"/>
                  </a:cubicBezTo>
                  <a:cubicBezTo>
                    <a:pt x="7200" y="-1303"/>
                    <a:pt x="144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7222754" y="1546905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7235454" y="1438955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7297600" y="1284878"/>
              <a:ext cx="139966" cy="357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231" fill="norm" stroke="1" extrusionOk="0">
                  <a:moveTo>
                    <a:pt x="13544" y="16676"/>
                  </a:moveTo>
                  <a:cubicBezTo>
                    <a:pt x="12909" y="16048"/>
                    <a:pt x="12274" y="15420"/>
                    <a:pt x="11162" y="15043"/>
                  </a:cubicBezTo>
                  <a:cubicBezTo>
                    <a:pt x="10050" y="14667"/>
                    <a:pt x="8462" y="14541"/>
                    <a:pt x="6556" y="15106"/>
                  </a:cubicBezTo>
                  <a:cubicBezTo>
                    <a:pt x="4650" y="15671"/>
                    <a:pt x="2427" y="16927"/>
                    <a:pt x="1156" y="17932"/>
                  </a:cubicBezTo>
                  <a:cubicBezTo>
                    <a:pt x="-114" y="18936"/>
                    <a:pt x="-432" y="19690"/>
                    <a:pt x="680" y="20318"/>
                  </a:cubicBezTo>
                  <a:cubicBezTo>
                    <a:pt x="1792" y="20946"/>
                    <a:pt x="4333" y="21448"/>
                    <a:pt x="7033" y="21134"/>
                  </a:cubicBezTo>
                  <a:cubicBezTo>
                    <a:pt x="9733" y="20820"/>
                    <a:pt x="12592" y="19690"/>
                    <a:pt x="14974" y="17178"/>
                  </a:cubicBezTo>
                  <a:cubicBezTo>
                    <a:pt x="17356" y="14667"/>
                    <a:pt x="19262" y="10774"/>
                    <a:pt x="20215" y="8011"/>
                  </a:cubicBezTo>
                  <a:cubicBezTo>
                    <a:pt x="21168" y="5248"/>
                    <a:pt x="21168" y="3615"/>
                    <a:pt x="20692" y="2360"/>
                  </a:cubicBezTo>
                  <a:cubicBezTo>
                    <a:pt x="20215" y="1104"/>
                    <a:pt x="19262" y="225"/>
                    <a:pt x="18309" y="36"/>
                  </a:cubicBezTo>
                  <a:cubicBezTo>
                    <a:pt x="17356" y="-152"/>
                    <a:pt x="16403" y="350"/>
                    <a:pt x="15292" y="2360"/>
                  </a:cubicBezTo>
                  <a:cubicBezTo>
                    <a:pt x="14180" y="4369"/>
                    <a:pt x="12909" y="7885"/>
                    <a:pt x="13068" y="11088"/>
                  </a:cubicBezTo>
                  <a:cubicBezTo>
                    <a:pt x="13227" y="14290"/>
                    <a:pt x="14815" y="17178"/>
                    <a:pt x="16244" y="18811"/>
                  </a:cubicBezTo>
                  <a:cubicBezTo>
                    <a:pt x="17674" y="20443"/>
                    <a:pt x="18944" y="20820"/>
                    <a:pt x="20215" y="21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7787904" y="1515155"/>
              <a:ext cx="1905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2095"/>
                    <a:pt x="2880" y="4189"/>
                    <a:pt x="5160" y="6938"/>
                  </a:cubicBezTo>
                  <a:cubicBezTo>
                    <a:pt x="7440" y="9687"/>
                    <a:pt x="10560" y="13091"/>
                    <a:pt x="13440" y="15644"/>
                  </a:cubicBezTo>
                  <a:cubicBezTo>
                    <a:pt x="16320" y="18196"/>
                    <a:pt x="18960" y="1989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7762504" y="1527855"/>
              <a:ext cx="2603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41" y="2215"/>
                    <a:pt x="16683" y="4431"/>
                    <a:pt x="13873" y="7145"/>
                  </a:cubicBezTo>
                  <a:cubicBezTo>
                    <a:pt x="11063" y="9858"/>
                    <a:pt x="7902" y="13071"/>
                    <a:pt x="5532" y="15563"/>
                  </a:cubicBezTo>
                  <a:cubicBezTo>
                    <a:pt x="3161" y="18055"/>
                    <a:pt x="1580" y="1982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1134990" y="2685798"/>
              <a:ext cx="133982" cy="376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472" fill="norm" stroke="1" extrusionOk="0">
                  <a:moveTo>
                    <a:pt x="18646" y="2768"/>
                  </a:moveTo>
                  <a:cubicBezTo>
                    <a:pt x="18978" y="1803"/>
                    <a:pt x="19310" y="837"/>
                    <a:pt x="18646" y="355"/>
                  </a:cubicBezTo>
                  <a:cubicBezTo>
                    <a:pt x="17981" y="-128"/>
                    <a:pt x="16319" y="-128"/>
                    <a:pt x="13661" y="415"/>
                  </a:cubicBezTo>
                  <a:cubicBezTo>
                    <a:pt x="11002" y="958"/>
                    <a:pt x="7347" y="2044"/>
                    <a:pt x="4522" y="3552"/>
                  </a:cubicBezTo>
                  <a:cubicBezTo>
                    <a:pt x="1698" y="5061"/>
                    <a:pt x="-296" y="6992"/>
                    <a:pt x="36" y="8741"/>
                  </a:cubicBezTo>
                  <a:cubicBezTo>
                    <a:pt x="369" y="10491"/>
                    <a:pt x="3027" y="12060"/>
                    <a:pt x="6350" y="13327"/>
                  </a:cubicBezTo>
                  <a:cubicBezTo>
                    <a:pt x="9673" y="14594"/>
                    <a:pt x="13661" y="15559"/>
                    <a:pt x="16319" y="16344"/>
                  </a:cubicBezTo>
                  <a:cubicBezTo>
                    <a:pt x="18978" y="17128"/>
                    <a:pt x="20307" y="17731"/>
                    <a:pt x="20806" y="18395"/>
                  </a:cubicBezTo>
                  <a:cubicBezTo>
                    <a:pt x="21304" y="19059"/>
                    <a:pt x="20972" y="19783"/>
                    <a:pt x="19975" y="20265"/>
                  </a:cubicBezTo>
                  <a:cubicBezTo>
                    <a:pt x="18978" y="20748"/>
                    <a:pt x="17316" y="20989"/>
                    <a:pt x="15489" y="21170"/>
                  </a:cubicBezTo>
                  <a:cubicBezTo>
                    <a:pt x="13661" y="21351"/>
                    <a:pt x="11667" y="21472"/>
                    <a:pt x="9839" y="21472"/>
                  </a:cubicBezTo>
                  <a:cubicBezTo>
                    <a:pt x="8012" y="21472"/>
                    <a:pt x="6350" y="21351"/>
                    <a:pt x="6516" y="21050"/>
                  </a:cubicBezTo>
                  <a:cubicBezTo>
                    <a:pt x="6682" y="20748"/>
                    <a:pt x="8676" y="20265"/>
                    <a:pt x="10670" y="19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1336304" y="2983328"/>
              <a:ext cx="146051" cy="165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0" y="3881"/>
                  </a:moveTo>
                  <a:cubicBezTo>
                    <a:pt x="0" y="2531"/>
                    <a:pt x="0" y="1181"/>
                    <a:pt x="1096" y="506"/>
                  </a:cubicBezTo>
                  <a:cubicBezTo>
                    <a:pt x="2191" y="-169"/>
                    <a:pt x="4383" y="-169"/>
                    <a:pt x="6104" y="506"/>
                  </a:cubicBezTo>
                  <a:cubicBezTo>
                    <a:pt x="7826" y="1181"/>
                    <a:pt x="9078" y="2531"/>
                    <a:pt x="8922" y="5366"/>
                  </a:cubicBezTo>
                  <a:cubicBezTo>
                    <a:pt x="8765" y="8201"/>
                    <a:pt x="7200" y="12521"/>
                    <a:pt x="5948" y="15491"/>
                  </a:cubicBezTo>
                  <a:cubicBezTo>
                    <a:pt x="4696" y="18461"/>
                    <a:pt x="3757" y="20081"/>
                    <a:pt x="4070" y="20756"/>
                  </a:cubicBezTo>
                  <a:cubicBezTo>
                    <a:pt x="4383" y="21431"/>
                    <a:pt x="5948" y="21161"/>
                    <a:pt x="9078" y="20216"/>
                  </a:cubicBezTo>
                  <a:cubicBezTo>
                    <a:pt x="12209" y="19271"/>
                    <a:pt x="16904" y="17651"/>
                    <a:pt x="21600" y="16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1609354" y="2867705"/>
              <a:ext cx="3556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7" y="17169"/>
                    <a:pt x="7714" y="12738"/>
                    <a:pt x="11314" y="9138"/>
                  </a:cubicBezTo>
                  <a:cubicBezTo>
                    <a:pt x="14914" y="5538"/>
                    <a:pt x="18257" y="276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1926854" y="2814909"/>
              <a:ext cx="65242" cy="122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213" fill="norm" stroke="1" extrusionOk="0">
                  <a:moveTo>
                    <a:pt x="0" y="345"/>
                  </a:moveTo>
                  <a:cubicBezTo>
                    <a:pt x="3375" y="-21"/>
                    <a:pt x="6750" y="-387"/>
                    <a:pt x="10800" y="894"/>
                  </a:cubicBezTo>
                  <a:cubicBezTo>
                    <a:pt x="14850" y="2176"/>
                    <a:pt x="19575" y="5105"/>
                    <a:pt x="20588" y="8766"/>
                  </a:cubicBezTo>
                  <a:cubicBezTo>
                    <a:pt x="21600" y="12427"/>
                    <a:pt x="18900" y="16820"/>
                    <a:pt x="16200" y="21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2601012" y="2649394"/>
              <a:ext cx="157693" cy="444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73" fill="norm" stroke="1" extrusionOk="0">
                  <a:moveTo>
                    <a:pt x="17136" y="2867"/>
                  </a:moveTo>
                  <a:cubicBezTo>
                    <a:pt x="15984" y="1950"/>
                    <a:pt x="14832" y="1033"/>
                    <a:pt x="12816" y="523"/>
                  </a:cubicBezTo>
                  <a:cubicBezTo>
                    <a:pt x="10800" y="14"/>
                    <a:pt x="7920" y="-88"/>
                    <a:pt x="5904" y="65"/>
                  </a:cubicBezTo>
                  <a:cubicBezTo>
                    <a:pt x="3888" y="218"/>
                    <a:pt x="2736" y="625"/>
                    <a:pt x="1872" y="1338"/>
                  </a:cubicBezTo>
                  <a:cubicBezTo>
                    <a:pt x="1008" y="2052"/>
                    <a:pt x="432" y="3070"/>
                    <a:pt x="1728" y="4497"/>
                  </a:cubicBezTo>
                  <a:cubicBezTo>
                    <a:pt x="3024" y="5923"/>
                    <a:pt x="6192" y="7757"/>
                    <a:pt x="7056" y="9184"/>
                  </a:cubicBezTo>
                  <a:cubicBezTo>
                    <a:pt x="7920" y="10610"/>
                    <a:pt x="6480" y="11629"/>
                    <a:pt x="5040" y="12189"/>
                  </a:cubicBezTo>
                  <a:cubicBezTo>
                    <a:pt x="3600" y="12750"/>
                    <a:pt x="2160" y="12852"/>
                    <a:pt x="1440" y="12648"/>
                  </a:cubicBezTo>
                  <a:cubicBezTo>
                    <a:pt x="720" y="12444"/>
                    <a:pt x="720" y="11935"/>
                    <a:pt x="1872" y="11629"/>
                  </a:cubicBezTo>
                  <a:cubicBezTo>
                    <a:pt x="3024" y="11323"/>
                    <a:pt x="5328" y="11221"/>
                    <a:pt x="6624" y="11527"/>
                  </a:cubicBezTo>
                  <a:cubicBezTo>
                    <a:pt x="7920" y="11833"/>
                    <a:pt x="8208" y="12546"/>
                    <a:pt x="7488" y="13463"/>
                  </a:cubicBezTo>
                  <a:cubicBezTo>
                    <a:pt x="6768" y="14380"/>
                    <a:pt x="5040" y="15501"/>
                    <a:pt x="3600" y="16520"/>
                  </a:cubicBezTo>
                  <a:cubicBezTo>
                    <a:pt x="2160" y="17538"/>
                    <a:pt x="1008" y="18455"/>
                    <a:pt x="432" y="19169"/>
                  </a:cubicBezTo>
                  <a:cubicBezTo>
                    <a:pt x="-144" y="19882"/>
                    <a:pt x="-144" y="20391"/>
                    <a:pt x="432" y="20799"/>
                  </a:cubicBezTo>
                  <a:cubicBezTo>
                    <a:pt x="1008" y="21206"/>
                    <a:pt x="2160" y="21512"/>
                    <a:pt x="5760" y="21308"/>
                  </a:cubicBezTo>
                  <a:cubicBezTo>
                    <a:pt x="9360" y="21104"/>
                    <a:pt x="15408" y="20391"/>
                    <a:pt x="21456" y="196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2942854" y="2812509"/>
              <a:ext cx="196851" cy="198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fill="norm" stroke="1" extrusionOk="0">
                  <a:moveTo>
                    <a:pt x="0" y="3167"/>
                  </a:moveTo>
                  <a:cubicBezTo>
                    <a:pt x="465" y="2042"/>
                    <a:pt x="929" y="917"/>
                    <a:pt x="1742" y="354"/>
                  </a:cubicBezTo>
                  <a:cubicBezTo>
                    <a:pt x="2555" y="-208"/>
                    <a:pt x="3716" y="-208"/>
                    <a:pt x="5110" y="1142"/>
                  </a:cubicBezTo>
                  <a:cubicBezTo>
                    <a:pt x="6503" y="2492"/>
                    <a:pt x="8129" y="5192"/>
                    <a:pt x="8477" y="8567"/>
                  </a:cubicBezTo>
                  <a:cubicBezTo>
                    <a:pt x="8826" y="11942"/>
                    <a:pt x="7897" y="15992"/>
                    <a:pt x="6619" y="18355"/>
                  </a:cubicBezTo>
                  <a:cubicBezTo>
                    <a:pt x="5342" y="20717"/>
                    <a:pt x="3716" y="21392"/>
                    <a:pt x="2787" y="21055"/>
                  </a:cubicBezTo>
                  <a:cubicBezTo>
                    <a:pt x="1858" y="20717"/>
                    <a:pt x="1626" y="19367"/>
                    <a:pt x="3135" y="16554"/>
                  </a:cubicBezTo>
                  <a:cubicBezTo>
                    <a:pt x="4645" y="13742"/>
                    <a:pt x="7897" y="9467"/>
                    <a:pt x="9987" y="6992"/>
                  </a:cubicBezTo>
                  <a:cubicBezTo>
                    <a:pt x="12077" y="4517"/>
                    <a:pt x="13006" y="3842"/>
                    <a:pt x="13819" y="3054"/>
                  </a:cubicBezTo>
                  <a:cubicBezTo>
                    <a:pt x="14632" y="2267"/>
                    <a:pt x="15329" y="1367"/>
                    <a:pt x="15213" y="1704"/>
                  </a:cubicBezTo>
                  <a:cubicBezTo>
                    <a:pt x="15097" y="2042"/>
                    <a:pt x="14168" y="3617"/>
                    <a:pt x="13703" y="5417"/>
                  </a:cubicBezTo>
                  <a:cubicBezTo>
                    <a:pt x="13239" y="7217"/>
                    <a:pt x="13239" y="9242"/>
                    <a:pt x="14632" y="10817"/>
                  </a:cubicBezTo>
                  <a:cubicBezTo>
                    <a:pt x="16026" y="12392"/>
                    <a:pt x="18813" y="13517"/>
                    <a:pt x="21600" y="146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3215904" y="2982005"/>
              <a:ext cx="31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3175127" y="2646367"/>
              <a:ext cx="180478" cy="115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042" fill="norm" stroke="1" extrusionOk="0">
                  <a:moveTo>
                    <a:pt x="317" y="9091"/>
                  </a:moveTo>
                  <a:cubicBezTo>
                    <a:pt x="66" y="7163"/>
                    <a:pt x="-185" y="5234"/>
                    <a:pt x="192" y="3691"/>
                  </a:cubicBezTo>
                  <a:cubicBezTo>
                    <a:pt x="568" y="2148"/>
                    <a:pt x="1573" y="991"/>
                    <a:pt x="2829" y="413"/>
                  </a:cubicBezTo>
                  <a:cubicBezTo>
                    <a:pt x="4085" y="-166"/>
                    <a:pt x="5592" y="-166"/>
                    <a:pt x="6722" y="605"/>
                  </a:cubicBezTo>
                  <a:cubicBezTo>
                    <a:pt x="7852" y="1377"/>
                    <a:pt x="8606" y="2920"/>
                    <a:pt x="8606" y="5427"/>
                  </a:cubicBezTo>
                  <a:cubicBezTo>
                    <a:pt x="8606" y="7934"/>
                    <a:pt x="7852" y="11405"/>
                    <a:pt x="6973" y="14298"/>
                  </a:cubicBezTo>
                  <a:cubicBezTo>
                    <a:pt x="6094" y="17191"/>
                    <a:pt x="5089" y="19505"/>
                    <a:pt x="5341" y="20470"/>
                  </a:cubicBezTo>
                  <a:cubicBezTo>
                    <a:pt x="5592" y="21434"/>
                    <a:pt x="7099" y="21048"/>
                    <a:pt x="9987" y="20277"/>
                  </a:cubicBezTo>
                  <a:cubicBezTo>
                    <a:pt x="12875" y="19505"/>
                    <a:pt x="17145" y="18348"/>
                    <a:pt x="21415" y="17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3361954" y="3039155"/>
              <a:ext cx="825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3698504" y="2839043"/>
              <a:ext cx="311151" cy="215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2211"/>
                  </a:moveTo>
                  <a:cubicBezTo>
                    <a:pt x="588" y="1162"/>
                    <a:pt x="1176" y="114"/>
                    <a:pt x="2792" y="9"/>
                  </a:cubicBezTo>
                  <a:cubicBezTo>
                    <a:pt x="4408" y="-96"/>
                    <a:pt x="7053" y="743"/>
                    <a:pt x="8890" y="3154"/>
                  </a:cubicBezTo>
                  <a:cubicBezTo>
                    <a:pt x="10727" y="5566"/>
                    <a:pt x="11755" y="9551"/>
                    <a:pt x="11241" y="12801"/>
                  </a:cubicBezTo>
                  <a:cubicBezTo>
                    <a:pt x="10727" y="16052"/>
                    <a:pt x="8669" y="18568"/>
                    <a:pt x="7273" y="19931"/>
                  </a:cubicBezTo>
                  <a:cubicBezTo>
                    <a:pt x="5878" y="21294"/>
                    <a:pt x="5143" y="21504"/>
                    <a:pt x="4555" y="21189"/>
                  </a:cubicBezTo>
                  <a:cubicBezTo>
                    <a:pt x="3967" y="20875"/>
                    <a:pt x="3527" y="20036"/>
                    <a:pt x="3527" y="19092"/>
                  </a:cubicBezTo>
                  <a:cubicBezTo>
                    <a:pt x="3527" y="18149"/>
                    <a:pt x="3967" y="17100"/>
                    <a:pt x="5584" y="14898"/>
                  </a:cubicBezTo>
                  <a:cubicBezTo>
                    <a:pt x="7200" y="12696"/>
                    <a:pt x="9992" y="9341"/>
                    <a:pt x="12049" y="7034"/>
                  </a:cubicBezTo>
                  <a:cubicBezTo>
                    <a:pt x="14106" y="4727"/>
                    <a:pt x="15429" y="3469"/>
                    <a:pt x="16310" y="2421"/>
                  </a:cubicBezTo>
                  <a:cubicBezTo>
                    <a:pt x="17192" y="1372"/>
                    <a:pt x="17633" y="533"/>
                    <a:pt x="17486" y="428"/>
                  </a:cubicBezTo>
                  <a:cubicBezTo>
                    <a:pt x="17339" y="323"/>
                    <a:pt x="16604" y="953"/>
                    <a:pt x="16016" y="2840"/>
                  </a:cubicBezTo>
                  <a:cubicBezTo>
                    <a:pt x="15429" y="4727"/>
                    <a:pt x="14988" y="7873"/>
                    <a:pt x="14767" y="10075"/>
                  </a:cubicBezTo>
                  <a:cubicBezTo>
                    <a:pt x="14547" y="12277"/>
                    <a:pt x="14547" y="13535"/>
                    <a:pt x="15722" y="14374"/>
                  </a:cubicBezTo>
                  <a:cubicBezTo>
                    <a:pt x="16898" y="15213"/>
                    <a:pt x="19249" y="15632"/>
                    <a:pt x="21600" y="160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4060454" y="2999841"/>
              <a:ext cx="139701" cy="117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fill="norm" stroke="1" extrusionOk="0">
                  <a:moveTo>
                    <a:pt x="0" y="2491"/>
                  </a:moveTo>
                  <a:cubicBezTo>
                    <a:pt x="1309" y="1354"/>
                    <a:pt x="2618" y="217"/>
                    <a:pt x="4091" y="27"/>
                  </a:cubicBezTo>
                  <a:cubicBezTo>
                    <a:pt x="5564" y="-162"/>
                    <a:pt x="7200" y="596"/>
                    <a:pt x="8018" y="2870"/>
                  </a:cubicBezTo>
                  <a:cubicBezTo>
                    <a:pt x="8836" y="5143"/>
                    <a:pt x="8836" y="8933"/>
                    <a:pt x="8182" y="11585"/>
                  </a:cubicBezTo>
                  <a:cubicBezTo>
                    <a:pt x="7527" y="14238"/>
                    <a:pt x="6218" y="15754"/>
                    <a:pt x="4909" y="17270"/>
                  </a:cubicBezTo>
                  <a:cubicBezTo>
                    <a:pt x="3600" y="18785"/>
                    <a:pt x="2291" y="20301"/>
                    <a:pt x="2455" y="20870"/>
                  </a:cubicBezTo>
                  <a:cubicBezTo>
                    <a:pt x="2618" y="21438"/>
                    <a:pt x="4255" y="21059"/>
                    <a:pt x="7691" y="19354"/>
                  </a:cubicBezTo>
                  <a:cubicBezTo>
                    <a:pt x="11127" y="17649"/>
                    <a:pt x="16364" y="14617"/>
                    <a:pt x="21600" y="115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4060454" y="2721655"/>
              <a:ext cx="139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1309" y="1800"/>
                    <a:pt x="2618" y="0"/>
                    <a:pt x="3927" y="0"/>
                  </a:cubicBezTo>
                  <a:cubicBezTo>
                    <a:pt x="5236" y="0"/>
                    <a:pt x="6545" y="1800"/>
                    <a:pt x="7200" y="4200"/>
                  </a:cubicBezTo>
                  <a:cubicBezTo>
                    <a:pt x="7855" y="6600"/>
                    <a:pt x="7855" y="9600"/>
                    <a:pt x="7200" y="12600"/>
                  </a:cubicBezTo>
                  <a:cubicBezTo>
                    <a:pt x="6545" y="15600"/>
                    <a:pt x="5236" y="18600"/>
                    <a:pt x="5564" y="20100"/>
                  </a:cubicBezTo>
                  <a:cubicBezTo>
                    <a:pt x="5891" y="21600"/>
                    <a:pt x="7855" y="21600"/>
                    <a:pt x="10800" y="21600"/>
                  </a:cubicBezTo>
                  <a:cubicBezTo>
                    <a:pt x="13745" y="21600"/>
                    <a:pt x="17673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4365254" y="3153455"/>
              <a:ext cx="50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4498604" y="3182761"/>
              <a:ext cx="1651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154" y="12582"/>
                    <a:pt x="8308" y="4867"/>
                    <a:pt x="11908" y="1782"/>
                  </a:cubicBezTo>
                  <a:cubicBezTo>
                    <a:pt x="15508" y="-1304"/>
                    <a:pt x="18554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4847854" y="3185205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5165354" y="3191555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5438404" y="3229655"/>
              <a:ext cx="44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5774954" y="2901271"/>
              <a:ext cx="241301" cy="237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34" fill="norm" stroke="1" extrusionOk="0">
                  <a:moveTo>
                    <a:pt x="0" y="6658"/>
                  </a:moveTo>
                  <a:cubicBezTo>
                    <a:pt x="0" y="5332"/>
                    <a:pt x="0" y="4005"/>
                    <a:pt x="469" y="3248"/>
                  </a:cubicBezTo>
                  <a:cubicBezTo>
                    <a:pt x="939" y="2490"/>
                    <a:pt x="1878" y="2300"/>
                    <a:pt x="2911" y="2205"/>
                  </a:cubicBezTo>
                  <a:cubicBezTo>
                    <a:pt x="3944" y="2111"/>
                    <a:pt x="5071" y="2111"/>
                    <a:pt x="6480" y="3626"/>
                  </a:cubicBezTo>
                  <a:cubicBezTo>
                    <a:pt x="7889" y="5142"/>
                    <a:pt x="9579" y="8174"/>
                    <a:pt x="9109" y="11395"/>
                  </a:cubicBezTo>
                  <a:cubicBezTo>
                    <a:pt x="8640" y="14616"/>
                    <a:pt x="6010" y="18026"/>
                    <a:pt x="4038" y="19732"/>
                  </a:cubicBezTo>
                  <a:cubicBezTo>
                    <a:pt x="2066" y="21437"/>
                    <a:pt x="751" y="21437"/>
                    <a:pt x="282" y="20963"/>
                  </a:cubicBezTo>
                  <a:cubicBezTo>
                    <a:pt x="-188" y="20490"/>
                    <a:pt x="188" y="19542"/>
                    <a:pt x="2254" y="17648"/>
                  </a:cubicBezTo>
                  <a:cubicBezTo>
                    <a:pt x="4320" y="15753"/>
                    <a:pt x="8076" y="12911"/>
                    <a:pt x="11175" y="10258"/>
                  </a:cubicBezTo>
                  <a:cubicBezTo>
                    <a:pt x="14275" y="7605"/>
                    <a:pt x="16716" y="5142"/>
                    <a:pt x="18031" y="3437"/>
                  </a:cubicBezTo>
                  <a:cubicBezTo>
                    <a:pt x="19346" y="1732"/>
                    <a:pt x="19534" y="784"/>
                    <a:pt x="19158" y="311"/>
                  </a:cubicBezTo>
                  <a:cubicBezTo>
                    <a:pt x="18782" y="-163"/>
                    <a:pt x="17843" y="-163"/>
                    <a:pt x="16716" y="784"/>
                  </a:cubicBezTo>
                  <a:cubicBezTo>
                    <a:pt x="15589" y="1732"/>
                    <a:pt x="14275" y="3626"/>
                    <a:pt x="13335" y="5805"/>
                  </a:cubicBezTo>
                  <a:cubicBezTo>
                    <a:pt x="12396" y="7984"/>
                    <a:pt x="11833" y="10448"/>
                    <a:pt x="12209" y="12532"/>
                  </a:cubicBezTo>
                  <a:cubicBezTo>
                    <a:pt x="12584" y="14616"/>
                    <a:pt x="13899" y="16321"/>
                    <a:pt x="15589" y="17174"/>
                  </a:cubicBezTo>
                  <a:cubicBezTo>
                    <a:pt x="17280" y="18026"/>
                    <a:pt x="19346" y="18026"/>
                    <a:pt x="21412" y="18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6081871" y="3076710"/>
              <a:ext cx="80434" cy="76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4547" y="1901"/>
                  </a:moveTo>
                  <a:cubicBezTo>
                    <a:pt x="3411" y="4820"/>
                    <a:pt x="2274" y="7739"/>
                    <a:pt x="1421" y="10658"/>
                  </a:cubicBezTo>
                  <a:cubicBezTo>
                    <a:pt x="568" y="13577"/>
                    <a:pt x="0" y="16496"/>
                    <a:pt x="0" y="16496"/>
                  </a:cubicBezTo>
                  <a:cubicBezTo>
                    <a:pt x="0" y="16496"/>
                    <a:pt x="568" y="13577"/>
                    <a:pt x="1989" y="10658"/>
                  </a:cubicBezTo>
                  <a:cubicBezTo>
                    <a:pt x="3411" y="7739"/>
                    <a:pt x="5684" y="4820"/>
                    <a:pt x="8242" y="2777"/>
                  </a:cubicBezTo>
                  <a:cubicBezTo>
                    <a:pt x="10800" y="734"/>
                    <a:pt x="13642" y="-434"/>
                    <a:pt x="15916" y="150"/>
                  </a:cubicBezTo>
                  <a:cubicBezTo>
                    <a:pt x="18189" y="734"/>
                    <a:pt x="19895" y="3069"/>
                    <a:pt x="20747" y="6863"/>
                  </a:cubicBezTo>
                  <a:cubicBezTo>
                    <a:pt x="21600" y="10658"/>
                    <a:pt x="21600" y="15912"/>
                    <a:pt x="21600" y="21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6073404" y="2741499"/>
              <a:ext cx="114301" cy="97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2585"/>
                  </a:moveTo>
                  <a:cubicBezTo>
                    <a:pt x="2000" y="1666"/>
                    <a:pt x="4000" y="747"/>
                    <a:pt x="6000" y="288"/>
                  </a:cubicBezTo>
                  <a:cubicBezTo>
                    <a:pt x="8000" y="-172"/>
                    <a:pt x="10000" y="-172"/>
                    <a:pt x="11200" y="977"/>
                  </a:cubicBezTo>
                  <a:cubicBezTo>
                    <a:pt x="12400" y="2126"/>
                    <a:pt x="12800" y="4424"/>
                    <a:pt x="12200" y="6722"/>
                  </a:cubicBezTo>
                  <a:cubicBezTo>
                    <a:pt x="11600" y="9019"/>
                    <a:pt x="10000" y="11317"/>
                    <a:pt x="8200" y="13615"/>
                  </a:cubicBezTo>
                  <a:cubicBezTo>
                    <a:pt x="6400" y="15913"/>
                    <a:pt x="4400" y="18211"/>
                    <a:pt x="4800" y="19590"/>
                  </a:cubicBezTo>
                  <a:cubicBezTo>
                    <a:pt x="5200" y="20968"/>
                    <a:pt x="8000" y="21428"/>
                    <a:pt x="11200" y="21198"/>
                  </a:cubicBezTo>
                  <a:cubicBezTo>
                    <a:pt x="14400" y="20968"/>
                    <a:pt x="18000" y="20049"/>
                    <a:pt x="21600" y="19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6308354" y="2657084"/>
              <a:ext cx="126963" cy="59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83" fill="norm" stroke="1" extrusionOk="0">
                  <a:moveTo>
                    <a:pt x="6374" y="1877"/>
                  </a:moveTo>
                  <a:cubicBezTo>
                    <a:pt x="6020" y="1265"/>
                    <a:pt x="5666" y="652"/>
                    <a:pt x="6905" y="307"/>
                  </a:cubicBezTo>
                  <a:cubicBezTo>
                    <a:pt x="8144" y="-37"/>
                    <a:pt x="10977" y="-114"/>
                    <a:pt x="13456" y="192"/>
                  </a:cubicBezTo>
                  <a:cubicBezTo>
                    <a:pt x="15934" y="499"/>
                    <a:pt x="18059" y="1188"/>
                    <a:pt x="18590" y="2260"/>
                  </a:cubicBezTo>
                  <a:cubicBezTo>
                    <a:pt x="19121" y="3333"/>
                    <a:pt x="18059" y="4788"/>
                    <a:pt x="16111" y="6129"/>
                  </a:cubicBezTo>
                  <a:cubicBezTo>
                    <a:pt x="14164" y="7469"/>
                    <a:pt x="11331" y="8695"/>
                    <a:pt x="9915" y="9499"/>
                  </a:cubicBezTo>
                  <a:cubicBezTo>
                    <a:pt x="8498" y="10303"/>
                    <a:pt x="8498" y="10686"/>
                    <a:pt x="9915" y="11260"/>
                  </a:cubicBezTo>
                  <a:cubicBezTo>
                    <a:pt x="11331" y="11835"/>
                    <a:pt x="14164" y="12601"/>
                    <a:pt x="16466" y="13673"/>
                  </a:cubicBezTo>
                  <a:cubicBezTo>
                    <a:pt x="18767" y="14746"/>
                    <a:pt x="20538" y="16124"/>
                    <a:pt x="21069" y="17235"/>
                  </a:cubicBezTo>
                  <a:cubicBezTo>
                    <a:pt x="21600" y="18346"/>
                    <a:pt x="20892" y="19188"/>
                    <a:pt x="18944" y="19877"/>
                  </a:cubicBezTo>
                  <a:cubicBezTo>
                    <a:pt x="16997" y="20567"/>
                    <a:pt x="13810" y="21103"/>
                    <a:pt x="10446" y="21295"/>
                  </a:cubicBezTo>
                  <a:cubicBezTo>
                    <a:pt x="7082" y="21486"/>
                    <a:pt x="3541" y="21333"/>
                    <a:pt x="0" y="21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6936188" y="2991554"/>
              <a:ext cx="362767" cy="147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398" fill="norm" stroke="1" extrusionOk="0">
                  <a:moveTo>
                    <a:pt x="2670" y="15321"/>
                  </a:moveTo>
                  <a:cubicBezTo>
                    <a:pt x="1796" y="16197"/>
                    <a:pt x="922" y="17072"/>
                    <a:pt x="422" y="16197"/>
                  </a:cubicBezTo>
                  <a:cubicBezTo>
                    <a:pt x="-77" y="15321"/>
                    <a:pt x="-202" y="12694"/>
                    <a:pt x="422" y="9775"/>
                  </a:cubicBezTo>
                  <a:cubicBezTo>
                    <a:pt x="1047" y="6856"/>
                    <a:pt x="2420" y="3645"/>
                    <a:pt x="3731" y="1748"/>
                  </a:cubicBezTo>
                  <a:cubicBezTo>
                    <a:pt x="5042" y="-149"/>
                    <a:pt x="6290" y="-733"/>
                    <a:pt x="7352" y="1164"/>
                  </a:cubicBezTo>
                  <a:cubicBezTo>
                    <a:pt x="8413" y="3062"/>
                    <a:pt x="9287" y="7440"/>
                    <a:pt x="10036" y="10943"/>
                  </a:cubicBezTo>
                  <a:cubicBezTo>
                    <a:pt x="10785" y="14445"/>
                    <a:pt x="11410" y="17072"/>
                    <a:pt x="12034" y="18678"/>
                  </a:cubicBezTo>
                  <a:cubicBezTo>
                    <a:pt x="12658" y="20283"/>
                    <a:pt x="13282" y="20867"/>
                    <a:pt x="14344" y="19991"/>
                  </a:cubicBezTo>
                  <a:cubicBezTo>
                    <a:pt x="15405" y="19116"/>
                    <a:pt x="16903" y="16781"/>
                    <a:pt x="18089" y="14591"/>
                  </a:cubicBezTo>
                  <a:cubicBezTo>
                    <a:pt x="19275" y="12402"/>
                    <a:pt x="20149" y="10359"/>
                    <a:pt x="20649" y="8608"/>
                  </a:cubicBezTo>
                  <a:cubicBezTo>
                    <a:pt x="21148" y="6856"/>
                    <a:pt x="21273" y="5397"/>
                    <a:pt x="21398" y="39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7051304" y="2778805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7070354" y="2696255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7171954" y="2785155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7178304" y="2717422"/>
              <a:ext cx="38101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7249334" y="2605039"/>
              <a:ext cx="176621" cy="288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17" fill="norm" stroke="1" extrusionOk="0">
                  <a:moveTo>
                    <a:pt x="9886" y="16486"/>
                  </a:moveTo>
                  <a:cubicBezTo>
                    <a:pt x="9114" y="15709"/>
                    <a:pt x="8343" y="14932"/>
                    <a:pt x="7186" y="14466"/>
                  </a:cubicBezTo>
                  <a:cubicBezTo>
                    <a:pt x="6028" y="14000"/>
                    <a:pt x="4486" y="13845"/>
                    <a:pt x="3200" y="14622"/>
                  </a:cubicBezTo>
                  <a:cubicBezTo>
                    <a:pt x="1914" y="15399"/>
                    <a:pt x="886" y="17108"/>
                    <a:pt x="371" y="18351"/>
                  </a:cubicBezTo>
                  <a:cubicBezTo>
                    <a:pt x="-143" y="19594"/>
                    <a:pt x="-143" y="20371"/>
                    <a:pt x="500" y="20837"/>
                  </a:cubicBezTo>
                  <a:cubicBezTo>
                    <a:pt x="1143" y="21304"/>
                    <a:pt x="2428" y="21459"/>
                    <a:pt x="4614" y="20604"/>
                  </a:cubicBezTo>
                  <a:cubicBezTo>
                    <a:pt x="6800" y="19750"/>
                    <a:pt x="9886" y="17885"/>
                    <a:pt x="12457" y="14777"/>
                  </a:cubicBezTo>
                  <a:cubicBezTo>
                    <a:pt x="15028" y="11669"/>
                    <a:pt x="17086" y="7318"/>
                    <a:pt x="17728" y="4443"/>
                  </a:cubicBezTo>
                  <a:cubicBezTo>
                    <a:pt x="18371" y="1568"/>
                    <a:pt x="17600" y="170"/>
                    <a:pt x="17086" y="14"/>
                  </a:cubicBezTo>
                  <a:cubicBezTo>
                    <a:pt x="16571" y="-141"/>
                    <a:pt x="16314" y="947"/>
                    <a:pt x="16314" y="3200"/>
                  </a:cubicBezTo>
                  <a:cubicBezTo>
                    <a:pt x="16314" y="5453"/>
                    <a:pt x="16571" y="8872"/>
                    <a:pt x="17471" y="11047"/>
                  </a:cubicBezTo>
                  <a:cubicBezTo>
                    <a:pt x="18371" y="13223"/>
                    <a:pt x="19914" y="14155"/>
                    <a:pt x="21457" y="15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7743454" y="2893105"/>
              <a:ext cx="1397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376"/>
                    <a:pt x="9164" y="8753"/>
                    <a:pt x="12764" y="12353"/>
                  </a:cubicBezTo>
                  <a:cubicBezTo>
                    <a:pt x="16364" y="15953"/>
                    <a:pt x="18982" y="187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7597404" y="2897855"/>
              <a:ext cx="368301" cy="3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21600" y="96"/>
                  </a:moveTo>
                  <a:cubicBezTo>
                    <a:pt x="20731" y="-31"/>
                    <a:pt x="19862" y="-158"/>
                    <a:pt x="18683" y="604"/>
                  </a:cubicBezTo>
                  <a:cubicBezTo>
                    <a:pt x="17503" y="1367"/>
                    <a:pt x="16014" y="3018"/>
                    <a:pt x="13841" y="5433"/>
                  </a:cubicBezTo>
                  <a:cubicBezTo>
                    <a:pt x="11669" y="7847"/>
                    <a:pt x="8814" y="11023"/>
                    <a:pt x="6393" y="13818"/>
                  </a:cubicBezTo>
                  <a:cubicBezTo>
                    <a:pt x="3972" y="16614"/>
                    <a:pt x="1986" y="19028"/>
                    <a:pt x="0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0" y="1710287"/>
              <a:ext cx="167905" cy="195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221" fill="norm" stroke="1" extrusionOk="0">
                  <a:moveTo>
                    <a:pt x="353" y="11906"/>
                  </a:moveTo>
                  <a:cubicBezTo>
                    <a:pt x="1953" y="11676"/>
                    <a:pt x="3553" y="11446"/>
                    <a:pt x="5153" y="10067"/>
                  </a:cubicBezTo>
                  <a:cubicBezTo>
                    <a:pt x="6753" y="8689"/>
                    <a:pt x="8353" y="6161"/>
                    <a:pt x="9153" y="4323"/>
                  </a:cubicBezTo>
                  <a:cubicBezTo>
                    <a:pt x="9953" y="2484"/>
                    <a:pt x="9953" y="1336"/>
                    <a:pt x="9153" y="646"/>
                  </a:cubicBezTo>
                  <a:cubicBezTo>
                    <a:pt x="8353" y="-43"/>
                    <a:pt x="6753" y="-273"/>
                    <a:pt x="4886" y="416"/>
                  </a:cubicBezTo>
                  <a:cubicBezTo>
                    <a:pt x="3020" y="1106"/>
                    <a:pt x="886" y="2714"/>
                    <a:pt x="220" y="6046"/>
                  </a:cubicBezTo>
                  <a:cubicBezTo>
                    <a:pt x="-447" y="9378"/>
                    <a:pt x="353" y="14433"/>
                    <a:pt x="3286" y="17421"/>
                  </a:cubicBezTo>
                  <a:cubicBezTo>
                    <a:pt x="6220" y="20408"/>
                    <a:pt x="11286" y="21327"/>
                    <a:pt x="14620" y="21212"/>
                  </a:cubicBezTo>
                  <a:cubicBezTo>
                    <a:pt x="17953" y="21097"/>
                    <a:pt x="19553" y="19948"/>
                    <a:pt x="21153" y="187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161554" y="1718355"/>
              <a:ext cx="1206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4909"/>
                    <a:pt x="8337" y="9818"/>
                    <a:pt x="11937" y="13418"/>
                  </a:cubicBezTo>
                  <a:cubicBezTo>
                    <a:pt x="15537" y="17018"/>
                    <a:pt x="18568" y="193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216587" y="1762805"/>
              <a:ext cx="3386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137"/>
                    <a:pt x="10800" y="2274"/>
                    <a:pt x="6750" y="4926"/>
                  </a:cubicBezTo>
                  <a:cubicBezTo>
                    <a:pt x="2700" y="7579"/>
                    <a:pt x="0" y="11747"/>
                    <a:pt x="0" y="14779"/>
                  </a:cubicBezTo>
                  <a:cubicBezTo>
                    <a:pt x="0" y="17811"/>
                    <a:pt x="2700" y="19705"/>
                    <a:pt x="54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308029" y="1669264"/>
              <a:ext cx="46655" cy="34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0802" fill="norm" stroke="1" extrusionOk="0">
                  <a:moveTo>
                    <a:pt x="2628" y="6415"/>
                  </a:moveTo>
                  <a:cubicBezTo>
                    <a:pt x="2628" y="9355"/>
                    <a:pt x="2628" y="12295"/>
                    <a:pt x="3568" y="14595"/>
                  </a:cubicBezTo>
                  <a:cubicBezTo>
                    <a:pt x="4507" y="16896"/>
                    <a:pt x="6385" y="18557"/>
                    <a:pt x="7324" y="19708"/>
                  </a:cubicBezTo>
                  <a:cubicBezTo>
                    <a:pt x="8263" y="20858"/>
                    <a:pt x="8263" y="21497"/>
                    <a:pt x="6854" y="19580"/>
                  </a:cubicBezTo>
                  <a:cubicBezTo>
                    <a:pt x="5446" y="17663"/>
                    <a:pt x="2628" y="13189"/>
                    <a:pt x="1220" y="9994"/>
                  </a:cubicBezTo>
                  <a:cubicBezTo>
                    <a:pt x="-189" y="6799"/>
                    <a:pt x="-189" y="4882"/>
                    <a:pt x="281" y="3540"/>
                  </a:cubicBezTo>
                  <a:cubicBezTo>
                    <a:pt x="750" y="2198"/>
                    <a:pt x="1689" y="1431"/>
                    <a:pt x="4037" y="856"/>
                  </a:cubicBezTo>
                  <a:cubicBezTo>
                    <a:pt x="6385" y="280"/>
                    <a:pt x="10141" y="-103"/>
                    <a:pt x="12959" y="25"/>
                  </a:cubicBezTo>
                  <a:cubicBezTo>
                    <a:pt x="15776" y="153"/>
                    <a:pt x="17654" y="792"/>
                    <a:pt x="19063" y="2198"/>
                  </a:cubicBezTo>
                  <a:cubicBezTo>
                    <a:pt x="20472" y="3604"/>
                    <a:pt x="21411" y="5776"/>
                    <a:pt x="20002" y="7054"/>
                  </a:cubicBezTo>
                  <a:cubicBezTo>
                    <a:pt x="18594" y="8333"/>
                    <a:pt x="14837" y="8716"/>
                    <a:pt x="11081" y="9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391151" y="1502455"/>
              <a:ext cx="75204" cy="301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85" fill="norm" stroke="1" extrusionOk="0">
                  <a:moveTo>
                    <a:pt x="6918" y="0"/>
                  </a:moveTo>
                  <a:cubicBezTo>
                    <a:pt x="3318" y="3450"/>
                    <a:pt x="-282" y="6900"/>
                    <a:pt x="18" y="10350"/>
                  </a:cubicBezTo>
                  <a:cubicBezTo>
                    <a:pt x="318" y="13800"/>
                    <a:pt x="4518" y="17250"/>
                    <a:pt x="8118" y="19200"/>
                  </a:cubicBezTo>
                  <a:cubicBezTo>
                    <a:pt x="11718" y="21150"/>
                    <a:pt x="14718" y="21600"/>
                    <a:pt x="16818" y="21300"/>
                  </a:cubicBezTo>
                  <a:cubicBezTo>
                    <a:pt x="18918" y="21000"/>
                    <a:pt x="20118" y="19950"/>
                    <a:pt x="21318" y="18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353792" y="1642155"/>
              <a:ext cx="14431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3500" y="21600"/>
                  </a:moveTo>
                  <a:cubicBezTo>
                    <a:pt x="1934" y="21120"/>
                    <a:pt x="369" y="20640"/>
                    <a:pt x="56" y="19440"/>
                  </a:cubicBezTo>
                  <a:cubicBezTo>
                    <a:pt x="-257" y="18240"/>
                    <a:pt x="682" y="16320"/>
                    <a:pt x="4439" y="12960"/>
                  </a:cubicBezTo>
                  <a:cubicBezTo>
                    <a:pt x="8195" y="9600"/>
                    <a:pt x="14769" y="4800"/>
                    <a:pt x="213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644154" y="1642155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113640" y="2819084"/>
              <a:ext cx="105065" cy="153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0903" fill="norm" stroke="1" extrusionOk="0">
                  <a:moveTo>
                    <a:pt x="3235" y="18712"/>
                  </a:moveTo>
                  <a:cubicBezTo>
                    <a:pt x="6623" y="14104"/>
                    <a:pt x="10011" y="9496"/>
                    <a:pt x="11705" y="6328"/>
                  </a:cubicBezTo>
                  <a:cubicBezTo>
                    <a:pt x="13399" y="3160"/>
                    <a:pt x="13399" y="1432"/>
                    <a:pt x="12341" y="568"/>
                  </a:cubicBezTo>
                  <a:cubicBezTo>
                    <a:pt x="11282" y="-296"/>
                    <a:pt x="9164" y="-296"/>
                    <a:pt x="6623" y="1432"/>
                  </a:cubicBezTo>
                  <a:cubicBezTo>
                    <a:pt x="4082" y="3160"/>
                    <a:pt x="1117" y="6616"/>
                    <a:pt x="270" y="9928"/>
                  </a:cubicBezTo>
                  <a:cubicBezTo>
                    <a:pt x="-577" y="13240"/>
                    <a:pt x="694" y="16408"/>
                    <a:pt x="2388" y="18424"/>
                  </a:cubicBezTo>
                  <a:cubicBezTo>
                    <a:pt x="4082" y="20440"/>
                    <a:pt x="6199" y="21304"/>
                    <a:pt x="9376" y="20728"/>
                  </a:cubicBezTo>
                  <a:cubicBezTo>
                    <a:pt x="12552" y="20152"/>
                    <a:pt x="16788" y="18136"/>
                    <a:pt x="21023" y="16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231404" y="2810555"/>
              <a:ext cx="114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80"/>
                    <a:pt x="7200" y="10560"/>
                    <a:pt x="10800" y="14160"/>
                  </a:cubicBezTo>
                  <a:cubicBezTo>
                    <a:pt x="14400" y="17760"/>
                    <a:pt x="18000" y="196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288554" y="2804205"/>
              <a:ext cx="571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06"/>
                    <a:pt x="13600" y="411"/>
                    <a:pt x="10400" y="1954"/>
                  </a:cubicBezTo>
                  <a:cubicBezTo>
                    <a:pt x="7200" y="3497"/>
                    <a:pt x="4800" y="6377"/>
                    <a:pt x="3200" y="9874"/>
                  </a:cubicBezTo>
                  <a:cubicBezTo>
                    <a:pt x="1600" y="13371"/>
                    <a:pt x="800" y="174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371104" y="2728081"/>
              <a:ext cx="57151" cy="370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10673"/>
                  </a:moveTo>
                  <a:cubicBezTo>
                    <a:pt x="0" y="12759"/>
                    <a:pt x="0" y="14846"/>
                    <a:pt x="1200" y="16441"/>
                  </a:cubicBezTo>
                  <a:cubicBezTo>
                    <a:pt x="2400" y="18037"/>
                    <a:pt x="4800" y="19141"/>
                    <a:pt x="6800" y="20000"/>
                  </a:cubicBezTo>
                  <a:cubicBezTo>
                    <a:pt x="8800" y="20859"/>
                    <a:pt x="10400" y="21473"/>
                    <a:pt x="11200" y="21473"/>
                  </a:cubicBezTo>
                  <a:cubicBezTo>
                    <a:pt x="12000" y="21473"/>
                    <a:pt x="12000" y="20859"/>
                    <a:pt x="10800" y="18098"/>
                  </a:cubicBezTo>
                  <a:cubicBezTo>
                    <a:pt x="9600" y="15337"/>
                    <a:pt x="7200" y="10428"/>
                    <a:pt x="6000" y="7298"/>
                  </a:cubicBezTo>
                  <a:cubicBezTo>
                    <a:pt x="4800" y="4168"/>
                    <a:pt x="4800" y="2818"/>
                    <a:pt x="4800" y="1837"/>
                  </a:cubicBezTo>
                  <a:cubicBezTo>
                    <a:pt x="4800" y="855"/>
                    <a:pt x="4800" y="241"/>
                    <a:pt x="6800" y="57"/>
                  </a:cubicBezTo>
                  <a:cubicBezTo>
                    <a:pt x="8800" y="-127"/>
                    <a:pt x="12800" y="118"/>
                    <a:pt x="16000" y="1039"/>
                  </a:cubicBezTo>
                  <a:cubicBezTo>
                    <a:pt x="19200" y="1959"/>
                    <a:pt x="21600" y="3555"/>
                    <a:pt x="21600" y="5089"/>
                  </a:cubicBezTo>
                  <a:cubicBezTo>
                    <a:pt x="21600" y="6623"/>
                    <a:pt x="19200" y="8096"/>
                    <a:pt x="16000" y="8832"/>
                  </a:cubicBezTo>
                  <a:cubicBezTo>
                    <a:pt x="12800" y="9568"/>
                    <a:pt x="8800" y="9568"/>
                    <a:pt x="6800" y="9262"/>
                  </a:cubicBezTo>
                  <a:cubicBezTo>
                    <a:pt x="4800" y="8955"/>
                    <a:pt x="4800" y="8341"/>
                    <a:pt x="4800" y="7850"/>
                  </a:cubicBezTo>
                  <a:cubicBezTo>
                    <a:pt x="4800" y="7359"/>
                    <a:pt x="4800" y="6991"/>
                    <a:pt x="4800" y="66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479054" y="2483217"/>
              <a:ext cx="76201" cy="362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580"/>
                  </a:moveTo>
                  <a:cubicBezTo>
                    <a:pt x="2400" y="206"/>
                    <a:pt x="4800" y="-169"/>
                    <a:pt x="6300" y="81"/>
                  </a:cubicBezTo>
                  <a:cubicBezTo>
                    <a:pt x="7800" y="330"/>
                    <a:pt x="8400" y="1204"/>
                    <a:pt x="8400" y="3951"/>
                  </a:cubicBezTo>
                  <a:cubicBezTo>
                    <a:pt x="8400" y="6698"/>
                    <a:pt x="7800" y="11318"/>
                    <a:pt x="8100" y="14377"/>
                  </a:cubicBezTo>
                  <a:cubicBezTo>
                    <a:pt x="8400" y="17436"/>
                    <a:pt x="9600" y="18934"/>
                    <a:pt x="11400" y="19933"/>
                  </a:cubicBezTo>
                  <a:cubicBezTo>
                    <a:pt x="13200" y="20932"/>
                    <a:pt x="15600" y="21431"/>
                    <a:pt x="17400" y="21369"/>
                  </a:cubicBezTo>
                  <a:cubicBezTo>
                    <a:pt x="19200" y="21306"/>
                    <a:pt x="20400" y="20682"/>
                    <a:pt x="21000" y="20058"/>
                  </a:cubicBezTo>
                  <a:cubicBezTo>
                    <a:pt x="21600" y="19433"/>
                    <a:pt x="21600" y="18809"/>
                    <a:pt x="21600" y="18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470791" y="2645455"/>
              <a:ext cx="11621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9438" y="21600"/>
                  </a:moveTo>
                  <a:cubicBezTo>
                    <a:pt x="5648" y="21600"/>
                    <a:pt x="1859" y="21600"/>
                    <a:pt x="532" y="20842"/>
                  </a:cubicBezTo>
                  <a:cubicBezTo>
                    <a:pt x="-794" y="20084"/>
                    <a:pt x="343" y="18568"/>
                    <a:pt x="4132" y="14968"/>
                  </a:cubicBezTo>
                  <a:cubicBezTo>
                    <a:pt x="7922" y="11368"/>
                    <a:pt x="14364" y="5684"/>
                    <a:pt x="208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650504" y="2465452"/>
              <a:ext cx="133351" cy="13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3" fill="norm" stroke="1" extrusionOk="0">
                  <a:moveTo>
                    <a:pt x="0" y="5414"/>
                  </a:moveTo>
                  <a:cubicBezTo>
                    <a:pt x="0" y="3726"/>
                    <a:pt x="0" y="2039"/>
                    <a:pt x="857" y="1026"/>
                  </a:cubicBezTo>
                  <a:cubicBezTo>
                    <a:pt x="1714" y="14"/>
                    <a:pt x="3429" y="-324"/>
                    <a:pt x="4971" y="351"/>
                  </a:cubicBezTo>
                  <a:cubicBezTo>
                    <a:pt x="6514" y="1026"/>
                    <a:pt x="7886" y="2713"/>
                    <a:pt x="8229" y="5751"/>
                  </a:cubicBezTo>
                  <a:cubicBezTo>
                    <a:pt x="8571" y="8789"/>
                    <a:pt x="7886" y="13176"/>
                    <a:pt x="7029" y="16045"/>
                  </a:cubicBezTo>
                  <a:cubicBezTo>
                    <a:pt x="6171" y="18913"/>
                    <a:pt x="5143" y="20263"/>
                    <a:pt x="5657" y="20770"/>
                  </a:cubicBezTo>
                  <a:cubicBezTo>
                    <a:pt x="6171" y="21276"/>
                    <a:pt x="8229" y="20938"/>
                    <a:pt x="11143" y="19926"/>
                  </a:cubicBezTo>
                  <a:cubicBezTo>
                    <a:pt x="14057" y="18913"/>
                    <a:pt x="17829" y="17226"/>
                    <a:pt x="21600" y="15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1437904" y="3699555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1495054" y="4086905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009"/>
                    <a:pt x="4800" y="10017"/>
                    <a:pt x="8400" y="13617"/>
                  </a:cubicBezTo>
                  <a:cubicBezTo>
                    <a:pt x="12000" y="17217"/>
                    <a:pt x="16800" y="194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1596654" y="4506005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1438449" y="4900140"/>
              <a:ext cx="170906" cy="341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395" fill="norm" stroke="1" extrusionOk="0">
                  <a:moveTo>
                    <a:pt x="21269" y="2358"/>
                  </a:moveTo>
                  <a:cubicBezTo>
                    <a:pt x="20742" y="1695"/>
                    <a:pt x="20215" y="1033"/>
                    <a:pt x="18240" y="569"/>
                  </a:cubicBezTo>
                  <a:cubicBezTo>
                    <a:pt x="16264" y="105"/>
                    <a:pt x="12840" y="-160"/>
                    <a:pt x="9679" y="105"/>
                  </a:cubicBezTo>
                  <a:cubicBezTo>
                    <a:pt x="6518" y="370"/>
                    <a:pt x="3620" y="1165"/>
                    <a:pt x="1908" y="2027"/>
                  </a:cubicBezTo>
                  <a:cubicBezTo>
                    <a:pt x="196" y="2888"/>
                    <a:pt x="-331" y="3815"/>
                    <a:pt x="196" y="4876"/>
                  </a:cubicBezTo>
                  <a:cubicBezTo>
                    <a:pt x="723" y="5936"/>
                    <a:pt x="2303" y="7128"/>
                    <a:pt x="5596" y="8851"/>
                  </a:cubicBezTo>
                  <a:cubicBezTo>
                    <a:pt x="8889" y="10574"/>
                    <a:pt x="13893" y="12827"/>
                    <a:pt x="16659" y="14284"/>
                  </a:cubicBezTo>
                  <a:cubicBezTo>
                    <a:pt x="19425" y="15742"/>
                    <a:pt x="19952" y="16404"/>
                    <a:pt x="20084" y="17200"/>
                  </a:cubicBezTo>
                  <a:cubicBezTo>
                    <a:pt x="20215" y="17995"/>
                    <a:pt x="19952" y="18922"/>
                    <a:pt x="18635" y="19651"/>
                  </a:cubicBezTo>
                  <a:cubicBezTo>
                    <a:pt x="17318" y="20380"/>
                    <a:pt x="14947" y="20910"/>
                    <a:pt x="12971" y="21175"/>
                  </a:cubicBezTo>
                  <a:cubicBezTo>
                    <a:pt x="10996" y="21440"/>
                    <a:pt x="9415" y="21440"/>
                    <a:pt x="7967" y="21307"/>
                  </a:cubicBezTo>
                  <a:cubicBezTo>
                    <a:pt x="6518" y="21175"/>
                    <a:pt x="5201" y="20910"/>
                    <a:pt x="5728" y="20777"/>
                  </a:cubicBezTo>
                  <a:cubicBezTo>
                    <a:pt x="6254" y="20645"/>
                    <a:pt x="8625" y="20645"/>
                    <a:pt x="10996" y="20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1679204" y="5213729"/>
              <a:ext cx="209551" cy="136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0" y="2501"/>
                  </a:moveTo>
                  <a:cubicBezTo>
                    <a:pt x="655" y="3811"/>
                    <a:pt x="1309" y="5120"/>
                    <a:pt x="1636" y="6756"/>
                  </a:cubicBezTo>
                  <a:cubicBezTo>
                    <a:pt x="1964" y="8392"/>
                    <a:pt x="1964" y="10356"/>
                    <a:pt x="2291" y="10192"/>
                  </a:cubicBezTo>
                  <a:cubicBezTo>
                    <a:pt x="2618" y="10029"/>
                    <a:pt x="3273" y="7738"/>
                    <a:pt x="3927" y="5774"/>
                  </a:cubicBezTo>
                  <a:cubicBezTo>
                    <a:pt x="4582" y="3811"/>
                    <a:pt x="5236" y="2174"/>
                    <a:pt x="6109" y="1192"/>
                  </a:cubicBezTo>
                  <a:cubicBezTo>
                    <a:pt x="6982" y="211"/>
                    <a:pt x="8073" y="-117"/>
                    <a:pt x="8727" y="701"/>
                  </a:cubicBezTo>
                  <a:cubicBezTo>
                    <a:pt x="9382" y="1520"/>
                    <a:pt x="9600" y="3483"/>
                    <a:pt x="9709" y="5283"/>
                  </a:cubicBezTo>
                  <a:cubicBezTo>
                    <a:pt x="9818" y="7083"/>
                    <a:pt x="9818" y="8720"/>
                    <a:pt x="10036" y="8720"/>
                  </a:cubicBezTo>
                  <a:cubicBezTo>
                    <a:pt x="10255" y="8720"/>
                    <a:pt x="10691" y="7083"/>
                    <a:pt x="11455" y="5611"/>
                  </a:cubicBezTo>
                  <a:cubicBezTo>
                    <a:pt x="12218" y="4138"/>
                    <a:pt x="13309" y="2829"/>
                    <a:pt x="14291" y="1683"/>
                  </a:cubicBezTo>
                  <a:cubicBezTo>
                    <a:pt x="15273" y="538"/>
                    <a:pt x="16145" y="-444"/>
                    <a:pt x="16691" y="211"/>
                  </a:cubicBezTo>
                  <a:cubicBezTo>
                    <a:pt x="17236" y="865"/>
                    <a:pt x="17455" y="3156"/>
                    <a:pt x="18218" y="6920"/>
                  </a:cubicBezTo>
                  <a:cubicBezTo>
                    <a:pt x="18982" y="10683"/>
                    <a:pt x="20291" y="15920"/>
                    <a:pt x="21600" y="21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2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895604" y="2035855"/>
              <a:ext cx="373655" cy="149507"/>
            </a:xfrm>
            <a:prstGeom prst="rect">
              <a:avLst/>
            </a:prstGeom>
            <a:effectLst/>
          </p:spPr>
        </p:pic>
        <p:pic>
          <p:nvPicPr>
            <p:cNvPr id="22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647454" y="5433610"/>
              <a:ext cx="282666" cy="107446"/>
            </a:xfrm>
            <a:prstGeom prst="rect">
              <a:avLst/>
            </a:prstGeom>
            <a:effectLst/>
          </p:spPr>
        </p:pic>
        <p:pic>
          <p:nvPicPr>
            <p:cNvPr id="22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673392" y="5464855"/>
              <a:ext cx="336013" cy="95251"/>
            </a:xfrm>
            <a:prstGeom prst="rect">
              <a:avLst/>
            </a:prstGeom>
            <a:effectLst/>
          </p:spPr>
        </p:pic>
        <p:sp>
          <p:nvSpPr>
            <p:cNvPr id="229" name="Line"/>
            <p:cNvSpPr/>
            <p:nvPr/>
          </p:nvSpPr>
          <p:spPr>
            <a:xfrm>
              <a:off x="2365004" y="5187572"/>
              <a:ext cx="421218" cy="150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0" y="7910"/>
                  </a:moveTo>
                  <a:cubicBezTo>
                    <a:pt x="3348" y="8214"/>
                    <a:pt x="6696" y="8518"/>
                    <a:pt x="9882" y="8975"/>
                  </a:cubicBezTo>
                  <a:cubicBezTo>
                    <a:pt x="13068" y="9431"/>
                    <a:pt x="16092" y="10039"/>
                    <a:pt x="17982" y="10039"/>
                  </a:cubicBezTo>
                  <a:cubicBezTo>
                    <a:pt x="19872" y="10039"/>
                    <a:pt x="20628" y="9431"/>
                    <a:pt x="21060" y="8366"/>
                  </a:cubicBezTo>
                  <a:cubicBezTo>
                    <a:pt x="21492" y="7301"/>
                    <a:pt x="21600" y="5780"/>
                    <a:pt x="21384" y="4563"/>
                  </a:cubicBezTo>
                  <a:cubicBezTo>
                    <a:pt x="21168" y="3346"/>
                    <a:pt x="20628" y="2434"/>
                    <a:pt x="19980" y="1825"/>
                  </a:cubicBezTo>
                  <a:cubicBezTo>
                    <a:pt x="19332" y="1217"/>
                    <a:pt x="18576" y="913"/>
                    <a:pt x="17928" y="608"/>
                  </a:cubicBezTo>
                  <a:cubicBezTo>
                    <a:pt x="17280" y="304"/>
                    <a:pt x="16740" y="0"/>
                    <a:pt x="16740" y="0"/>
                  </a:cubicBezTo>
                  <a:cubicBezTo>
                    <a:pt x="16740" y="0"/>
                    <a:pt x="17280" y="304"/>
                    <a:pt x="18198" y="1825"/>
                  </a:cubicBezTo>
                  <a:cubicBezTo>
                    <a:pt x="19116" y="3346"/>
                    <a:pt x="20412" y="6085"/>
                    <a:pt x="20844" y="8975"/>
                  </a:cubicBezTo>
                  <a:cubicBezTo>
                    <a:pt x="21276" y="11865"/>
                    <a:pt x="20844" y="14907"/>
                    <a:pt x="20466" y="17037"/>
                  </a:cubicBezTo>
                  <a:cubicBezTo>
                    <a:pt x="20088" y="19166"/>
                    <a:pt x="19764" y="20383"/>
                    <a:pt x="194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3124958" y="4748481"/>
              <a:ext cx="141747" cy="494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366" fill="norm" stroke="1" extrusionOk="0">
                  <a:moveTo>
                    <a:pt x="20963" y="2420"/>
                  </a:moveTo>
                  <a:cubicBezTo>
                    <a:pt x="20650" y="1780"/>
                    <a:pt x="20337" y="1139"/>
                    <a:pt x="18146" y="635"/>
                  </a:cubicBezTo>
                  <a:cubicBezTo>
                    <a:pt x="15954" y="132"/>
                    <a:pt x="11885" y="-234"/>
                    <a:pt x="8285" y="178"/>
                  </a:cubicBezTo>
                  <a:cubicBezTo>
                    <a:pt x="4685" y="590"/>
                    <a:pt x="1554" y="1780"/>
                    <a:pt x="459" y="2786"/>
                  </a:cubicBezTo>
                  <a:cubicBezTo>
                    <a:pt x="-637" y="3793"/>
                    <a:pt x="302" y="4617"/>
                    <a:pt x="2493" y="5624"/>
                  </a:cubicBezTo>
                  <a:cubicBezTo>
                    <a:pt x="4685" y="6630"/>
                    <a:pt x="8128" y="7820"/>
                    <a:pt x="10006" y="8735"/>
                  </a:cubicBezTo>
                  <a:cubicBezTo>
                    <a:pt x="11885" y="9651"/>
                    <a:pt x="12198" y="10291"/>
                    <a:pt x="11728" y="10749"/>
                  </a:cubicBezTo>
                  <a:cubicBezTo>
                    <a:pt x="11259" y="11207"/>
                    <a:pt x="10006" y="11481"/>
                    <a:pt x="9537" y="11847"/>
                  </a:cubicBezTo>
                  <a:cubicBezTo>
                    <a:pt x="9067" y="12213"/>
                    <a:pt x="9380" y="12671"/>
                    <a:pt x="8911" y="13358"/>
                  </a:cubicBezTo>
                  <a:cubicBezTo>
                    <a:pt x="8441" y="14044"/>
                    <a:pt x="7189" y="14959"/>
                    <a:pt x="5780" y="15874"/>
                  </a:cubicBezTo>
                  <a:cubicBezTo>
                    <a:pt x="4372" y="16790"/>
                    <a:pt x="2806" y="17705"/>
                    <a:pt x="2024" y="18437"/>
                  </a:cubicBezTo>
                  <a:cubicBezTo>
                    <a:pt x="1241" y="19169"/>
                    <a:pt x="1241" y="19719"/>
                    <a:pt x="2180" y="20085"/>
                  </a:cubicBezTo>
                  <a:cubicBezTo>
                    <a:pt x="3120" y="20451"/>
                    <a:pt x="4998" y="20634"/>
                    <a:pt x="7815" y="20817"/>
                  </a:cubicBezTo>
                  <a:cubicBezTo>
                    <a:pt x="10633" y="21000"/>
                    <a:pt x="14389" y="21183"/>
                    <a:pt x="18146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3444504" y="4912405"/>
              <a:ext cx="165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62" y="3812"/>
                    <a:pt x="3323" y="7624"/>
                    <a:pt x="3738" y="10800"/>
                  </a:cubicBezTo>
                  <a:cubicBezTo>
                    <a:pt x="4154" y="13976"/>
                    <a:pt x="3323" y="16518"/>
                    <a:pt x="2492" y="18424"/>
                  </a:cubicBezTo>
                  <a:cubicBezTo>
                    <a:pt x="1662" y="20329"/>
                    <a:pt x="831" y="21600"/>
                    <a:pt x="415" y="21600"/>
                  </a:cubicBezTo>
                  <a:cubicBezTo>
                    <a:pt x="0" y="21600"/>
                    <a:pt x="0" y="20329"/>
                    <a:pt x="1800" y="18318"/>
                  </a:cubicBezTo>
                  <a:cubicBezTo>
                    <a:pt x="3600" y="16306"/>
                    <a:pt x="7200" y="13553"/>
                    <a:pt x="9969" y="11329"/>
                  </a:cubicBezTo>
                  <a:cubicBezTo>
                    <a:pt x="12738" y="9106"/>
                    <a:pt x="14677" y="7412"/>
                    <a:pt x="16062" y="6035"/>
                  </a:cubicBezTo>
                  <a:cubicBezTo>
                    <a:pt x="17446" y="4659"/>
                    <a:pt x="18277" y="3600"/>
                    <a:pt x="18000" y="3071"/>
                  </a:cubicBezTo>
                  <a:cubicBezTo>
                    <a:pt x="17723" y="2541"/>
                    <a:pt x="16338" y="2541"/>
                    <a:pt x="14677" y="3494"/>
                  </a:cubicBezTo>
                  <a:cubicBezTo>
                    <a:pt x="13015" y="4447"/>
                    <a:pt x="11077" y="6353"/>
                    <a:pt x="9969" y="8365"/>
                  </a:cubicBezTo>
                  <a:cubicBezTo>
                    <a:pt x="8862" y="10376"/>
                    <a:pt x="8585" y="12494"/>
                    <a:pt x="10662" y="14718"/>
                  </a:cubicBezTo>
                  <a:cubicBezTo>
                    <a:pt x="12738" y="16941"/>
                    <a:pt x="17169" y="192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3685241" y="5115605"/>
              <a:ext cx="1961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2769"/>
                    <a:pt x="-1585" y="5538"/>
                    <a:pt x="575" y="9138"/>
                  </a:cubicBezTo>
                  <a:cubicBezTo>
                    <a:pt x="2735" y="12738"/>
                    <a:pt x="11375" y="17169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3704854" y="4736309"/>
              <a:ext cx="177801" cy="163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3931"/>
                  </a:moveTo>
                  <a:cubicBezTo>
                    <a:pt x="514" y="6700"/>
                    <a:pt x="1029" y="9469"/>
                    <a:pt x="1157" y="11546"/>
                  </a:cubicBezTo>
                  <a:cubicBezTo>
                    <a:pt x="1286" y="13623"/>
                    <a:pt x="1029" y="15008"/>
                    <a:pt x="1029" y="15008"/>
                  </a:cubicBezTo>
                  <a:cubicBezTo>
                    <a:pt x="1029" y="15008"/>
                    <a:pt x="1286" y="13623"/>
                    <a:pt x="1929" y="11962"/>
                  </a:cubicBezTo>
                  <a:cubicBezTo>
                    <a:pt x="2571" y="10300"/>
                    <a:pt x="3600" y="8362"/>
                    <a:pt x="4500" y="6839"/>
                  </a:cubicBezTo>
                  <a:cubicBezTo>
                    <a:pt x="5400" y="5315"/>
                    <a:pt x="6171" y="4208"/>
                    <a:pt x="6557" y="4346"/>
                  </a:cubicBezTo>
                  <a:cubicBezTo>
                    <a:pt x="6943" y="4485"/>
                    <a:pt x="6943" y="5869"/>
                    <a:pt x="7586" y="6146"/>
                  </a:cubicBezTo>
                  <a:cubicBezTo>
                    <a:pt x="8229" y="6423"/>
                    <a:pt x="9514" y="5592"/>
                    <a:pt x="10671" y="4623"/>
                  </a:cubicBezTo>
                  <a:cubicBezTo>
                    <a:pt x="11829" y="3654"/>
                    <a:pt x="12857" y="2546"/>
                    <a:pt x="13886" y="1577"/>
                  </a:cubicBezTo>
                  <a:cubicBezTo>
                    <a:pt x="14914" y="608"/>
                    <a:pt x="15943" y="-223"/>
                    <a:pt x="16714" y="54"/>
                  </a:cubicBezTo>
                  <a:cubicBezTo>
                    <a:pt x="17486" y="331"/>
                    <a:pt x="18000" y="1715"/>
                    <a:pt x="18771" y="5454"/>
                  </a:cubicBezTo>
                  <a:cubicBezTo>
                    <a:pt x="19543" y="9192"/>
                    <a:pt x="20571" y="15285"/>
                    <a:pt x="21600" y="21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3946154" y="5236255"/>
              <a:ext cx="1016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4200154" y="4954586"/>
              <a:ext cx="196851" cy="25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1784"/>
                  </a:moveTo>
                  <a:cubicBezTo>
                    <a:pt x="697" y="1075"/>
                    <a:pt x="1394" y="367"/>
                    <a:pt x="2903" y="102"/>
                  </a:cubicBezTo>
                  <a:cubicBezTo>
                    <a:pt x="4413" y="-164"/>
                    <a:pt x="6735" y="13"/>
                    <a:pt x="8477" y="1606"/>
                  </a:cubicBezTo>
                  <a:cubicBezTo>
                    <a:pt x="10219" y="3200"/>
                    <a:pt x="11381" y="6210"/>
                    <a:pt x="11381" y="9131"/>
                  </a:cubicBezTo>
                  <a:cubicBezTo>
                    <a:pt x="11381" y="12052"/>
                    <a:pt x="10219" y="14885"/>
                    <a:pt x="9058" y="16744"/>
                  </a:cubicBezTo>
                  <a:cubicBezTo>
                    <a:pt x="7897" y="18603"/>
                    <a:pt x="6735" y="19488"/>
                    <a:pt x="5458" y="20197"/>
                  </a:cubicBezTo>
                  <a:cubicBezTo>
                    <a:pt x="4181" y="20905"/>
                    <a:pt x="2787" y="21436"/>
                    <a:pt x="2323" y="21170"/>
                  </a:cubicBezTo>
                  <a:cubicBezTo>
                    <a:pt x="1858" y="20905"/>
                    <a:pt x="2323" y="19843"/>
                    <a:pt x="4877" y="17187"/>
                  </a:cubicBezTo>
                  <a:cubicBezTo>
                    <a:pt x="7432" y="14531"/>
                    <a:pt x="12077" y="10282"/>
                    <a:pt x="14865" y="7892"/>
                  </a:cubicBezTo>
                  <a:cubicBezTo>
                    <a:pt x="17652" y="5502"/>
                    <a:pt x="18581" y="4970"/>
                    <a:pt x="19510" y="4085"/>
                  </a:cubicBezTo>
                  <a:cubicBezTo>
                    <a:pt x="20439" y="3200"/>
                    <a:pt x="21368" y="1961"/>
                    <a:pt x="21484" y="1695"/>
                  </a:cubicBezTo>
                  <a:cubicBezTo>
                    <a:pt x="21600" y="1429"/>
                    <a:pt x="20903" y="2138"/>
                    <a:pt x="20323" y="4351"/>
                  </a:cubicBezTo>
                  <a:cubicBezTo>
                    <a:pt x="19742" y="6564"/>
                    <a:pt x="19277" y="10282"/>
                    <a:pt x="19510" y="13203"/>
                  </a:cubicBezTo>
                  <a:cubicBezTo>
                    <a:pt x="19742" y="16125"/>
                    <a:pt x="20671" y="18249"/>
                    <a:pt x="21600" y="20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4466854" y="5161063"/>
              <a:ext cx="203201" cy="124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8469"/>
                  </a:moveTo>
                  <a:cubicBezTo>
                    <a:pt x="0" y="6669"/>
                    <a:pt x="0" y="4869"/>
                    <a:pt x="450" y="3429"/>
                  </a:cubicBezTo>
                  <a:cubicBezTo>
                    <a:pt x="900" y="1989"/>
                    <a:pt x="1800" y="909"/>
                    <a:pt x="3038" y="369"/>
                  </a:cubicBezTo>
                  <a:cubicBezTo>
                    <a:pt x="4275" y="-171"/>
                    <a:pt x="5850" y="-171"/>
                    <a:pt x="6637" y="729"/>
                  </a:cubicBezTo>
                  <a:cubicBezTo>
                    <a:pt x="7425" y="1629"/>
                    <a:pt x="7425" y="3429"/>
                    <a:pt x="6975" y="5949"/>
                  </a:cubicBezTo>
                  <a:cubicBezTo>
                    <a:pt x="6525" y="8469"/>
                    <a:pt x="5625" y="11709"/>
                    <a:pt x="4950" y="14409"/>
                  </a:cubicBezTo>
                  <a:cubicBezTo>
                    <a:pt x="4275" y="17109"/>
                    <a:pt x="3825" y="19269"/>
                    <a:pt x="4162" y="20349"/>
                  </a:cubicBezTo>
                  <a:cubicBezTo>
                    <a:pt x="4500" y="21429"/>
                    <a:pt x="5625" y="21429"/>
                    <a:pt x="8662" y="20349"/>
                  </a:cubicBezTo>
                  <a:cubicBezTo>
                    <a:pt x="11700" y="19269"/>
                    <a:pt x="16650" y="17109"/>
                    <a:pt x="21600" y="149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4511304" y="4812509"/>
              <a:ext cx="203201" cy="118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6516"/>
                  </a:moveTo>
                  <a:cubicBezTo>
                    <a:pt x="900" y="5379"/>
                    <a:pt x="1800" y="4242"/>
                    <a:pt x="2475" y="4621"/>
                  </a:cubicBezTo>
                  <a:cubicBezTo>
                    <a:pt x="3150" y="5000"/>
                    <a:pt x="3600" y="6895"/>
                    <a:pt x="3825" y="8790"/>
                  </a:cubicBezTo>
                  <a:cubicBezTo>
                    <a:pt x="4050" y="10684"/>
                    <a:pt x="4050" y="12579"/>
                    <a:pt x="4388" y="12390"/>
                  </a:cubicBezTo>
                  <a:cubicBezTo>
                    <a:pt x="4725" y="12200"/>
                    <a:pt x="5400" y="9927"/>
                    <a:pt x="6188" y="8032"/>
                  </a:cubicBezTo>
                  <a:cubicBezTo>
                    <a:pt x="6975" y="6137"/>
                    <a:pt x="7875" y="4621"/>
                    <a:pt x="8325" y="4811"/>
                  </a:cubicBezTo>
                  <a:cubicBezTo>
                    <a:pt x="8775" y="5000"/>
                    <a:pt x="8775" y="6895"/>
                    <a:pt x="9337" y="7463"/>
                  </a:cubicBezTo>
                  <a:cubicBezTo>
                    <a:pt x="9900" y="8032"/>
                    <a:pt x="11025" y="7274"/>
                    <a:pt x="11925" y="6137"/>
                  </a:cubicBezTo>
                  <a:cubicBezTo>
                    <a:pt x="12825" y="5000"/>
                    <a:pt x="13500" y="3484"/>
                    <a:pt x="14512" y="2158"/>
                  </a:cubicBezTo>
                  <a:cubicBezTo>
                    <a:pt x="15525" y="832"/>
                    <a:pt x="16875" y="-305"/>
                    <a:pt x="17775" y="74"/>
                  </a:cubicBezTo>
                  <a:cubicBezTo>
                    <a:pt x="18675" y="453"/>
                    <a:pt x="19125" y="2348"/>
                    <a:pt x="19687" y="6137"/>
                  </a:cubicBezTo>
                  <a:cubicBezTo>
                    <a:pt x="20250" y="9927"/>
                    <a:pt x="20925" y="15611"/>
                    <a:pt x="21600" y="21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4816104" y="5312455"/>
              <a:ext cx="1079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5139954" y="5287055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4400"/>
                    <a:pt x="11700" y="7200"/>
                    <a:pt x="15300" y="3600"/>
                  </a:cubicBezTo>
                  <a:cubicBezTo>
                    <a:pt x="18900" y="0"/>
                    <a:pt x="202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5667004" y="5267442"/>
              <a:ext cx="2413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737" y="11375"/>
                    <a:pt x="9474" y="2735"/>
                    <a:pt x="13074" y="575"/>
                  </a:cubicBezTo>
                  <a:cubicBezTo>
                    <a:pt x="16674" y="-1585"/>
                    <a:pt x="19137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6048004" y="5331505"/>
              <a:ext cx="1143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6365504" y="5066538"/>
              <a:ext cx="266701" cy="235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1563"/>
                  </a:moveTo>
                  <a:cubicBezTo>
                    <a:pt x="1029" y="990"/>
                    <a:pt x="2057" y="416"/>
                    <a:pt x="3771" y="1563"/>
                  </a:cubicBezTo>
                  <a:cubicBezTo>
                    <a:pt x="5486" y="2710"/>
                    <a:pt x="7886" y="5578"/>
                    <a:pt x="8229" y="8923"/>
                  </a:cubicBezTo>
                  <a:cubicBezTo>
                    <a:pt x="8571" y="12268"/>
                    <a:pt x="6857" y="16091"/>
                    <a:pt x="5571" y="18193"/>
                  </a:cubicBezTo>
                  <a:cubicBezTo>
                    <a:pt x="4286" y="20296"/>
                    <a:pt x="3429" y="20678"/>
                    <a:pt x="2571" y="20965"/>
                  </a:cubicBezTo>
                  <a:cubicBezTo>
                    <a:pt x="1714" y="21252"/>
                    <a:pt x="857" y="21443"/>
                    <a:pt x="429" y="21061"/>
                  </a:cubicBezTo>
                  <a:cubicBezTo>
                    <a:pt x="0" y="20678"/>
                    <a:pt x="0" y="19723"/>
                    <a:pt x="1286" y="18098"/>
                  </a:cubicBezTo>
                  <a:cubicBezTo>
                    <a:pt x="2571" y="16473"/>
                    <a:pt x="5143" y="14179"/>
                    <a:pt x="8400" y="11408"/>
                  </a:cubicBezTo>
                  <a:cubicBezTo>
                    <a:pt x="11657" y="8636"/>
                    <a:pt x="15600" y="5386"/>
                    <a:pt x="17743" y="3284"/>
                  </a:cubicBezTo>
                  <a:cubicBezTo>
                    <a:pt x="19886" y="1181"/>
                    <a:pt x="20229" y="225"/>
                    <a:pt x="20057" y="34"/>
                  </a:cubicBezTo>
                  <a:cubicBezTo>
                    <a:pt x="19886" y="-157"/>
                    <a:pt x="19200" y="416"/>
                    <a:pt x="18343" y="2424"/>
                  </a:cubicBezTo>
                  <a:cubicBezTo>
                    <a:pt x="17486" y="4431"/>
                    <a:pt x="16457" y="7871"/>
                    <a:pt x="15943" y="10070"/>
                  </a:cubicBezTo>
                  <a:cubicBezTo>
                    <a:pt x="15429" y="12268"/>
                    <a:pt x="15429" y="13224"/>
                    <a:pt x="16457" y="14370"/>
                  </a:cubicBezTo>
                  <a:cubicBezTo>
                    <a:pt x="17486" y="15517"/>
                    <a:pt x="19543" y="16855"/>
                    <a:pt x="21600" y="181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6699032" y="5253379"/>
              <a:ext cx="134256" cy="122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01" fill="norm" stroke="1" extrusionOk="0">
                  <a:moveTo>
                    <a:pt x="482" y="5825"/>
                  </a:moveTo>
                  <a:cubicBezTo>
                    <a:pt x="482" y="7655"/>
                    <a:pt x="482" y="9486"/>
                    <a:pt x="313" y="12048"/>
                  </a:cubicBezTo>
                  <a:cubicBezTo>
                    <a:pt x="145" y="14611"/>
                    <a:pt x="-193" y="17906"/>
                    <a:pt x="145" y="18455"/>
                  </a:cubicBezTo>
                  <a:cubicBezTo>
                    <a:pt x="482" y="19004"/>
                    <a:pt x="1495" y="16808"/>
                    <a:pt x="4026" y="13330"/>
                  </a:cubicBezTo>
                  <a:cubicBezTo>
                    <a:pt x="6557" y="9852"/>
                    <a:pt x="10607" y="5093"/>
                    <a:pt x="13644" y="2530"/>
                  </a:cubicBezTo>
                  <a:cubicBezTo>
                    <a:pt x="16682" y="-33"/>
                    <a:pt x="18707" y="-399"/>
                    <a:pt x="19888" y="333"/>
                  </a:cubicBezTo>
                  <a:cubicBezTo>
                    <a:pt x="21069" y="1065"/>
                    <a:pt x="21407" y="2896"/>
                    <a:pt x="21407" y="6557"/>
                  </a:cubicBezTo>
                  <a:cubicBezTo>
                    <a:pt x="21407" y="10218"/>
                    <a:pt x="21069" y="15709"/>
                    <a:pt x="20732" y="21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6756182" y="4899705"/>
              <a:ext cx="12367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523" y="0"/>
                  </a:moveTo>
                  <a:cubicBezTo>
                    <a:pt x="523" y="4800"/>
                    <a:pt x="523" y="9600"/>
                    <a:pt x="340" y="13200"/>
                  </a:cubicBezTo>
                  <a:cubicBezTo>
                    <a:pt x="157" y="16800"/>
                    <a:pt x="-209" y="19200"/>
                    <a:pt x="157" y="19200"/>
                  </a:cubicBezTo>
                  <a:cubicBezTo>
                    <a:pt x="523" y="19200"/>
                    <a:pt x="1622" y="16800"/>
                    <a:pt x="3086" y="14640"/>
                  </a:cubicBezTo>
                  <a:cubicBezTo>
                    <a:pt x="4550" y="12480"/>
                    <a:pt x="6381" y="10560"/>
                    <a:pt x="7296" y="10800"/>
                  </a:cubicBezTo>
                  <a:cubicBezTo>
                    <a:pt x="8211" y="11040"/>
                    <a:pt x="8211" y="13440"/>
                    <a:pt x="8944" y="13680"/>
                  </a:cubicBezTo>
                  <a:cubicBezTo>
                    <a:pt x="9676" y="13920"/>
                    <a:pt x="11140" y="12000"/>
                    <a:pt x="13337" y="12960"/>
                  </a:cubicBezTo>
                  <a:cubicBezTo>
                    <a:pt x="15533" y="13920"/>
                    <a:pt x="18462" y="17760"/>
                    <a:pt x="213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6968754" y="4813808"/>
              <a:ext cx="109679" cy="676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05" fill="norm" stroke="1" extrusionOk="0">
                  <a:moveTo>
                    <a:pt x="0" y="1116"/>
                  </a:moveTo>
                  <a:cubicBezTo>
                    <a:pt x="2038" y="645"/>
                    <a:pt x="4075" y="174"/>
                    <a:pt x="7132" y="40"/>
                  </a:cubicBezTo>
                  <a:cubicBezTo>
                    <a:pt x="10189" y="-95"/>
                    <a:pt x="14264" y="107"/>
                    <a:pt x="15894" y="813"/>
                  </a:cubicBezTo>
                  <a:cubicBezTo>
                    <a:pt x="17525" y="1520"/>
                    <a:pt x="16709" y="2731"/>
                    <a:pt x="14264" y="4010"/>
                  </a:cubicBezTo>
                  <a:cubicBezTo>
                    <a:pt x="11819" y="5288"/>
                    <a:pt x="7743" y="6634"/>
                    <a:pt x="6521" y="7879"/>
                  </a:cubicBezTo>
                  <a:cubicBezTo>
                    <a:pt x="5298" y="9124"/>
                    <a:pt x="6928" y="10268"/>
                    <a:pt x="9374" y="11344"/>
                  </a:cubicBezTo>
                  <a:cubicBezTo>
                    <a:pt x="11819" y="12421"/>
                    <a:pt x="15079" y="13430"/>
                    <a:pt x="17525" y="14473"/>
                  </a:cubicBezTo>
                  <a:cubicBezTo>
                    <a:pt x="19970" y="15516"/>
                    <a:pt x="21600" y="16593"/>
                    <a:pt x="20989" y="17669"/>
                  </a:cubicBezTo>
                  <a:cubicBezTo>
                    <a:pt x="20377" y="18746"/>
                    <a:pt x="17525" y="19823"/>
                    <a:pt x="14264" y="20462"/>
                  </a:cubicBezTo>
                  <a:cubicBezTo>
                    <a:pt x="11004" y="21101"/>
                    <a:pt x="7336" y="21303"/>
                    <a:pt x="3668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9445254" y="556305"/>
              <a:ext cx="247651" cy="85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2215" y="20546"/>
                  </a:moveTo>
                  <a:cubicBezTo>
                    <a:pt x="1108" y="21073"/>
                    <a:pt x="0" y="21600"/>
                    <a:pt x="0" y="21073"/>
                  </a:cubicBezTo>
                  <a:cubicBezTo>
                    <a:pt x="0" y="20546"/>
                    <a:pt x="1108" y="18966"/>
                    <a:pt x="3877" y="15805"/>
                  </a:cubicBezTo>
                  <a:cubicBezTo>
                    <a:pt x="6646" y="12644"/>
                    <a:pt x="11077" y="7902"/>
                    <a:pt x="14308" y="5005"/>
                  </a:cubicBezTo>
                  <a:cubicBezTo>
                    <a:pt x="17538" y="2107"/>
                    <a:pt x="19569" y="10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9440137" y="626155"/>
              <a:ext cx="297218" cy="107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072" fill="norm" stroke="1" extrusionOk="0">
                  <a:moveTo>
                    <a:pt x="3105" y="14954"/>
                  </a:moveTo>
                  <a:cubicBezTo>
                    <a:pt x="1736" y="17446"/>
                    <a:pt x="367" y="19938"/>
                    <a:pt x="63" y="20769"/>
                  </a:cubicBezTo>
                  <a:cubicBezTo>
                    <a:pt x="-241" y="21600"/>
                    <a:pt x="520" y="20769"/>
                    <a:pt x="2953" y="17654"/>
                  </a:cubicBezTo>
                  <a:cubicBezTo>
                    <a:pt x="5387" y="14538"/>
                    <a:pt x="9494" y="9138"/>
                    <a:pt x="12841" y="5815"/>
                  </a:cubicBezTo>
                  <a:cubicBezTo>
                    <a:pt x="16187" y="2492"/>
                    <a:pt x="18773" y="1246"/>
                    <a:pt x="213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9872658" y="508894"/>
              <a:ext cx="194897" cy="385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78" fill="norm" stroke="1" extrusionOk="0">
                  <a:moveTo>
                    <a:pt x="14418" y="13123"/>
                  </a:moveTo>
                  <a:cubicBezTo>
                    <a:pt x="13489" y="12539"/>
                    <a:pt x="12560" y="11956"/>
                    <a:pt x="11515" y="11722"/>
                  </a:cubicBezTo>
                  <a:cubicBezTo>
                    <a:pt x="10470" y="11489"/>
                    <a:pt x="9309" y="11605"/>
                    <a:pt x="7334" y="13007"/>
                  </a:cubicBezTo>
                  <a:cubicBezTo>
                    <a:pt x="5360" y="14408"/>
                    <a:pt x="2573" y="17093"/>
                    <a:pt x="1180" y="18728"/>
                  </a:cubicBezTo>
                  <a:cubicBezTo>
                    <a:pt x="-214" y="20362"/>
                    <a:pt x="-214" y="20946"/>
                    <a:pt x="367" y="21179"/>
                  </a:cubicBezTo>
                  <a:cubicBezTo>
                    <a:pt x="947" y="21413"/>
                    <a:pt x="2109" y="21296"/>
                    <a:pt x="4083" y="20129"/>
                  </a:cubicBezTo>
                  <a:cubicBezTo>
                    <a:pt x="6057" y="18961"/>
                    <a:pt x="8844" y="16743"/>
                    <a:pt x="10702" y="13707"/>
                  </a:cubicBezTo>
                  <a:cubicBezTo>
                    <a:pt x="12560" y="10671"/>
                    <a:pt x="13489" y="6818"/>
                    <a:pt x="13954" y="4483"/>
                  </a:cubicBezTo>
                  <a:cubicBezTo>
                    <a:pt x="14418" y="2148"/>
                    <a:pt x="14418" y="1331"/>
                    <a:pt x="13954" y="747"/>
                  </a:cubicBezTo>
                  <a:cubicBezTo>
                    <a:pt x="13489" y="163"/>
                    <a:pt x="12560" y="-187"/>
                    <a:pt x="12096" y="105"/>
                  </a:cubicBezTo>
                  <a:cubicBezTo>
                    <a:pt x="11631" y="397"/>
                    <a:pt x="11631" y="1331"/>
                    <a:pt x="11980" y="3841"/>
                  </a:cubicBezTo>
                  <a:cubicBezTo>
                    <a:pt x="12328" y="6351"/>
                    <a:pt x="13025" y="10438"/>
                    <a:pt x="14651" y="13298"/>
                  </a:cubicBezTo>
                  <a:cubicBezTo>
                    <a:pt x="16276" y="16159"/>
                    <a:pt x="18831" y="17794"/>
                    <a:pt x="21386" y="19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10086604" y="651555"/>
              <a:ext cx="31751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666"/>
                  </a:moveTo>
                  <a:cubicBezTo>
                    <a:pt x="1440" y="16853"/>
                    <a:pt x="2880" y="18040"/>
                    <a:pt x="5760" y="19226"/>
                  </a:cubicBezTo>
                  <a:cubicBezTo>
                    <a:pt x="8640" y="20413"/>
                    <a:pt x="12960" y="21600"/>
                    <a:pt x="15840" y="21600"/>
                  </a:cubicBezTo>
                  <a:cubicBezTo>
                    <a:pt x="18720" y="21600"/>
                    <a:pt x="20160" y="20413"/>
                    <a:pt x="19440" y="17209"/>
                  </a:cubicBezTo>
                  <a:cubicBezTo>
                    <a:pt x="18720" y="14004"/>
                    <a:pt x="15840" y="8782"/>
                    <a:pt x="15840" y="5578"/>
                  </a:cubicBezTo>
                  <a:cubicBezTo>
                    <a:pt x="15840" y="2374"/>
                    <a:pt x="18720" y="118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10202606" y="664255"/>
              <a:ext cx="79075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3" h="21600" fill="norm" stroke="1" extrusionOk="0">
                  <a:moveTo>
                    <a:pt x="2806" y="0"/>
                  </a:moveTo>
                  <a:cubicBezTo>
                    <a:pt x="1186" y="1309"/>
                    <a:pt x="-434" y="2618"/>
                    <a:pt x="106" y="3600"/>
                  </a:cubicBezTo>
                  <a:cubicBezTo>
                    <a:pt x="646" y="4582"/>
                    <a:pt x="3346" y="5236"/>
                    <a:pt x="6316" y="5891"/>
                  </a:cubicBezTo>
                  <a:cubicBezTo>
                    <a:pt x="9286" y="6545"/>
                    <a:pt x="12526" y="7200"/>
                    <a:pt x="15496" y="9000"/>
                  </a:cubicBezTo>
                  <a:cubicBezTo>
                    <a:pt x="18466" y="10800"/>
                    <a:pt x="21166" y="13745"/>
                    <a:pt x="19816" y="16036"/>
                  </a:cubicBezTo>
                  <a:cubicBezTo>
                    <a:pt x="18466" y="18327"/>
                    <a:pt x="13066" y="19964"/>
                    <a:pt x="76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10200904" y="632505"/>
              <a:ext cx="762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200"/>
                    <a:pt x="0" y="16800"/>
                    <a:pt x="3600" y="13200"/>
                  </a:cubicBezTo>
                  <a:cubicBezTo>
                    <a:pt x="7200" y="9600"/>
                    <a:pt x="14400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10373368" y="609121"/>
              <a:ext cx="145037" cy="170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226" fill="norm" stroke="1" extrusionOk="0">
                  <a:moveTo>
                    <a:pt x="10961" y="3700"/>
                  </a:moveTo>
                  <a:cubicBezTo>
                    <a:pt x="10653" y="2383"/>
                    <a:pt x="10344" y="1066"/>
                    <a:pt x="9418" y="408"/>
                  </a:cubicBezTo>
                  <a:cubicBezTo>
                    <a:pt x="8493" y="-251"/>
                    <a:pt x="6950" y="-251"/>
                    <a:pt x="5098" y="1461"/>
                  </a:cubicBezTo>
                  <a:cubicBezTo>
                    <a:pt x="3247" y="3173"/>
                    <a:pt x="1087" y="6598"/>
                    <a:pt x="315" y="9759"/>
                  </a:cubicBezTo>
                  <a:cubicBezTo>
                    <a:pt x="-456" y="12920"/>
                    <a:pt x="161" y="15817"/>
                    <a:pt x="2475" y="17925"/>
                  </a:cubicBezTo>
                  <a:cubicBezTo>
                    <a:pt x="4790" y="20032"/>
                    <a:pt x="8801" y="21349"/>
                    <a:pt x="12195" y="21217"/>
                  </a:cubicBezTo>
                  <a:cubicBezTo>
                    <a:pt x="15590" y="21086"/>
                    <a:pt x="18367" y="19505"/>
                    <a:pt x="21144" y="17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10512054" y="365626"/>
              <a:ext cx="558801" cy="390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14642"/>
                  </a:moveTo>
                  <a:cubicBezTo>
                    <a:pt x="245" y="14178"/>
                    <a:pt x="491" y="13713"/>
                    <a:pt x="900" y="13829"/>
                  </a:cubicBezTo>
                  <a:cubicBezTo>
                    <a:pt x="1309" y="13946"/>
                    <a:pt x="1882" y="14642"/>
                    <a:pt x="2373" y="15513"/>
                  </a:cubicBezTo>
                  <a:cubicBezTo>
                    <a:pt x="2864" y="16384"/>
                    <a:pt x="3273" y="17429"/>
                    <a:pt x="3477" y="18300"/>
                  </a:cubicBezTo>
                  <a:cubicBezTo>
                    <a:pt x="3682" y="19171"/>
                    <a:pt x="3682" y="19868"/>
                    <a:pt x="3518" y="20449"/>
                  </a:cubicBezTo>
                  <a:cubicBezTo>
                    <a:pt x="3355" y="21029"/>
                    <a:pt x="3027" y="21494"/>
                    <a:pt x="2741" y="21436"/>
                  </a:cubicBezTo>
                  <a:cubicBezTo>
                    <a:pt x="2455" y="21378"/>
                    <a:pt x="2209" y="20797"/>
                    <a:pt x="2250" y="19578"/>
                  </a:cubicBezTo>
                  <a:cubicBezTo>
                    <a:pt x="2291" y="18359"/>
                    <a:pt x="2618" y="16500"/>
                    <a:pt x="2905" y="15339"/>
                  </a:cubicBezTo>
                  <a:cubicBezTo>
                    <a:pt x="3191" y="14178"/>
                    <a:pt x="3436" y="13713"/>
                    <a:pt x="3764" y="13423"/>
                  </a:cubicBezTo>
                  <a:cubicBezTo>
                    <a:pt x="4091" y="13133"/>
                    <a:pt x="4500" y="13017"/>
                    <a:pt x="4745" y="13249"/>
                  </a:cubicBezTo>
                  <a:cubicBezTo>
                    <a:pt x="4991" y="13481"/>
                    <a:pt x="5073" y="14062"/>
                    <a:pt x="5073" y="14642"/>
                  </a:cubicBezTo>
                  <a:cubicBezTo>
                    <a:pt x="5073" y="15223"/>
                    <a:pt x="4991" y="15804"/>
                    <a:pt x="5155" y="16094"/>
                  </a:cubicBezTo>
                  <a:cubicBezTo>
                    <a:pt x="5318" y="16384"/>
                    <a:pt x="5727" y="16384"/>
                    <a:pt x="6259" y="15746"/>
                  </a:cubicBezTo>
                  <a:cubicBezTo>
                    <a:pt x="6791" y="15107"/>
                    <a:pt x="7445" y="13829"/>
                    <a:pt x="7814" y="12900"/>
                  </a:cubicBezTo>
                  <a:cubicBezTo>
                    <a:pt x="8182" y="11971"/>
                    <a:pt x="8264" y="11391"/>
                    <a:pt x="8100" y="11159"/>
                  </a:cubicBezTo>
                  <a:cubicBezTo>
                    <a:pt x="7936" y="10926"/>
                    <a:pt x="7527" y="11042"/>
                    <a:pt x="7241" y="11391"/>
                  </a:cubicBezTo>
                  <a:cubicBezTo>
                    <a:pt x="6955" y="11739"/>
                    <a:pt x="6791" y="12320"/>
                    <a:pt x="6668" y="13423"/>
                  </a:cubicBezTo>
                  <a:cubicBezTo>
                    <a:pt x="6545" y="14526"/>
                    <a:pt x="6464" y="16152"/>
                    <a:pt x="6627" y="17255"/>
                  </a:cubicBezTo>
                  <a:cubicBezTo>
                    <a:pt x="6791" y="18359"/>
                    <a:pt x="7200" y="18939"/>
                    <a:pt x="7609" y="19229"/>
                  </a:cubicBezTo>
                  <a:cubicBezTo>
                    <a:pt x="8018" y="19520"/>
                    <a:pt x="8427" y="19520"/>
                    <a:pt x="9082" y="18939"/>
                  </a:cubicBezTo>
                  <a:cubicBezTo>
                    <a:pt x="9736" y="18359"/>
                    <a:pt x="10636" y="17197"/>
                    <a:pt x="11455" y="14875"/>
                  </a:cubicBezTo>
                  <a:cubicBezTo>
                    <a:pt x="12273" y="12552"/>
                    <a:pt x="13009" y="9068"/>
                    <a:pt x="13377" y="6688"/>
                  </a:cubicBezTo>
                  <a:cubicBezTo>
                    <a:pt x="13745" y="4307"/>
                    <a:pt x="13745" y="3029"/>
                    <a:pt x="13705" y="1926"/>
                  </a:cubicBezTo>
                  <a:cubicBezTo>
                    <a:pt x="13664" y="823"/>
                    <a:pt x="13582" y="-106"/>
                    <a:pt x="13459" y="10"/>
                  </a:cubicBezTo>
                  <a:cubicBezTo>
                    <a:pt x="13336" y="126"/>
                    <a:pt x="13173" y="1288"/>
                    <a:pt x="13132" y="3668"/>
                  </a:cubicBezTo>
                  <a:cubicBezTo>
                    <a:pt x="13091" y="6049"/>
                    <a:pt x="13173" y="9649"/>
                    <a:pt x="13255" y="11797"/>
                  </a:cubicBezTo>
                  <a:cubicBezTo>
                    <a:pt x="13336" y="13946"/>
                    <a:pt x="13418" y="14642"/>
                    <a:pt x="13582" y="15223"/>
                  </a:cubicBezTo>
                  <a:cubicBezTo>
                    <a:pt x="13745" y="15804"/>
                    <a:pt x="13991" y="16268"/>
                    <a:pt x="14482" y="16384"/>
                  </a:cubicBezTo>
                  <a:cubicBezTo>
                    <a:pt x="14973" y="16500"/>
                    <a:pt x="15709" y="16268"/>
                    <a:pt x="16364" y="15455"/>
                  </a:cubicBezTo>
                  <a:cubicBezTo>
                    <a:pt x="17018" y="14642"/>
                    <a:pt x="17591" y="13249"/>
                    <a:pt x="17959" y="12204"/>
                  </a:cubicBezTo>
                  <a:cubicBezTo>
                    <a:pt x="18327" y="11159"/>
                    <a:pt x="18491" y="10462"/>
                    <a:pt x="18409" y="9939"/>
                  </a:cubicBezTo>
                  <a:cubicBezTo>
                    <a:pt x="18327" y="9417"/>
                    <a:pt x="18000" y="9068"/>
                    <a:pt x="17673" y="9068"/>
                  </a:cubicBezTo>
                  <a:cubicBezTo>
                    <a:pt x="17345" y="9068"/>
                    <a:pt x="17018" y="9417"/>
                    <a:pt x="16773" y="9939"/>
                  </a:cubicBezTo>
                  <a:cubicBezTo>
                    <a:pt x="16527" y="10462"/>
                    <a:pt x="16364" y="11159"/>
                    <a:pt x="16241" y="11971"/>
                  </a:cubicBezTo>
                  <a:cubicBezTo>
                    <a:pt x="16118" y="12784"/>
                    <a:pt x="16036" y="13713"/>
                    <a:pt x="16159" y="14410"/>
                  </a:cubicBezTo>
                  <a:cubicBezTo>
                    <a:pt x="16282" y="15107"/>
                    <a:pt x="16609" y="15571"/>
                    <a:pt x="17223" y="15804"/>
                  </a:cubicBezTo>
                  <a:cubicBezTo>
                    <a:pt x="17836" y="16036"/>
                    <a:pt x="18736" y="16036"/>
                    <a:pt x="19514" y="15513"/>
                  </a:cubicBezTo>
                  <a:cubicBezTo>
                    <a:pt x="20291" y="14991"/>
                    <a:pt x="20945" y="13946"/>
                    <a:pt x="21600" y="12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0791454" y="397555"/>
              <a:ext cx="266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7018"/>
                    <a:pt x="9257" y="12436"/>
                    <a:pt x="12857" y="8836"/>
                  </a:cubicBezTo>
                  <a:cubicBezTo>
                    <a:pt x="16457" y="5236"/>
                    <a:pt x="19029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8877797" y="1604055"/>
              <a:ext cx="159080" cy="522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600" fill="norm" stroke="1" extrusionOk="0">
                  <a:moveTo>
                    <a:pt x="6197" y="4198"/>
                  </a:moveTo>
                  <a:cubicBezTo>
                    <a:pt x="5916" y="6996"/>
                    <a:pt x="5636" y="9794"/>
                    <a:pt x="5355" y="12549"/>
                  </a:cubicBezTo>
                  <a:cubicBezTo>
                    <a:pt x="5075" y="15304"/>
                    <a:pt x="4794" y="18015"/>
                    <a:pt x="4654" y="19589"/>
                  </a:cubicBezTo>
                  <a:cubicBezTo>
                    <a:pt x="4514" y="21163"/>
                    <a:pt x="4514" y="21600"/>
                    <a:pt x="4233" y="21600"/>
                  </a:cubicBezTo>
                  <a:cubicBezTo>
                    <a:pt x="3953" y="21600"/>
                    <a:pt x="3392" y="21163"/>
                    <a:pt x="2690" y="19632"/>
                  </a:cubicBezTo>
                  <a:cubicBezTo>
                    <a:pt x="1989" y="18102"/>
                    <a:pt x="1148" y="15479"/>
                    <a:pt x="587" y="12986"/>
                  </a:cubicBezTo>
                  <a:cubicBezTo>
                    <a:pt x="26" y="10494"/>
                    <a:pt x="-255" y="8133"/>
                    <a:pt x="306" y="6296"/>
                  </a:cubicBezTo>
                  <a:cubicBezTo>
                    <a:pt x="867" y="4460"/>
                    <a:pt x="2270" y="3148"/>
                    <a:pt x="3392" y="2274"/>
                  </a:cubicBezTo>
                  <a:cubicBezTo>
                    <a:pt x="4514" y="1399"/>
                    <a:pt x="5355" y="962"/>
                    <a:pt x="6477" y="612"/>
                  </a:cubicBezTo>
                  <a:cubicBezTo>
                    <a:pt x="7600" y="262"/>
                    <a:pt x="9002" y="0"/>
                    <a:pt x="10405" y="0"/>
                  </a:cubicBezTo>
                  <a:cubicBezTo>
                    <a:pt x="11807" y="0"/>
                    <a:pt x="13210" y="262"/>
                    <a:pt x="15033" y="831"/>
                  </a:cubicBezTo>
                  <a:cubicBezTo>
                    <a:pt x="16857" y="1399"/>
                    <a:pt x="19101" y="2274"/>
                    <a:pt x="20223" y="3148"/>
                  </a:cubicBezTo>
                  <a:cubicBezTo>
                    <a:pt x="21345" y="4023"/>
                    <a:pt x="21345" y="4897"/>
                    <a:pt x="20363" y="5772"/>
                  </a:cubicBezTo>
                  <a:cubicBezTo>
                    <a:pt x="19381" y="6646"/>
                    <a:pt x="17418" y="7521"/>
                    <a:pt x="15033" y="8264"/>
                  </a:cubicBezTo>
                  <a:cubicBezTo>
                    <a:pt x="12649" y="9007"/>
                    <a:pt x="9844" y="9619"/>
                    <a:pt x="7459" y="9969"/>
                  </a:cubicBezTo>
                  <a:cubicBezTo>
                    <a:pt x="5075" y="10319"/>
                    <a:pt x="3111" y="10406"/>
                    <a:pt x="2690" y="10144"/>
                  </a:cubicBezTo>
                  <a:cubicBezTo>
                    <a:pt x="2270" y="9882"/>
                    <a:pt x="3392" y="9270"/>
                    <a:pt x="4514" y="86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8862144" y="1390272"/>
              <a:ext cx="113211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600" fill="norm" stroke="1" extrusionOk="0">
                  <a:moveTo>
                    <a:pt x="6994" y="7589"/>
                  </a:moveTo>
                  <a:cubicBezTo>
                    <a:pt x="5794" y="10508"/>
                    <a:pt x="4594" y="13427"/>
                    <a:pt x="3394" y="16200"/>
                  </a:cubicBezTo>
                  <a:cubicBezTo>
                    <a:pt x="2194" y="18973"/>
                    <a:pt x="994" y="21600"/>
                    <a:pt x="394" y="21600"/>
                  </a:cubicBezTo>
                  <a:cubicBezTo>
                    <a:pt x="-206" y="21600"/>
                    <a:pt x="-206" y="18973"/>
                    <a:pt x="994" y="15324"/>
                  </a:cubicBezTo>
                  <a:cubicBezTo>
                    <a:pt x="2194" y="11676"/>
                    <a:pt x="4594" y="7005"/>
                    <a:pt x="6394" y="4086"/>
                  </a:cubicBezTo>
                  <a:cubicBezTo>
                    <a:pt x="8194" y="1168"/>
                    <a:pt x="9394" y="0"/>
                    <a:pt x="10794" y="0"/>
                  </a:cubicBezTo>
                  <a:cubicBezTo>
                    <a:pt x="12194" y="0"/>
                    <a:pt x="13794" y="1168"/>
                    <a:pt x="15594" y="3357"/>
                  </a:cubicBezTo>
                  <a:cubicBezTo>
                    <a:pt x="17394" y="5546"/>
                    <a:pt x="19394" y="8757"/>
                    <a:pt x="21394" y="119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8994404" y="1851705"/>
              <a:ext cx="88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9000754" y="1826305"/>
              <a:ext cx="825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3600"/>
                    <a:pt x="10523" y="7200"/>
                    <a:pt x="6923" y="10800"/>
                  </a:cubicBezTo>
                  <a:cubicBezTo>
                    <a:pt x="3323" y="14400"/>
                    <a:pt x="1662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9144435" y="1604055"/>
              <a:ext cx="8492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600" fill="norm" stroke="1" extrusionOk="0">
                  <a:moveTo>
                    <a:pt x="21136" y="0"/>
                  </a:moveTo>
                  <a:cubicBezTo>
                    <a:pt x="15868" y="1964"/>
                    <a:pt x="10599" y="3927"/>
                    <a:pt x="6912" y="6709"/>
                  </a:cubicBezTo>
                  <a:cubicBezTo>
                    <a:pt x="3224" y="9491"/>
                    <a:pt x="1116" y="13091"/>
                    <a:pt x="326" y="15300"/>
                  </a:cubicBezTo>
                  <a:cubicBezTo>
                    <a:pt x="-464" y="17509"/>
                    <a:pt x="63" y="18327"/>
                    <a:pt x="3224" y="19145"/>
                  </a:cubicBezTo>
                  <a:cubicBezTo>
                    <a:pt x="6385" y="19964"/>
                    <a:pt x="12180" y="20782"/>
                    <a:pt x="1797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9229859" y="1648505"/>
              <a:ext cx="151896" cy="228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04" fill="norm" stroke="1" extrusionOk="0">
                  <a:moveTo>
                    <a:pt x="14328" y="0"/>
                  </a:moveTo>
                  <a:cubicBezTo>
                    <a:pt x="14928" y="2972"/>
                    <a:pt x="15528" y="5945"/>
                    <a:pt x="14928" y="9017"/>
                  </a:cubicBezTo>
                  <a:cubicBezTo>
                    <a:pt x="14328" y="12088"/>
                    <a:pt x="12528" y="15259"/>
                    <a:pt x="11178" y="17240"/>
                  </a:cubicBezTo>
                  <a:cubicBezTo>
                    <a:pt x="9828" y="19222"/>
                    <a:pt x="8928" y="20015"/>
                    <a:pt x="7728" y="20609"/>
                  </a:cubicBezTo>
                  <a:cubicBezTo>
                    <a:pt x="6528" y="21204"/>
                    <a:pt x="5028" y="21600"/>
                    <a:pt x="3828" y="21303"/>
                  </a:cubicBezTo>
                  <a:cubicBezTo>
                    <a:pt x="2628" y="21006"/>
                    <a:pt x="1728" y="20015"/>
                    <a:pt x="1128" y="19024"/>
                  </a:cubicBezTo>
                  <a:cubicBezTo>
                    <a:pt x="528" y="18033"/>
                    <a:pt x="228" y="17042"/>
                    <a:pt x="78" y="15754"/>
                  </a:cubicBezTo>
                  <a:cubicBezTo>
                    <a:pt x="-72" y="14466"/>
                    <a:pt x="-72" y="12881"/>
                    <a:pt x="678" y="12088"/>
                  </a:cubicBezTo>
                  <a:cubicBezTo>
                    <a:pt x="1428" y="11295"/>
                    <a:pt x="2928" y="11295"/>
                    <a:pt x="4878" y="11890"/>
                  </a:cubicBezTo>
                  <a:cubicBezTo>
                    <a:pt x="6828" y="12484"/>
                    <a:pt x="9228" y="13673"/>
                    <a:pt x="12078" y="14565"/>
                  </a:cubicBezTo>
                  <a:cubicBezTo>
                    <a:pt x="14928" y="15457"/>
                    <a:pt x="18228" y="16051"/>
                    <a:pt x="21528" y="16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9388104" y="1616755"/>
              <a:ext cx="93427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600" fill="norm" stroke="1" extrusionOk="0">
                  <a:moveTo>
                    <a:pt x="0" y="0"/>
                  </a:moveTo>
                  <a:cubicBezTo>
                    <a:pt x="3360" y="0"/>
                    <a:pt x="6720" y="0"/>
                    <a:pt x="10320" y="843"/>
                  </a:cubicBezTo>
                  <a:cubicBezTo>
                    <a:pt x="13920" y="1685"/>
                    <a:pt x="17760" y="3370"/>
                    <a:pt x="19680" y="6281"/>
                  </a:cubicBezTo>
                  <a:cubicBezTo>
                    <a:pt x="21600" y="9191"/>
                    <a:pt x="21600" y="13328"/>
                    <a:pt x="20160" y="16085"/>
                  </a:cubicBezTo>
                  <a:cubicBezTo>
                    <a:pt x="18720" y="18843"/>
                    <a:pt x="15840" y="20221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9788154" y="1731055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9762754" y="1826305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10592487" y="1394505"/>
              <a:ext cx="198968" cy="281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21600" y="0"/>
                  </a:moveTo>
                  <a:cubicBezTo>
                    <a:pt x="17464" y="1290"/>
                    <a:pt x="13328" y="2579"/>
                    <a:pt x="10111" y="3707"/>
                  </a:cubicBezTo>
                  <a:cubicBezTo>
                    <a:pt x="6894" y="4836"/>
                    <a:pt x="4596" y="5803"/>
                    <a:pt x="2987" y="6528"/>
                  </a:cubicBezTo>
                  <a:cubicBezTo>
                    <a:pt x="1379" y="7254"/>
                    <a:pt x="460" y="7737"/>
                    <a:pt x="345" y="8301"/>
                  </a:cubicBezTo>
                  <a:cubicBezTo>
                    <a:pt x="230" y="8866"/>
                    <a:pt x="919" y="9510"/>
                    <a:pt x="2528" y="9913"/>
                  </a:cubicBezTo>
                  <a:cubicBezTo>
                    <a:pt x="4136" y="10316"/>
                    <a:pt x="6664" y="10478"/>
                    <a:pt x="8502" y="10558"/>
                  </a:cubicBezTo>
                  <a:cubicBezTo>
                    <a:pt x="10340" y="10639"/>
                    <a:pt x="11489" y="10639"/>
                    <a:pt x="12523" y="10881"/>
                  </a:cubicBezTo>
                  <a:cubicBezTo>
                    <a:pt x="13557" y="11122"/>
                    <a:pt x="14477" y="11606"/>
                    <a:pt x="14477" y="12170"/>
                  </a:cubicBezTo>
                  <a:cubicBezTo>
                    <a:pt x="14477" y="12734"/>
                    <a:pt x="13557" y="13379"/>
                    <a:pt x="11374" y="14427"/>
                  </a:cubicBezTo>
                  <a:cubicBezTo>
                    <a:pt x="9191" y="15475"/>
                    <a:pt x="5745" y="16925"/>
                    <a:pt x="3447" y="18134"/>
                  </a:cubicBezTo>
                  <a:cubicBezTo>
                    <a:pt x="1149" y="19343"/>
                    <a:pt x="0" y="20310"/>
                    <a:pt x="0" y="20875"/>
                  </a:cubicBezTo>
                  <a:cubicBezTo>
                    <a:pt x="0" y="21439"/>
                    <a:pt x="1149" y="21600"/>
                    <a:pt x="3906" y="21358"/>
                  </a:cubicBezTo>
                  <a:cubicBezTo>
                    <a:pt x="6664" y="21116"/>
                    <a:pt x="11030" y="20472"/>
                    <a:pt x="13902" y="20149"/>
                  </a:cubicBezTo>
                  <a:cubicBezTo>
                    <a:pt x="16774" y="19827"/>
                    <a:pt x="18153" y="19827"/>
                    <a:pt x="19532" y="19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11089904" y="1438955"/>
              <a:ext cx="6086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6458"/>
                    <a:pt x="14400" y="12915"/>
                    <a:pt x="18000" y="16701"/>
                  </a:cubicBezTo>
                  <a:cubicBezTo>
                    <a:pt x="21600" y="20487"/>
                    <a:pt x="21600" y="21600"/>
                    <a:pt x="18000" y="21600"/>
                  </a:cubicBezTo>
                  <a:cubicBezTo>
                    <a:pt x="14400" y="21600"/>
                    <a:pt x="7200" y="20487"/>
                    <a:pt x="0" y="19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10981954" y="1413555"/>
              <a:ext cx="203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50" y="15429"/>
                    <a:pt x="6300" y="9257"/>
                    <a:pt x="9900" y="5657"/>
                  </a:cubicBezTo>
                  <a:cubicBezTo>
                    <a:pt x="13500" y="2057"/>
                    <a:pt x="1755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10988304" y="1635805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3" y="16800"/>
                    <a:pt x="8826" y="12000"/>
                    <a:pt x="12426" y="8400"/>
                  </a:cubicBezTo>
                  <a:cubicBezTo>
                    <a:pt x="16026" y="4800"/>
                    <a:pt x="18813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11299454" y="1391827"/>
              <a:ext cx="107951" cy="30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491" fill="norm" stroke="1" extrusionOk="0">
                  <a:moveTo>
                    <a:pt x="20785" y="187"/>
                  </a:moveTo>
                  <a:cubicBezTo>
                    <a:pt x="18747" y="39"/>
                    <a:pt x="16710" y="-109"/>
                    <a:pt x="15079" y="113"/>
                  </a:cubicBezTo>
                  <a:cubicBezTo>
                    <a:pt x="13449" y="335"/>
                    <a:pt x="12227" y="927"/>
                    <a:pt x="9781" y="2628"/>
                  </a:cubicBezTo>
                  <a:cubicBezTo>
                    <a:pt x="7336" y="4329"/>
                    <a:pt x="3668" y="7140"/>
                    <a:pt x="1630" y="9359"/>
                  </a:cubicBezTo>
                  <a:cubicBezTo>
                    <a:pt x="-407" y="11579"/>
                    <a:pt x="-815" y="13206"/>
                    <a:pt x="2038" y="15129"/>
                  </a:cubicBezTo>
                  <a:cubicBezTo>
                    <a:pt x="4891" y="17053"/>
                    <a:pt x="11004" y="19272"/>
                    <a:pt x="17117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10575554" y="1807255"/>
              <a:ext cx="1" cy="571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10569204" y="175645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10620004" y="1788205"/>
              <a:ext cx="635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10620004" y="1832655"/>
              <a:ext cx="57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10740654" y="1762805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10632704" y="1235487"/>
              <a:ext cx="95251" cy="96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5" fill="norm" stroke="1" extrusionOk="0">
                  <a:moveTo>
                    <a:pt x="0" y="16603"/>
                  </a:moveTo>
                  <a:cubicBezTo>
                    <a:pt x="480" y="18901"/>
                    <a:pt x="960" y="21199"/>
                    <a:pt x="1680" y="20969"/>
                  </a:cubicBezTo>
                  <a:cubicBezTo>
                    <a:pt x="2400" y="20739"/>
                    <a:pt x="3360" y="17982"/>
                    <a:pt x="4320" y="15225"/>
                  </a:cubicBezTo>
                  <a:cubicBezTo>
                    <a:pt x="5280" y="12467"/>
                    <a:pt x="6240" y="9710"/>
                    <a:pt x="7920" y="6722"/>
                  </a:cubicBezTo>
                  <a:cubicBezTo>
                    <a:pt x="9600" y="3735"/>
                    <a:pt x="12000" y="518"/>
                    <a:pt x="13680" y="59"/>
                  </a:cubicBezTo>
                  <a:cubicBezTo>
                    <a:pt x="15360" y="-401"/>
                    <a:pt x="16320" y="1897"/>
                    <a:pt x="17520" y="5803"/>
                  </a:cubicBezTo>
                  <a:cubicBezTo>
                    <a:pt x="18720" y="9710"/>
                    <a:pt x="20160" y="15225"/>
                    <a:pt x="21600" y="207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11445504" y="1477760"/>
              <a:ext cx="177801" cy="170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3" fill="norm" stroke="1" extrusionOk="0">
                  <a:moveTo>
                    <a:pt x="0" y="694"/>
                  </a:moveTo>
                  <a:cubicBezTo>
                    <a:pt x="1286" y="173"/>
                    <a:pt x="2571" y="-347"/>
                    <a:pt x="4243" y="304"/>
                  </a:cubicBezTo>
                  <a:cubicBezTo>
                    <a:pt x="5914" y="954"/>
                    <a:pt x="7971" y="2776"/>
                    <a:pt x="9386" y="4988"/>
                  </a:cubicBezTo>
                  <a:cubicBezTo>
                    <a:pt x="10800" y="7200"/>
                    <a:pt x="11571" y="9802"/>
                    <a:pt x="11443" y="12405"/>
                  </a:cubicBezTo>
                  <a:cubicBezTo>
                    <a:pt x="11314" y="15007"/>
                    <a:pt x="10286" y="17610"/>
                    <a:pt x="9129" y="19171"/>
                  </a:cubicBezTo>
                  <a:cubicBezTo>
                    <a:pt x="7971" y="20733"/>
                    <a:pt x="6686" y="21253"/>
                    <a:pt x="5786" y="20863"/>
                  </a:cubicBezTo>
                  <a:cubicBezTo>
                    <a:pt x="4886" y="20472"/>
                    <a:pt x="4371" y="19171"/>
                    <a:pt x="4886" y="17349"/>
                  </a:cubicBezTo>
                  <a:cubicBezTo>
                    <a:pt x="5400" y="15528"/>
                    <a:pt x="6943" y="13186"/>
                    <a:pt x="9386" y="10713"/>
                  </a:cubicBezTo>
                  <a:cubicBezTo>
                    <a:pt x="11829" y="8241"/>
                    <a:pt x="15171" y="5639"/>
                    <a:pt x="17229" y="3817"/>
                  </a:cubicBezTo>
                  <a:cubicBezTo>
                    <a:pt x="19286" y="1995"/>
                    <a:pt x="20057" y="954"/>
                    <a:pt x="19800" y="694"/>
                  </a:cubicBezTo>
                  <a:cubicBezTo>
                    <a:pt x="19543" y="434"/>
                    <a:pt x="18257" y="954"/>
                    <a:pt x="17100" y="2516"/>
                  </a:cubicBezTo>
                  <a:cubicBezTo>
                    <a:pt x="15943" y="4077"/>
                    <a:pt x="14914" y="6680"/>
                    <a:pt x="14657" y="9282"/>
                  </a:cubicBezTo>
                  <a:cubicBezTo>
                    <a:pt x="14400" y="11884"/>
                    <a:pt x="14914" y="14487"/>
                    <a:pt x="16200" y="16439"/>
                  </a:cubicBezTo>
                  <a:cubicBezTo>
                    <a:pt x="17486" y="18390"/>
                    <a:pt x="19543" y="19692"/>
                    <a:pt x="21600" y="20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11699504" y="1718355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11712204" y="1623105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11680454" y="1353142"/>
              <a:ext cx="25401" cy="11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4296"/>
                  </a:moveTo>
                  <a:cubicBezTo>
                    <a:pt x="0" y="2258"/>
                    <a:pt x="0" y="221"/>
                    <a:pt x="2700" y="17"/>
                  </a:cubicBezTo>
                  <a:cubicBezTo>
                    <a:pt x="5400" y="-187"/>
                    <a:pt x="10800" y="1443"/>
                    <a:pt x="14400" y="5315"/>
                  </a:cubicBezTo>
                  <a:cubicBezTo>
                    <a:pt x="18000" y="9187"/>
                    <a:pt x="19800" y="15300"/>
                    <a:pt x="21600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11851904" y="1583782"/>
              <a:ext cx="1016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950" y="4868"/>
                    <a:pt x="9900" y="-1303"/>
                    <a:pt x="13500" y="240"/>
                  </a:cubicBezTo>
                  <a:cubicBezTo>
                    <a:pt x="17100" y="1783"/>
                    <a:pt x="19350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11839204" y="1648505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12028181" y="1496105"/>
              <a:ext cx="166624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600" fill="norm" stroke="1" extrusionOk="0">
                  <a:moveTo>
                    <a:pt x="15584" y="0"/>
                  </a:moveTo>
                  <a:cubicBezTo>
                    <a:pt x="16394" y="1440"/>
                    <a:pt x="17204" y="2880"/>
                    <a:pt x="16124" y="6048"/>
                  </a:cubicBezTo>
                  <a:cubicBezTo>
                    <a:pt x="15044" y="9216"/>
                    <a:pt x="12074" y="14112"/>
                    <a:pt x="9779" y="16992"/>
                  </a:cubicBezTo>
                  <a:cubicBezTo>
                    <a:pt x="7484" y="19872"/>
                    <a:pt x="5864" y="20736"/>
                    <a:pt x="4379" y="20736"/>
                  </a:cubicBezTo>
                  <a:cubicBezTo>
                    <a:pt x="2894" y="20736"/>
                    <a:pt x="1544" y="19872"/>
                    <a:pt x="734" y="18720"/>
                  </a:cubicBezTo>
                  <a:cubicBezTo>
                    <a:pt x="-76" y="17568"/>
                    <a:pt x="-346" y="16128"/>
                    <a:pt x="599" y="15408"/>
                  </a:cubicBezTo>
                  <a:cubicBezTo>
                    <a:pt x="1544" y="14688"/>
                    <a:pt x="3704" y="14688"/>
                    <a:pt x="7349" y="15840"/>
                  </a:cubicBezTo>
                  <a:cubicBezTo>
                    <a:pt x="10994" y="16992"/>
                    <a:pt x="16124" y="19296"/>
                    <a:pt x="212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12245604" y="1419905"/>
              <a:ext cx="10403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600" fill="norm" stroke="1" extrusionOk="0">
                  <a:moveTo>
                    <a:pt x="9072" y="0"/>
                  </a:moveTo>
                  <a:cubicBezTo>
                    <a:pt x="11232" y="0"/>
                    <a:pt x="13392" y="0"/>
                    <a:pt x="15768" y="1358"/>
                  </a:cubicBezTo>
                  <a:cubicBezTo>
                    <a:pt x="18144" y="2717"/>
                    <a:pt x="20736" y="5434"/>
                    <a:pt x="21168" y="8355"/>
                  </a:cubicBezTo>
                  <a:cubicBezTo>
                    <a:pt x="21600" y="11275"/>
                    <a:pt x="19872" y="14400"/>
                    <a:pt x="15984" y="16642"/>
                  </a:cubicBezTo>
                  <a:cubicBezTo>
                    <a:pt x="12096" y="18883"/>
                    <a:pt x="6048" y="202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10499354" y="1896155"/>
              <a:ext cx="16827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15" y="20329"/>
                    <a:pt x="1630" y="19059"/>
                    <a:pt x="2377" y="17576"/>
                  </a:cubicBezTo>
                  <a:cubicBezTo>
                    <a:pt x="3125" y="16094"/>
                    <a:pt x="3804" y="14400"/>
                    <a:pt x="4660" y="12918"/>
                  </a:cubicBezTo>
                  <a:cubicBezTo>
                    <a:pt x="5515" y="11435"/>
                    <a:pt x="6548" y="10165"/>
                    <a:pt x="7635" y="9318"/>
                  </a:cubicBezTo>
                  <a:cubicBezTo>
                    <a:pt x="8722" y="8471"/>
                    <a:pt x="9863" y="8047"/>
                    <a:pt x="10977" y="7835"/>
                  </a:cubicBezTo>
                  <a:cubicBezTo>
                    <a:pt x="12091" y="7624"/>
                    <a:pt x="13177" y="7624"/>
                    <a:pt x="14291" y="7624"/>
                  </a:cubicBezTo>
                  <a:cubicBezTo>
                    <a:pt x="15405" y="7624"/>
                    <a:pt x="16546" y="7624"/>
                    <a:pt x="17538" y="6988"/>
                  </a:cubicBezTo>
                  <a:cubicBezTo>
                    <a:pt x="18530" y="6353"/>
                    <a:pt x="19372" y="5082"/>
                    <a:pt x="20024" y="3812"/>
                  </a:cubicBezTo>
                  <a:cubicBezTo>
                    <a:pt x="20676" y="2541"/>
                    <a:pt x="21138" y="12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11147054" y="2099748"/>
              <a:ext cx="196851" cy="185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5" fill="norm" stroke="1" extrusionOk="0">
                  <a:moveTo>
                    <a:pt x="0" y="4995"/>
                  </a:moveTo>
                  <a:cubicBezTo>
                    <a:pt x="697" y="5955"/>
                    <a:pt x="1394" y="6915"/>
                    <a:pt x="1510" y="9195"/>
                  </a:cubicBezTo>
                  <a:cubicBezTo>
                    <a:pt x="1626" y="11475"/>
                    <a:pt x="1161" y="15075"/>
                    <a:pt x="929" y="17475"/>
                  </a:cubicBezTo>
                  <a:cubicBezTo>
                    <a:pt x="697" y="19875"/>
                    <a:pt x="697" y="21075"/>
                    <a:pt x="697" y="21075"/>
                  </a:cubicBezTo>
                  <a:cubicBezTo>
                    <a:pt x="697" y="21075"/>
                    <a:pt x="697" y="19875"/>
                    <a:pt x="1161" y="17355"/>
                  </a:cubicBezTo>
                  <a:cubicBezTo>
                    <a:pt x="1626" y="14835"/>
                    <a:pt x="2555" y="10995"/>
                    <a:pt x="3600" y="7875"/>
                  </a:cubicBezTo>
                  <a:cubicBezTo>
                    <a:pt x="4645" y="4755"/>
                    <a:pt x="5806" y="2355"/>
                    <a:pt x="7548" y="1035"/>
                  </a:cubicBezTo>
                  <a:cubicBezTo>
                    <a:pt x="9290" y="-285"/>
                    <a:pt x="11613" y="-525"/>
                    <a:pt x="14052" y="1395"/>
                  </a:cubicBezTo>
                  <a:cubicBezTo>
                    <a:pt x="16490" y="3315"/>
                    <a:pt x="19045" y="7395"/>
                    <a:pt x="20323" y="10635"/>
                  </a:cubicBezTo>
                  <a:cubicBezTo>
                    <a:pt x="21600" y="13875"/>
                    <a:pt x="21600" y="16275"/>
                    <a:pt x="21600" y="186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9051554" y="1515155"/>
              <a:ext cx="127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800"/>
                    <a:pt x="7200" y="9600"/>
                    <a:pt x="3600" y="13200"/>
                  </a:cubicBezTo>
                  <a:cubicBezTo>
                    <a:pt x="0" y="16800"/>
                    <a:pt x="0" y="19200"/>
                    <a:pt x="0" y="19200"/>
                  </a:cubicBezTo>
                  <a:cubicBezTo>
                    <a:pt x="0" y="19200"/>
                    <a:pt x="0" y="16800"/>
                    <a:pt x="1800" y="16800"/>
                  </a:cubicBezTo>
                  <a:cubicBezTo>
                    <a:pt x="3600" y="16800"/>
                    <a:pt x="7200" y="19200"/>
                    <a:pt x="10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8994404" y="2932759"/>
              <a:ext cx="155666" cy="587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22" fill="norm" stroke="1" extrusionOk="0">
                  <a:moveTo>
                    <a:pt x="0" y="8737"/>
                  </a:moveTo>
                  <a:cubicBezTo>
                    <a:pt x="584" y="11437"/>
                    <a:pt x="1168" y="14137"/>
                    <a:pt x="1605" y="16143"/>
                  </a:cubicBezTo>
                  <a:cubicBezTo>
                    <a:pt x="2043" y="18149"/>
                    <a:pt x="2335" y="19460"/>
                    <a:pt x="2627" y="20309"/>
                  </a:cubicBezTo>
                  <a:cubicBezTo>
                    <a:pt x="2919" y="21157"/>
                    <a:pt x="3211" y="21543"/>
                    <a:pt x="3357" y="21389"/>
                  </a:cubicBezTo>
                  <a:cubicBezTo>
                    <a:pt x="3503" y="21234"/>
                    <a:pt x="3503" y="20540"/>
                    <a:pt x="3065" y="18882"/>
                  </a:cubicBezTo>
                  <a:cubicBezTo>
                    <a:pt x="2627" y="17223"/>
                    <a:pt x="1751" y="14600"/>
                    <a:pt x="1314" y="11939"/>
                  </a:cubicBezTo>
                  <a:cubicBezTo>
                    <a:pt x="876" y="9277"/>
                    <a:pt x="876" y="6577"/>
                    <a:pt x="1459" y="4842"/>
                  </a:cubicBezTo>
                  <a:cubicBezTo>
                    <a:pt x="2043" y="3106"/>
                    <a:pt x="3211" y="2334"/>
                    <a:pt x="4816" y="1679"/>
                  </a:cubicBezTo>
                  <a:cubicBezTo>
                    <a:pt x="6422" y="1023"/>
                    <a:pt x="8465" y="483"/>
                    <a:pt x="10362" y="213"/>
                  </a:cubicBezTo>
                  <a:cubicBezTo>
                    <a:pt x="12259" y="-57"/>
                    <a:pt x="14011" y="-57"/>
                    <a:pt x="15470" y="136"/>
                  </a:cubicBezTo>
                  <a:cubicBezTo>
                    <a:pt x="16930" y="329"/>
                    <a:pt x="18097" y="714"/>
                    <a:pt x="19265" y="1486"/>
                  </a:cubicBezTo>
                  <a:cubicBezTo>
                    <a:pt x="20432" y="2257"/>
                    <a:pt x="21600" y="3414"/>
                    <a:pt x="21454" y="4379"/>
                  </a:cubicBezTo>
                  <a:cubicBezTo>
                    <a:pt x="21308" y="5343"/>
                    <a:pt x="19849" y="6114"/>
                    <a:pt x="17076" y="6654"/>
                  </a:cubicBezTo>
                  <a:cubicBezTo>
                    <a:pt x="14303" y="7194"/>
                    <a:pt x="10216" y="7503"/>
                    <a:pt x="7443" y="7657"/>
                  </a:cubicBezTo>
                  <a:cubicBezTo>
                    <a:pt x="4670" y="7812"/>
                    <a:pt x="3211" y="7812"/>
                    <a:pt x="3357" y="7850"/>
                  </a:cubicBezTo>
                  <a:cubicBezTo>
                    <a:pt x="3503" y="7889"/>
                    <a:pt x="5254" y="7966"/>
                    <a:pt x="7005" y="80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9172204" y="3166155"/>
              <a:ext cx="952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9210304" y="3159805"/>
              <a:ext cx="762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000" y="5200"/>
                    <a:pt x="8400" y="10400"/>
                    <a:pt x="4800" y="14000"/>
                  </a:cubicBezTo>
                  <a:cubicBezTo>
                    <a:pt x="1200" y="17600"/>
                    <a:pt x="600" y="19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9159504" y="2751153"/>
              <a:ext cx="139701" cy="103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4" fill="norm" stroke="1" extrusionOk="0">
                  <a:moveTo>
                    <a:pt x="0" y="5644"/>
                  </a:moveTo>
                  <a:cubicBezTo>
                    <a:pt x="982" y="3916"/>
                    <a:pt x="1964" y="2188"/>
                    <a:pt x="3273" y="1108"/>
                  </a:cubicBezTo>
                  <a:cubicBezTo>
                    <a:pt x="4582" y="28"/>
                    <a:pt x="6218" y="-404"/>
                    <a:pt x="7200" y="460"/>
                  </a:cubicBezTo>
                  <a:cubicBezTo>
                    <a:pt x="8182" y="1324"/>
                    <a:pt x="8509" y="3484"/>
                    <a:pt x="7855" y="6076"/>
                  </a:cubicBezTo>
                  <a:cubicBezTo>
                    <a:pt x="7200" y="8668"/>
                    <a:pt x="5564" y="11692"/>
                    <a:pt x="4418" y="14284"/>
                  </a:cubicBezTo>
                  <a:cubicBezTo>
                    <a:pt x="3273" y="16876"/>
                    <a:pt x="2618" y="19036"/>
                    <a:pt x="3273" y="20116"/>
                  </a:cubicBezTo>
                  <a:cubicBezTo>
                    <a:pt x="3927" y="21196"/>
                    <a:pt x="5891" y="21196"/>
                    <a:pt x="9164" y="20764"/>
                  </a:cubicBezTo>
                  <a:cubicBezTo>
                    <a:pt x="12436" y="20332"/>
                    <a:pt x="17018" y="19468"/>
                    <a:pt x="21600" y="186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9415296" y="2910658"/>
              <a:ext cx="80759" cy="249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3" h="21365" fill="norm" stroke="1" extrusionOk="0">
                  <a:moveTo>
                    <a:pt x="20603" y="128"/>
                  </a:moveTo>
                  <a:cubicBezTo>
                    <a:pt x="17903" y="-53"/>
                    <a:pt x="15203" y="-235"/>
                    <a:pt x="11963" y="1036"/>
                  </a:cubicBezTo>
                  <a:cubicBezTo>
                    <a:pt x="8723" y="2306"/>
                    <a:pt x="4943" y="5029"/>
                    <a:pt x="2513" y="7842"/>
                  </a:cubicBezTo>
                  <a:cubicBezTo>
                    <a:pt x="83" y="10656"/>
                    <a:pt x="-997" y="13560"/>
                    <a:pt x="1163" y="15829"/>
                  </a:cubicBezTo>
                  <a:cubicBezTo>
                    <a:pt x="3323" y="18098"/>
                    <a:pt x="8723" y="19731"/>
                    <a:pt x="14123" y="21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9504521" y="2956605"/>
              <a:ext cx="156634" cy="142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21600" y="0"/>
                  </a:moveTo>
                  <a:cubicBezTo>
                    <a:pt x="19265" y="5082"/>
                    <a:pt x="16930" y="10165"/>
                    <a:pt x="14449" y="13659"/>
                  </a:cubicBezTo>
                  <a:cubicBezTo>
                    <a:pt x="11968" y="17153"/>
                    <a:pt x="9341" y="19059"/>
                    <a:pt x="7297" y="20171"/>
                  </a:cubicBezTo>
                  <a:cubicBezTo>
                    <a:pt x="5254" y="21282"/>
                    <a:pt x="3795" y="21600"/>
                    <a:pt x="2481" y="21282"/>
                  </a:cubicBezTo>
                  <a:cubicBezTo>
                    <a:pt x="1168" y="20965"/>
                    <a:pt x="0" y="20012"/>
                    <a:pt x="0" y="19059"/>
                  </a:cubicBezTo>
                  <a:cubicBezTo>
                    <a:pt x="0" y="18106"/>
                    <a:pt x="1168" y="17153"/>
                    <a:pt x="3795" y="17312"/>
                  </a:cubicBezTo>
                  <a:cubicBezTo>
                    <a:pt x="6422" y="17471"/>
                    <a:pt x="10508" y="18741"/>
                    <a:pt x="13427" y="19535"/>
                  </a:cubicBezTo>
                  <a:cubicBezTo>
                    <a:pt x="16346" y="20329"/>
                    <a:pt x="18097" y="20647"/>
                    <a:pt x="19849" y="20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9731004" y="2835955"/>
              <a:ext cx="8346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4" h="21600" fill="norm" stroke="1" extrusionOk="0">
                  <a:moveTo>
                    <a:pt x="0" y="0"/>
                  </a:moveTo>
                  <a:cubicBezTo>
                    <a:pt x="2634" y="0"/>
                    <a:pt x="5268" y="0"/>
                    <a:pt x="8956" y="1350"/>
                  </a:cubicBezTo>
                  <a:cubicBezTo>
                    <a:pt x="12644" y="2700"/>
                    <a:pt x="17385" y="5400"/>
                    <a:pt x="19493" y="8175"/>
                  </a:cubicBezTo>
                  <a:cubicBezTo>
                    <a:pt x="21600" y="10950"/>
                    <a:pt x="21073" y="13800"/>
                    <a:pt x="18176" y="16050"/>
                  </a:cubicBezTo>
                  <a:cubicBezTo>
                    <a:pt x="15278" y="18300"/>
                    <a:pt x="10010" y="19950"/>
                    <a:pt x="47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8931755" y="2605473"/>
              <a:ext cx="138850" cy="191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000" fill="norm" stroke="1" extrusionOk="0">
                  <a:moveTo>
                    <a:pt x="850" y="10658"/>
                  </a:moveTo>
                  <a:cubicBezTo>
                    <a:pt x="1177" y="12981"/>
                    <a:pt x="1504" y="15304"/>
                    <a:pt x="1341" y="17278"/>
                  </a:cubicBezTo>
                  <a:cubicBezTo>
                    <a:pt x="1177" y="19252"/>
                    <a:pt x="523" y="20878"/>
                    <a:pt x="195" y="20994"/>
                  </a:cubicBezTo>
                  <a:cubicBezTo>
                    <a:pt x="-132" y="21110"/>
                    <a:pt x="-132" y="19716"/>
                    <a:pt x="850" y="16697"/>
                  </a:cubicBezTo>
                  <a:cubicBezTo>
                    <a:pt x="1832" y="13678"/>
                    <a:pt x="3795" y="9033"/>
                    <a:pt x="5268" y="6129"/>
                  </a:cubicBezTo>
                  <a:cubicBezTo>
                    <a:pt x="6741" y="3226"/>
                    <a:pt x="7723" y="2065"/>
                    <a:pt x="8868" y="1136"/>
                  </a:cubicBezTo>
                  <a:cubicBezTo>
                    <a:pt x="10013" y="207"/>
                    <a:pt x="11323" y="-490"/>
                    <a:pt x="12795" y="439"/>
                  </a:cubicBezTo>
                  <a:cubicBezTo>
                    <a:pt x="14268" y="1368"/>
                    <a:pt x="15904" y="3923"/>
                    <a:pt x="17377" y="7058"/>
                  </a:cubicBezTo>
                  <a:cubicBezTo>
                    <a:pt x="18850" y="10194"/>
                    <a:pt x="20159" y="13910"/>
                    <a:pt x="21468" y="176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0270754" y="3036161"/>
              <a:ext cx="952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800" y="1118"/>
                    <a:pt x="9600" y="-1582"/>
                    <a:pt x="13200" y="1118"/>
                  </a:cubicBezTo>
                  <a:cubicBezTo>
                    <a:pt x="16800" y="3818"/>
                    <a:pt x="19200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0296154" y="3096305"/>
              <a:ext cx="120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0920854" y="2912155"/>
              <a:ext cx="200801" cy="262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60" fill="norm" stroke="1" extrusionOk="0">
                  <a:moveTo>
                    <a:pt x="21345" y="0"/>
                  </a:moveTo>
                  <a:cubicBezTo>
                    <a:pt x="16845" y="1901"/>
                    <a:pt x="12345" y="3802"/>
                    <a:pt x="9420" y="4925"/>
                  </a:cubicBezTo>
                  <a:cubicBezTo>
                    <a:pt x="6495" y="6048"/>
                    <a:pt x="5145" y="6394"/>
                    <a:pt x="4132" y="6912"/>
                  </a:cubicBezTo>
                  <a:cubicBezTo>
                    <a:pt x="3120" y="7430"/>
                    <a:pt x="2445" y="8122"/>
                    <a:pt x="2782" y="8467"/>
                  </a:cubicBezTo>
                  <a:cubicBezTo>
                    <a:pt x="3120" y="8813"/>
                    <a:pt x="4470" y="8813"/>
                    <a:pt x="6270" y="8813"/>
                  </a:cubicBezTo>
                  <a:cubicBezTo>
                    <a:pt x="8070" y="8813"/>
                    <a:pt x="10320" y="8813"/>
                    <a:pt x="11895" y="9072"/>
                  </a:cubicBezTo>
                  <a:cubicBezTo>
                    <a:pt x="13470" y="9331"/>
                    <a:pt x="14370" y="9850"/>
                    <a:pt x="14258" y="10368"/>
                  </a:cubicBezTo>
                  <a:cubicBezTo>
                    <a:pt x="14145" y="10886"/>
                    <a:pt x="13020" y="11405"/>
                    <a:pt x="10657" y="12787"/>
                  </a:cubicBezTo>
                  <a:cubicBezTo>
                    <a:pt x="8295" y="14170"/>
                    <a:pt x="4695" y="16416"/>
                    <a:pt x="2557" y="17971"/>
                  </a:cubicBezTo>
                  <a:cubicBezTo>
                    <a:pt x="420" y="19526"/>
                    <a:pt x="-255" y="20390"/>
                    <a:pt x="82" y="20909"/>
                  </a:cubicBezTo>
                  <a:cubicBezTo>
                    <a:pt x="420" y="21427"/>
                    <a:pt x="1770" y="21600"/>
                    <a:pt x="3795" y="21341"/>
                  </a:cubicBezTo>
                  <a:cubicBezTo>
                    <a:pt x="5820" y="21082"/>
                    <a:pt x="8520" y="20390"/>
                    <a:pt x="10657" y="20045"/>
                  </a:cubicBezTo>
                  <a:cubicBezTo>
                    <a:pt x="12795" y="19699"/>
                    <a:pt x="14370" y="19699"/>
                    <a:pt x="14707" y="19958"/>
                  </a:cubicBezTo>
                  <a:cubicBezTo>
                    <a:pt x="15045" y="20218"/>
                    <a:pt x="14145" y="20736"/>
                    <a:pt x="13245" y="21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0899404" y="3305855"/>
              <a:ext cx="12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10899404" y="3248705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10950204" y="3283811"/>
              <a:ext cx="635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320" y="1118"/>
                    <a:pt x="8640" y="-1582"/>
                    <a:pt x="12240" y="1118"/>
                  </a:cubicBezTo>
                  <a:cubicBezTo>
                    <a:pt x="15840" y="3818"/>
                    <a:pt x="18720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10937504" y="3324905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11064504" y="3305855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10931154" y="2715297"/>
              <a:ext cx="101601" cy="95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2" fill="norm" stroke="1" extrusionOk="0">
                  <a:moveTo>
                    <a:pt x="0" y="8454"/>
                  </a:moveTo>
                  <a:cubicBezTo>
                    <a:pt x="0" y="10802"/>
                    <a:pt x="0" y="13149"/>
                    <a:pt x="225" y="13149"/>
                  </a:cubicBezTo>
                  <a:cubicBezTo>
                    <a:pt x="450" y="13149"/>
                    <a:pt x="900" y="10802"/>
                    <a:pt x="1800" y="8454"/>
                  </a:cubicBezTo>
                  <a:cubicBezTo>
                    <a:pt x="2700" y="6106"/>
                    <a:pt x="4050" y="3758"/>
                    <a:pt x="5850" y="2115"/>
                  </a:cubicBezTo>
                  <a:cubicBezTo>
                    <a:pt x="7650" y="471"/>
                    <a:pt x="9900" y="-468"/>
                    <a:pt x="11250" y="236"/>
                  </a:cubicBezTo>
                  <a:cubicBezTo>
                    <a:pt x="12600" y="941"/>
                    <a:pt x="13050" y="3289"/>
                    <a:pt x="14625" y="7045"/>
                  </a:cubicBezTo>
                  <a:cubicBezTo>
                    <a:pt x="16200" y="10802"/>
                    <a:pt x="18900" y="15967"/>
                    <a:pt x="21600" y="211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11318504" y="2956605"/>
              <a:ext cx="31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5280"/>
                    <a:pt x="18720" y="10560"/>
                    <a:pt x="18000" y="13800"/>
                  </a:cubicBezTo>
                  <a:cubicBezTo>
                    <a:pt x="17280" y="17040"/>
                    <a:pt x="17280" y="18240"/>
                    <a:pt x="14400" y="19200"/>
                  </a:cubicBezTo>
                  <a:cubicBezTo>
                    <a:pt x="11520" y="20160"/>
                    <a:pt x="5760" y="208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11223204" y="2950981"/>
              <a:ext cx="177851" cy="50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91" fill="norm" stroke="1" extrusionOk="0">
                  <a:moveTo>
                    <a:pt x="768" y="21291"/>
                  </a:moveTo>
                  <a:cubicBezTo>
                    <a:pt x="260" y="15891"/>
                    <a:pt x="-248" y="10491"/>
                    <a:pt x="133" y="6891"/>
                  </a:cubicBezTo>
                  <a:cubicBezTo>
                    <a:pt x="514" y="3291"/>
                    <a:pt x="1785" y="1491"/>
                    <a:pt x="4580" y="591"/>
                  </a:cubicBezTo>
                  <a:cubicBezTo>
                    <a:pt x="7376" y="-309"/>
                    <a:pt x="11696" y="-309"/>
                    <a:pt x="14745" y="1491"/>
                  </a:cubicBezTo>
                  <a:cubicBezTo>
                    <a:pt x="17794" y="3291"/>
                    <a:pt x="19573" y="6891"/>
                    <a:pt x="21352" y="10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11204204" y="3159805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9800"/>
                    <a:pt x="9434" y="18000"/>
                    <a:pt x="13034" y="14400"/>
                  </a:cubicBezTo>
                  <a:cubicBezTo>
                    <a:pt x="16634" y="10800"/>
                    <a:pt x="19117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11476740" y="2932154"/>
              <a:ext cx="108465" cy="265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523" fill="norm" stroke="1" extrusionOk="0">
                  <a:moveTo>
                    <a:pt x="20884" y="1466"/>
                  </a:moveTo>
                  <a:cubicBezTo>
                    <a:pt x="19661" y="780"/>
                    <a:pt x="18439" y="94"/>
                    <a:pt x="17012" y="9"/>
                  </a:cubicBezTo>
                  <a:cubicBezTo>
                    <a:pt x="15586" y="-77"/>
                    <a:pt x="13956" y="437"/>
                    <a:pt x="11103" y="2580"/>
                  </a:cubicBezTo>
                  <a:cubicBezTo>
                    <a:pt x="8250" y="4723"/>
                    <a:pt x="4175" y="8494"/>
                    <a:pt x="1933" y="11323"/>
                  </a:cubicBezTo>
                  <a:cubicBezTo>
                    <a:pt x="-308" y="14152"/>
                    <a:pt x="-716" y="16037"/>
                    <a:pt x="1322" y="17580"/>
                  </a:cubicBezTo>
                  <a:cubicBezTo>
                    <a:pt x="3359" y="19123"/>
                    <a:pt x="7842" y="20323"/>
                    <a:pt x="12326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11610604" y="2986152"/>
              <a:ext cx="139701" cy="17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9" fill="norm" stroke="1" extrusionOk="0">
                  <a:moveTo>
                    <a:pt x="0" y="4076"/>
                  </a:moveTo>
                  <a:cubicBezTo>
                    <a:pt x="327" y="2805"/>
                    <a:pt x="655" y="1535"/>
                    <a:pt x="1800" y="772"/>
                  </a:cubicBezTo>
                  <a:cubicBezTo>
                    <a:pt x="2945" y="10"/>
                    <a:pt x="4909" y="-244"/>
                    <a:pt x="6382" y="264"/>
                  </a:cubicBezTo>
                  <a:cubicBezTo>
                    <a:pt x="7855" y="772"/>
                    <a:pt x="8836" y="2043"/>
                    <a:pt x="9818" y="3949"/>
                  </a:cubicBezTo>
                  <a:cubicBezTo>
                    <a:pt x="10800" y="5855"/>
                    <a:pt x="11782" y="8396"/>
                    <a:pt x="11127" y="11318"/>
                  </a:cubicBezTo>
                  <a:cubicBezTo>
                    <a:pt x="10473" y="14241"/>
                    <a:pt x="8182" y="17544"/>
                    <a:pt x="6055" y="19323"/>
                  </a:cubicBezTo>
                  <a:cubicBezTo>
                    <a:pt x="3927" y="21102"/>
                    <a:pt x="1964" y="21356"/>
                    <a:pt x="982" y="20594"/>
                  </a:cubicBezTo>
                  <a:cubicBezTo>
                    <a:pt x="0" y="19831"/>
                    <a:pt x="0" y="18052"/>
                    <a:pt x="2782" y="15257"/>
                  </a:cubicBezTo>
                  <a:cubicBezTo>
                    <a:pt x="5564" y="12462"/>
                    <a:pt x="11127" y="8650"/>
                    <a:pt x="14564" y="6363"/>
                  </a:cubicBezTo>
                  <a:cubicBezTo>
                    <a:pt x="18000" y="4076"/>
                    <a:pt x="19309" y="3314"/>
                    <a:pt x="19309" y="3314"/>
                  </a:cubicBezTo>
                  <a:cubicBezTo>
                    <a:pt x="19309" y="3314"/>
                    <a:pt x="18000" y="4076"/>
                    <a:pt x="16527" y="5982"/>
                  </a:cubicBezTo>
                  <a:cubicBezTo>
                    <a:pt x="15055" y="7888"/>
                    <a:pt x="13418" y="10937"/>
                    <a:pt x="12600" y="13097"/>
                  </a:cubicBezTo>
                  <a:cubicBezTo>
                    <a:pt x="11782" y="15257"/>
                    <a:pt x="11782" y="16528"/>
                    <a:pt x="13418" y="17544"/>
                  </a:cubicBezTo>
                  <a:cubicBezTo>
                    <a:pt x="15055" y="18561"/>
                    <a:pt x="18327" y="19323"/>
                    <a:pt x="21600" y="200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11801104" y="3191555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11826504" y="3109005"/>
              <a:ext cx="2653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600" fill="norm" stroke="1" extrusionOk="0">
                  <a:moveTo>
                    <a:pt x="0" y="21600"/>
                  </a:moveTo>
                  <a:cubicBezTo>
                    <a:pt x="9969" y="14400"/>
                    <a:pt x="19938" y="7200"/>
                    <a:pt x="20769" y="3600"/>
                  </a:cubicBezTo>
                  <a:cubicBezTo>
                    <a:pt x="21600" y="0"/>
                    <a:pt x="13292" y="0"/>
                    <a:pt x="49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11775704" y="2874055"/>
              <a:ext cx="1206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86"/>
                  </a:moveTo>
                  <a:cubicBezTo>
                    <a:pt x="1516" y="1543"/>
                    <a:pt x="3032" y="0"/>
                    <a:pt x="4547" y="0"/>
                  </a:cubicBezTo>
                  <a:cubicBezTo>
                    <a:pt x="6063" y="0"/>
                    <a:pt x="7579" y="1543"/>
                    <a:pt x="8147" y="3600"/>
                  </a:cubicBezTo>
                  <a:cubicBezTo>
                    <a:pt x="8716" y="5657"/>
                    <a:pt x="8337" y="8229"/>
                    <a:pt x="7011" y="11314"/>
                  </a:cubicBezTo>
                  <a:cubicBezTo>
                    <a:pt x="5684" y="14400"/>
                    <a:pt x="3411" y="18000"/>
                    <a:pt x="3221" y="19800"/>
                  </a:cubicBezTo>
                  <a:cubicBezTo>
                    <a:pt x="3032" y="21600"/>
                    <a:pt x="4926" y="21600"/>
                    <a:pt x="8337" y="21600"/>
                  </a:cubicBezTo>
                  <a:cubicBezTo>
                    <a:pt x="11747" y="21600"/>
                    <a:pt x="16674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12017004" y="3121705"/>
              <a:ext cx="825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12004304" y="3172505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12129146" y="3077255"/>
              <a:ext cx="16090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21325" y="0"/>
                  </a:moveTo>
                  <a:cubicBezTo>
                    <a:pt x="17398" y="5684"/>
                    <a:pt x="13470" y="11368"/>
                    <a:pt x="10806" y="14779"/>
                  </a:cubicBezTo>
                  <a:cubicBezTo>
                    <a:pt x="8141" y="18189"/>
                    <a:pt x="6738" y="19326"/>
                    <a:pt x="5195" y="19895"/>
                  </a:cubicBezTo>
                  <a:cubicBezTo>
                    <a:pt x="3652" y="20463"/>
                    <a:pt x="1969" y="20463"/>
                    <a:pt x="987" y="19516"/>
                  </a:cubicBezTo>
                  <a:cubicBezTo>
                    <a:pt x="6" y="18568"/>
                    <a:pt x="-275" y="16674"/>
                    <a:pt x="286" y="15347"/>
                  </a:cubicBezTo>
                  <a:cubicBezTo>
                    <a:pt x="847" y="14021"/>
                    <a:pt x="2250" y="13263"/>
                    <a:pt x="5335" y="14400"/>
                  </a:cubicBezTo>
                  <a:cubicBezTo>
                    <a:pt x="8421" y="15537"/>
                    <a:pt x="13190" y="18568"/>
                    <a:pt x="179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2277354" y="3051855"/>
              <a:ext cx="93928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14400" y="0"/>
                  </a:moveTo>
                  <a:cubicBezTo>
                    <a:pt x="16800" y="150"/>
                    <a:pt x="19200" y="300"/>
                    <a:pt x="20400" y="1425"/>
                  </a:cubicBezTo>
                  <a:cubicBezTo>
                    <a:pt x="21600" y="2550"/>
                    <a:pt x="21600" y="4650"/>
                    <a:pt x="20400" y="7275"/>
                  </a:cubicBezTo>
                  <a:cubicBezTo>
                    <a:pt x="19200" y="9900"/>
                    <a:pt x="16800" y="13050"/>
                    <a:pt x="13200" y="15525"/>
                  </a:cubicBezTo>
                  <a:cubicBezTo>
                    <a:pt x="9600" y="18000"/>
                    <a:pt x="48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10988304" y="3518291"/>
              <a:ext cx="1169135" cy="10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443" fill="norm" stroke="1" extrusionOk="0">
                  <a:moveTo>
                    <a:pt x="0" y="21443"/>
                  </a:moveTo>
                  <a:cubicBezTo>
                    <a:pt x="858" y="18851"/>
                    <a:pt x="1716" y="16259"/>
                    <a:pt x="2944" y="13667"/>
                  </a:cubicBezTo>
                  <a:cubicBezTo>
                    <a:pt x="4172" y="11075"/>
                    <a:pt x="5770" y="8483"/>
                    <a:pt x="7369" y="6539"/>
                  </a:cubicBezTo>
                  <a:cubicBezTo>
                    <a:pt x="8968" y="4595"/>
                    <a:pt x="10566" y="3299"/>
                    <a:pt x="12204" y="2219"/>
                  </a:cubicBezTo>
                  <a:cubicBezTo>
                    <a:pt x="13841" y="1139"/>
                    <a:pt x="15518" y="275"/>
                    <a:pt x="16921" y="59"/>
                  </a:cubicBezTo>
                  <a:cubicBezTo>
                    <a:pt x="18325" y="-157"/>
                    <a:pt x="19456" y="275"/>
                    <a:pt x="20235" y="491"/>
                  </a:cubicBezTo>
                  <a:cubicBezTo>
                    <a:pt x="21015" y="707"/>
                    <a:pt x="21444" y="707"/>
                    <a:pt x="21522" y="1139"/>
                  </a:cubicBezTo>
                  <a:cubicBezTo>
                    <a:pt x="21600" y="1571"/>
                    <a:pt x="21327" y="2435"/>
                    <a:pt x="21054" y="3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11509367" y="3681454"/>
              <a:ext cx="196488" cy="171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359" fill="norm" stroke="1" extrusionOk="0">
                  <a:moveTo>
                    <a:pt x="1354" y="3833"/>
                  </a:moveTo>
                  <a:cubicBezTo>
                    <a:pt x="889" y="8838"/>
                    <a:pt x="425" y="13843"/>
                    <a:pt x="192" y="17004"/>
                  </a:cubicBezTo>
                  <a:cubicBezTo>
                    <a:pt x="-40" y="20165"/>
                    <a:pt x="-40" y="21482"/>
                    <a:pt x="76" y="21350"/>
                  </a:cubicBezTo>
                  <a:cubicBezTo>
                    <a:pt x="192" y="21219"/>
                    <a:pt x="425" y="19638"/>
                    <a:pt x="1934" y="16082"/>
                  </a:cubicBezTo>
                  <a:cubicBezTo>
                    <a:pt x="3444" y="12526"/>
                    <a:pt x="6231" y="6994"/>
                    <a:pt x="9018" y="3833"/>
                  </a:cubicBezTo>
                  <a:cubicBezTo>
                    <a:pt x="11805" y="672"/>
                    <a:pt x="14592" y="-118"/>
                    <a:pt x="16450" y="14"/>
                  </a:cubicBezTo>
                  <a:cubicBezTo>
                    <a:pt x="18308" y="145"/>
                    <a:pt x="19237" y="1199"/>
                    <a:pt x="19934" y="4887"/>
                  </a:cubicBezTo>
                  <a:cubicBezTo>
                    <a:pt x="20631" y="8575"/>
                    <a:pt x="21095" y="14897"/>
                    <a:pt x="21560" y="212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9178554" y="3915455"/>
              <a:ext cx="381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700"/>
                    <a:pt x="7200" y="5400"/>
                    <a:pt x="3600" y="9000"/>
                  </a:cubicBezTo>
                  <a:cubicBezTo>
                    <a:pt x="0" y="12600"/>
                    <a:pt x="0" y="171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9159504" y="4683805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9076954" y="5300190"/>
              <a:ext cx="206688" cy="552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210" fill="norm" stroke="1" extrusionOk="0">
                  <a:moveTo>
                    <a:pt x="0" y="7535"/>
                  </a:moveTo>
                  <a:cubicBezTo>
                    <a:pt x="655" y="10783"/>
                    <a:pt x="1309" y="14031"/>
                    <a:pt x="1636" y="16711"/>
                  </a:cubicBezTo>
                  <a:cubicBezTo>
                    <a:pt x="1964" y="19391"/>
                    <a:pt x="1964" y="21502"/>
                    <a:pt x="2291" y="21177"/>
                  </a:cubicBezTo>
                  <a:cubicBezTo>
                    <a:pt x="2618" y="20852"/>
                    <a:pt x="3273" y="18091"/>
                    <a:pt x="4145" y="15331"/>
                  </a:cubicBezTo>
                  <a:cubicBezTo>
                    <a:pt x="5018" y="12570"/>
                    <a:pt x="6109" y="9809"/>
                    <a:pt x="7527" y="7494"/>
                  </a:cubicBezTo>
                  <a:cubicBezTo>
                    <a:pt x="8945" y="5180"/>
                    <a:pt x="10691" y="3313"/>
                    <a:pt x="12000" y="2176"/>
                  </a:cubicBezTo>
                  <a:cubicBezTo>
                    <a:pt x="13309" y="1039"/>
                    <a:pt x="14182" y="633"/>
                    <a:pt x="15164" y="349"/>
                  </a:cubicBezTo>
                  <a:cubicBezTo>
                    <a:pt x="16145" y="64"/>
                    <a:pt x="17236" y="-98"/>
                    <a:pt x="18109" y="64"/>
                  </a:cubicBezTo>
                  <a:cubicBezTo>
                    <a:pt x="18982" y="227"/>
                    <a:pt x="19636" y="714"/>
                    <a:pt x="20291" y="1607"/>
                  </a:cubicBezTo>
                  <a:cubicBezTo>
                    <a:pt x="20945" y="2500"/>
                    <a:pt x="21600" y="3800"/>
                    <a:pt x="21164" y="5018"/>
                  </a:cubicBezTo>
                  <a:cubicBezTo>
                    <a:pt x="20727" y="6236"/>
                    <a:pt x="19200" y="7373"/>
                    <a:pt x="16364" y="8225"/>
                  </a:cubicBezTo>
                  <a:cubicBezTo>
                    <a:pt x="13527" y="9078"/>
                    <a:pt x="9382" y="9646"/>
                    <a:pt x="6982" y="9971"/>
                  </a:cubicBezTo>
                  <a:cubicBezTo>
                    <a:pt x="4582" y="10296"/>
                    <a:pt x="3927" y="10377"/>
                    <a:pt x="3273" y="10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9375404" y="5509305"/>
              <a:ext cx="12700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600"/>
                    <a:pt x="8640" y="7200"/>
                    <a:pt x="12240" y="10800"/>
                  </a:cubicBezTo>
                  <a:cubicBezTo>
                    <a:pt x="15840" y="14400"/>
                    <a:pt x="18720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9428321" y="5553755"/>
              <a:ext cx="10583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277"/>
                    <a:pt x="17280" y="554"/>
                    <a:pt x="13824" y="3185"/>
                  </a:cubicBezTo>
                  <a:cubicBezTo>
                    <a:pt x="10368" y="5815"/>
                    <a:pt x="5616" y="10800"/>
                    <a:pt x="3024" y="14123"/>
                  </a:cubicBezTo>
                  <a:cubicBezTo>
                    <a:pt x="432" y="17446"/>
                    <a:pt x="0" y="19108"/>
                    <a:pt x="0" y="20077"/>
                  </a:cubicBezTo>
                  <a:cubicBezTo>
                    <a:pt x="0" y="21046"/>
                    <a:pt x="432" y="21323"/>
                    <a:pt x="8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9592312" y="5337855"/>
              <a:ext cx="119643" cy="269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76" fill="norm" stroke="1" extrusionOk="0">
                  <a:moveTo>
                    <a:pt x="21420" y="0"/>
                  </a:moveTo>
                  <a:cubicBezTo>
                    <a:pt x="18388" y="0"/>
                    <a:pt x="15357" y="0"/>
                    <a:pt x="12704" y="844"/>
                  </a:cubicBezTo>
                  <a:cubicBezTo>
                    <a:pt x="10052" y="1687"/>
                    <a:pt x="7778" y="3375"/>
                    <a:pt x="5694" y="6159"/>
                  </a:cubicBezTo>
                  <a:cubicBezTo>
                    <a:pt x="3609" y="8944"/>
                    <a:pt x="1715" y="12825"/>
                    <a:pt x="767" y="15272"/>
                  </a:cubicBezTo>
                  <a:cubicBezTo>
                    <a:pt x="-180" y="17719"/>
                    <a:pt x="-180" y="18731"/>
                    <a:pt x="388" y="19575"/>
                  </a:cubicBezTo>
                  <a:cubicBezTo>
                    <a:pt x="957" y="20419"/>
                    <a:pt x="2094" y="21094"/>
                    <a:pt x="3988" y="21347"/>
                  </a:cubicBezTo>
                  <a:cubicBezTo>
                    <a:pt x="5883" y="21600"/>
                    <a:pt x="8536" y="21431"/>
                    <a:pt x="11188" y="21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9695835" y="5363255"/>
              <a:ext cx="174870" cy="201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92" fill="norm" stroke="1" extrusionOk="0">
                  <a:moveTo>
                    <a:pt x="21500" y="0"/>
                  </a:moveTo>
                  <a:cubicBezTo>
                    <a:pt x="19158" y="4500"/>
                    <a:pt x="16816" y="9000"/>
                    <a:pt x="14083" y="12600"/>
                  </a:cubicBezTo>
                  <a:cubicBezTo>
                    <a:pt x="11351" y="16200"/>
                    <a:pt x="8228" y="18900"/>
                    <a:pt x="6016" y="20250"/>
                  </a:cubicBezTo>
                  <a:cubicBezTo>
                    <a:pt x="3804" y="21600"/>
                    <a:pt x="2502" y="21600"/>
                    <a:pt x="1592" y="21037"/>
                  </a:cubicBezTo>
                  <a:cubicBezTo>
                    <a:pt x="681" y="20475"/>
                    <a:pt x="160" y="19350"/>
                    <a:pt x="30" y="18225"/>
                  </a:cubicBezTo>
                  <a:cubicBezTo>
                    <a:pt x="-100" y="17100"/>
                    <a:pt x="160" y="15975"/>
                    <a:pt x="1461" y="15413"/>
                  </a:cubicBezTo>
                  <a:cubicBezTo>
                    <a:pt x="2763" y="14850"/>
                    <a:pt x="5105" y="14850"/>
                    <a:pt x="7837" y="15413"/>
                  </a:cubicBezTo>
                  <a:cubicBezTo>
                    <a:pt x="10570" y="15975"/>
                    <a:pt x="13693" y="17100"/>
                    <a:pt x="16816" y="18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9896104" y="5337855"/>
              <a:ext cx="762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0" y="0"/>
                  </a:moveTo>
                  <a:cubicBezTo>
                    <a:pt x="18000" y="1674"/>
                    <a:pt x="21600" y="3349"/>
                    <a:pt x="21600" y="6112"/>
                  </a:cubicBezTo>
                  <a:cubicBezTo>
                    <a:pt x="21600" y="8874"/>
                    <a:pt x="18000" y="12726"/>
                    <a:pt x="13800" y="15488"/>
                  </a:cubicBezTo>
                  <a:cubicBezTo>
                    <a:pt x="9600" y="18251"/>
                    <a:pt x="4800" y="1992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9400804" y="5107635"/>
              <a:ext cx="140264" cy="77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0898" fill="norm" stroke="1" extrusionOk="0">
                  <a:moveTo>
                    <a:pt x="0" y="7256"/>
                  </a:moveTo>
                  <a:cubicBezTo>
                    <a:pt x="322" y="10098"/>
                    <a:pt x="645" y="12940"/>
                    <a:pt x="1290" y="13224"/>
                  </a:cubicBezTo>
                  <a:cubicBezTo>
                    <a:pt x="1934" y="13509"/>
                    <a:pt x="2901" y="11235"/>
                    <a:pt x="3869" y="8677"/>
                  </a:cubicBezTo>
                  <a:cubicBezTo>
                    <a:pt x="4836" y="6119"/>
                    <a:pt x="5803" y="3277"/>
                    <a:pt x="6448" y="4414"/>
                  </a:cubicBezTo>
                  <a:cubicBezTo>
                    <a:pt x="7093" y="5551"/>
                    <a:pt x="7415" y="10666"/>
                    <a:pt x="7899" y="11803"/>
                  </a:cubicBezTo>
                  <a:cubicBezTo>
                    <a:pt x="8382" y="12940"/>
                    <a:pt x="9027" y="10098"/>
                    <a:pt x="9994" y="7540"/>
                  </a:cubicBezTo>
                  <a:cubicBezTo>
                    <a:pt x="10961" y="4982"/>
                    <a:pt x="12251" y="2709"/>
                    <a:pt x="13701" y="1287"/>
                  </a:cubicBezTo>
                  <a:cubicBezTo>
                    <a:pt x="15152" y="-134"/>
                    <a:pt x="16764" y="-702"/>
                    <a:pt x="18215" y="1287"/>
                  </a:cubicBezTo>
                  <a:cubicBezTo>
                    <a:pt x="19666" y="3277"/>
                    <a:pt x="20955" y="7824"/>
                    <a:pt x="21278" y="11519"/>
                  </a:cubicBezTo>
                  <a:cubicBezTo>
                    <a:pt x="21600" y="15214"/>
                    <a:pt x="20955" y="18056"/>
                    <a:pt x="20310" y="208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9131754" y="4853003"/>
              <a:ext cx="199201" cy="211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400" fill="norm" stroke="1" extrusionOk="0">
                  <a:moveTo>
                    <a:pt x="8438" y="6644"/>
                  </a:moveTo>
                  <a:cubicBezTo>
                    <a:pt x="6392" y="10707"/>
                    <a:pt x="4345" y="14770"/>
                    <a:pt x="2867" y="17444"/>
                  </a:cubicBezTo>
                  <a:cubicBezTo>
                    <a:pt x="1390" y="20117"/>
                    <a:pt x="480" y="21400"/>
                    <a:pt x="139" y="21400"/>
                  </a:cubicBezTo>
                  <a:cubicBezTo>
                    <a:pt x="-202" y="21400"/>
                    <a:pt x="25" y="20117"/>
                    <a:pt x="1503" y="16802"/>
                  </a:cubicBezTo>
                  <a:cubicBezTo>
                    <a:pt x="2981" y="13487"/>
                    <a:pt x="5710" y="8141"/>
                    <a:pt x="7415" y="5040"/>
                  </a:cubicBezTo>
                  <a:cubicBezTo>
                    <a:pt x="9120" y="1939"/>
                    <a:pt x="9802" y="1083"/>
                    <a:pt x="10712" y="549"/>
                  </a:cubicBezTo>
                  <a:cubicBezTo>
                    <a:pt x="11621" y="14"/>
                    <a:pt x="12758" y="-200"/>
                    <a:pt x="13554" y="228"/>
                  </a:cubicBezTo>
                  <a:cubicBezTo>
                    <a:pt x="14350" y="655"/>
                    <a:pt x="14804" y="1725"/>
                    <a:pt x="15486" y="3970"/>
                  </a:cubicBezTo>
                  <a:cubicBezTo>
                    <a:pt x="16169" y="6216"/>
                    <a:pt x="17078" y="9638"/>
                    <a:pt x="18101" y="11669"/>
                  </a:cubicBezTo>
                  <a:cubicBezTo>
                    <a:pt x="19124" y="13701"/>
                    <a:pt x="20261" y="14343"/>
                    <a:pt x="21398" y="14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2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657854" y="2167982"/>
              <a:ext cx="1130301" cy="121874"/>
            </a:xfrm>
            <a:prstGeom prst="rect">
              <a:avLst/>
            </a:prstGeom>
            <a:effectLst/>
          </p:spPr>
        </p:pic>
        <p:pic>
          <p:nvPicPr>
            <p:cNvPr id="32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8842004" y="3529004"/>
              <a:ext cx="1244601" cy="208652"/>
            </a:xfrm>
            <a:prstGeom prst="rect">
              <a:avLst/>
            </a:prstGeom>
            <a:effectLst/>
          </p:spPr>
        </p:pic>
        <p:pic>
          <p:nvPicPr>
            <p:cNvPr id="331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8962654" y="5905910"/>
              <a:ext cx="1187451" cy="168546"/>
            </a:xfrm>
            <a:prstGeom prst="rect">
              <a:avLst/>
            </a:prstGeom>
            <a:effectLst/>
          </p:spPr>
        </p:pic>
        <p:sp>
          <p:nvSpPr>
            <p:cNvPr id="333" name="Line"/>
            <p:cNvSpPr/>
            <p:nvPr/>
          </p:nvSpPr>
          <p:spPr>
            <a:xfrm>
              <a:off x="1943787" y="6469867"/>
              <a:ext cx="210726" cy="625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476" fill="norm" stroke="1" extrusionOk="0">
                  <a:moveTo>
                    <a:pt x="3456" y="4305"/>
                  </a:moveTo>
                  <a:cubicBezTo>
                    <a:pt x="3024" y="5905"/>
                    <a:pt x="2592" y="7505"/>
                    <a:pt x="2376" y="9796"/>
                  </a:cubicBezTo>
                  <a:cubicBezTo>
                    <a:pt x="2160" y="12086"/>
                    <a:pt x="2160" y="15068"/>
                    <a:pt x="2052" y="16923"/>
                  </a:cubicBezTo>
                  <a:cubicBezTo>
                    <a:pt x="1944" y="18777"/>
                    <a:pt x="1728" y="19505"/>
                    <a:pt x="1620" y="20159"/>
                  </a:cubicBezTo>
                  <a:cubicBezTo>
                    <a:pt x="1512" y="20814"/>
                    <a:pt x="1512" y="21396"/>
                    <a:pt x="1404" y="21468"/>
                  </a:cubicBezTo>
                  <a:cubicBezTo>
                    <a:pt x="1296" y="21541"/>
                    <a:pt x="1080" y="21105"/>
                    <a:pt x="756" y="19614"/>
                  </a:cubicBezTo>
                  <a:cubicBezTo>
                    <a:pt x="432" y="18123"/>
                    <a:pt x="0" y="15577"/>
                    <a:pt x="0" y="13250"/>
                  </a:cubicBezTo>
                  <a:cubicBezTo>
                    <a:pt x="0" y="10923"/>
                    <a:pt x="432" y="8814"/>
                    <a:pt x="1728" y="6886"/>
                  </a:cubicBezTo>
                  <a:cubicBezTo>
                    <a:pt x="3024" y="4959"/>
                    <a:pt x="5184" y="3214"/>
                    <a:pt x="7344" y="2086"/>
                  </a:cubicBezTo>
                  <a:cubicBezTo>
                    <a:pt x="9504" y="959"/>
                    <a:pt x="11664" y="450"/>
                    <a:pt x="13392" y="196"/>
                  </a:cubicBezTo>
                  <a:cubicBezTo>
                    <a:pt x="15120" y="-59"/>
                    <a:pt x="16416" y="-59"/>
                    <a:pt x="17496" y="159"/>
                  </a:cubicBezTo>
                  <a:cubicBezTo>
                    <a:pt x="18576" y="377"/>
                    <a:pt x="19440" y="814"/>
                    <a:pt x="20196" y="1723"/>
                  </a:cubicBezTo>
                  <a:cubicBezTo>
                    <a:pt x="20952" y="2632"/>
                    <a:pt x="21600" y="4014"/>
                    <a:pt x="21492" y="5177"/>
                  </a:cubicBezTo>
                  <a:cubicBezTo>
                    <a:pt x="21384" y="6341"/>
                    <a:pt x="20520" y="7286"/>
                    <a:pt x="18252" y="8014"/>
                  </a:cubicBezTo>
                  <a:cubicBezTo>
                    <a:pt x="15984" y="8741"/>
                    <a:pt x="12312" y="9250"/>
                    <a:pt x="9396" y="9432"/>
                  </a:cubicBezTo>
                  <a:cubicBezTo>
                    <a:pt x="6480" y="9614"/>
                    <a:pt x="4320" y="9468"/>
                    <a:pt x="2700" y="9359"/>
                  </a:cubicBezTo>
                  <a:cubicBezTo>
                    <a:pt x="1080" y="9250"/>
                    <a:pt x="0" y="9177"/>
                    <a:pt x="216" y="9141"/>
                  </a:cubicBezTo>
                  <a:cubicBezTo>
                    <a:pt x="432" y="9105"/>
                    <a:pt x="1944" y="9105"/>
                    <a:pt x="3240" y="9105"/>
                  </a:cubicBezTo>
                  <a:cubicBezTo>
                    <a:pt x="4536" y="9105"/>
                    <a:pt x="5616" y="9105"/>
                    <a:pt x="6696" y="91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2142754" y="6728505"/>
              <a:ext cx="146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3046"/>
                    <a:pt x="8765" y="6092"/>
                    <a:pt x="12052" y="8723"/>
                  </a:cubicBezTo>
                  <a:cubicBezTo>
                    <a:pt x="15339" y="11354"/>
                    <a:pt x="17530" y="13569"/>
                    <a:pt x="18939" y="15508"/>
                  </a:cubicBezTo>
                  <a:cubicBezTo>
                    <a:pt x="20348" y="17446"/>
                    <a:pt x="20974" y="19108"/>
                    <a:pt x="21287" y="20077"/>
                  </a:cubicBezTo>
                  <a:cubicBezTo>
                    <a:pt x="21600" y="21046"/>
                    <a:pt x="21600" y="2132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2173289" y="6736972"/>
              <a:ext cx="115516" cy="165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69" fill="norm" stroke="1" extrusionOk="0">
                  <a:moveTo>
                    <a:pt x="21433" y="2187"/>
                  </a:moveTo>
                  <a:cubicBezTo>
                    <a:pt x="19469" y="1094"/>
                    <a:pt x="17506" y="0"/>
                    <a:pt x="15935" y="0"/>
                  </a:cubicBezTo>
                  <a:cubicBezTo>
                    <a:pt x="14364" y="0"/>
                    <a:pt x="13186" y="1094"/>
                    <a:pt x="10829" y="4238"/>
                  </a:cubicBezTo>
                  <a:cubicBezTo>
                    <a:pt x="8473" y="7382"/>
                    <a:pt x="4938" y="12577"/>
                    <a:pt x="2778" y="15858"/>
                  </a:cubicBezTo>
                  <a:cubicBezTo>
                    <a:pt x="618" y="19139"/>
                    <a:pt x="-167" y="20506"/>
                    <a:pt x="29" y="21053"/>
                  </a:cubicBezTo>
                  <a:cubicBezTo>
                    <a:pt x="226" y="21600"/>
                    <a:pt x="1404" y="21327"/>
                    <a:pt x="2582" y="210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2394637" y="6483943"/>
              <a:ext cx="122768" cy="320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3630"/>
                  </a:moveTo>
                  <a:cubicBezTo>
                    <a:pt x="21600" y="2919"/>
                    <a:pt x="21600" y="2209"/>
                    <a:pt x="20855" y="1498"/>
                  </a:cubicBezTo>
                  <a:cubicBezTo>
                    <a:pt x="20110" y="788"/>
                    <a:pt x="18621" y="77"/>
                    <a:pt x="16945" y="6"/>
                  </a:cubicBezTo>
                  <a:cubicBezTo>
                    <a:pt x="15269" y="-65"/>
                    <a:pt x="13407" y="503"/>
                    <a:pt x="10800" y="2280"/>
                  </a:cubicBezTo>
                  <a:cubicBezTo>
                    <a:pt x="8193" y="4056"/>
                    <a:pt x="4841" y="7040"/>
                    <a:pt x="2793" y="9953"/>
                  </a:cubicBezTo>
                  <a:cubicBezTo>
                    <a:pt x="745" y="12867"/>
                    <a:pt x="0" y="15709"/>
                    <a:pt x="0" y="17556"/>
                  </a:cubicBezTo>
                  <a:cubicBezTo>
                    <a:pt x="0" y="19403"/>
                    <a:pt x="745" y="20256"/>
                    <a:pt x="2979" y="20753"/>
                  </a:cubicBezTo>
                  <a:cubicBezTo>
                    <a:pt x="5214" y="21251"/>
                    <a:pt x="8938" y="21393"/>
                    <a:pt x="12662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2477292" y="6560959"/>
              <a:ext cx="205213" cy="176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1170" fill="norm" stroke="1" extrusionOk="0">
                  <a:moveTo>
                    <a:pt x="18724" y="1818"/>
                  </a:moveTo>
                  <a:cubicBezTo>
                    <a:pt x="19385" y="801"/>
                    <a:pt x="20047" y="-215"/>
                    <a:pt x="20377" y="39"/>
                  </a:cubicBezTo>
                  <a:cubicBezTo>
                    <a:pt x="20708" y="293"/>
                    <a:pt x="20708" y="1818"/>
                    <a:pt x="19496" y="4994"/>
                  </a:cubicBezTo>
                  <a:cubicBezTo>
                    <a:pt x="18283" y="8171"/>
                    <a:pt x="15859" y="12999"/>
                    <a:pt x="13545" y="16176"/>
                  </a:cubicBezTo>
                  <a:cubicBezTo>
                    <a:pt x="11230" y="19352"/>
                    <a:pt x="9026" y="20877"/>
                    <a:pt x="6822" y="21131"/>
                  </a:cubicBezTo>
                  <a:cubicBezTo>
                    <a:pt x="4618" y="21385"/>
                    <a:pt x="2414" y="20369"/>
                    <a:pt x="1202" y="19098"/>
                  </a:cubicBezTo>
                  <a:cubicBezTo>
                    <a:pt x="-11" y="17827"/>
                    <a:pt x="-231" y="16303"/>
                    <a:pt x="210" y="15286"/>
                  </a:cubicBezTo>
                  <a:cubicBezTo>
                    <a:pt x="651" y="14270"/>
                    <a:pt x="1753" y="13761"/>
                    <a:pt x="3516" y="14016"/>
                  </a:cubicBezTo>
                  <a:cubicBezTo>
                    <a:pt x="5279" y="14270"/>
                    <a:pt x="7704" y="15286"/>
                    <a:pt x="10789" y="16430"/>
                  </a:cubicBezTo>
                  <a:cubicBezTo>
                    <a:pt x="13875" y="17573"/>
                    <a:pt x="17622" y="18844"/>
                    <a:pt x="21369" y="20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2739654" y="6487205"/>
              <a:ext cx="8998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600" fill="norm" stroke="1" extrusionOk="0">
                  <a:moveTo>
                    <a:pt x="4418" y="0"/>
                  </a:moveTo>
                  <a:cubicBezTo>
                    <a:pt x="6873" y="0"/>
                    <a:pt x="9327" y="0"/>
                    <a:pt x="12518" y="1223"/>
                  </a:cubicBezTo>
                  <a:cubicBezTo>
                    <a:pt x="15709" y="2445"/>
                    <a:pt x="19636" y="4891"/>
                    <a:pt x="20618" y="7811"/>
                  </a:cubicBezTo>
                  <a:cubicBezTo>
                    <a:pt x="21600" y="10732"/>
                    <a:pt x="19636" y="14128"/>
                    <a:pt x="15709" y="16506"/>
                  </a:cubicBezTo>
                  <a:cubicBezTo>
                    <a:pt x="11782" y="18883"/>
                    <a:pt x="5891" y="2024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2184815" y="6085323"/>
              <a:ext cx="281790" cy="284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47" fill="norm" stroke="1" extrusionOk="0">
                  <a:moveTo>
                    <a:pt x="9370" y="9191"/>
                  </a:moveTo>
                  <a:cubicBezTo>
                    <a:pt x="8403" y="10620"/>
                    <a:pt x="7436" y="12049"/>
                    <a:pt x="6147" y="13876"/>
                  </a:cubicBezTo>
                  <a:cubicBezTo>
                    <a:pt x="4857" y="15702"/>
                    <a:pt x="3245" y="17926"/>
                    <a:pt x="2117" y="19355"/>
                  </a:cubicBezTo>
                  <a:cubicBezTo>
                    <a:pt x="988" y="20785"/>
                    <a:pt x="344" y="21420"/>
                    <a:pt x="102" y="21341"/>
                  </a:cubicBezTo>
                  <a:cubicBezTo>
                    <a:pt x="-140" y="21261"/>
                    <a:pt x="21" y="20467"/>
                    <a:pt x="908" y="18164"/>
                  </a:cubicBezTo>
                  <a:cubicBezTo>
                    <a:pt x="1794" y="15861"/>
                    <a:pt x="3406" y="12049"/>
                    <a:pt x="5099" y="8794"/>
                  </a:cubicBezTo>
                  <a:cubicBezTo>
                    <a:pt x="6791" y="5538"/>
                    <a:pt x="8564" y="2838"/>
                    <a:pt x="9854" y="1408"/>
                  </a:cubicBezTo>
                  <a:cubicBezTo>
                    <a:pt x="11144" y="-21"/>
                    <a:pt x="11950" y="-180"/>
                    <a:pt x="12594" y="138"/>
                  </a:cubicBezTo>
                  <a:cubicBezTo>
                    <a:pt x="13239" y="455"/>
                    <a:pt x="13723" y="1249"/>
                    <a:pt x="15173" y="3552"/>
                  </a:cubicBezTo>
                  <a:cubicBezTo>
                    <a:pt x="16624" y="5855"/>
                    <a:pt x="19042" y="9667"/>
                    <a:pt x="21460" y="13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40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614546" y="1197655"/>
              <a:ext cx="592709" cy="374890"/>
            </a:xfrm>
            <a:prstGeom prst="rect">
              <a:avLst/>
            </a:prstGeom>
            <a:effectLst/>
          </p:spPr>
        </p:pic>
        <p:pic>
          <p:nvPicPr>
            <p:cNvPr id="342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9731004" y="2366055"/>
              <a:ext cx="641351" cy="332430"/>
            </a:xfrm>
            <a:prstGeom prst="rect">
              <a:avLst/>
            </a:prstGeom>
            <a:effectLst/>
          </p:spPr>
        </p:pic>
        <p:pic>
          <p:nvPicPr>
            <p:cNvPr id="344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023104" y="4760005"/>
              <a:ext cx="736601" cy="364180"/>
            </a:xfrm>
            <a:prstGeom prst="rect">
              <a:avLst/>
            </a:prstGeom>
            <a:effectLst/>
          </p:spPr>
        </p:pic>
        <p:sp>
          <p:nvSpPr>
            <p:cNvPr id="346" name="Line"/>
            <p:cNvSpPr/>
            <p:nvPr/>
          </p:nvSpPr>
          <p:spPr>
            <a:xfrm>
              <a:off x="1130157" y="6334805"/>
              <a:ext cx="295048" cy="578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41" fill="norm" stroke="1" extrusionOk="0">
                  <a:moveTo>
                    <a:pt x="21506" y="0"/>
                  </a:moveTo>
                  <a:cubicBezTo>
                    <a:pt x="19037" y="79"/>
                    <a:pt x="16569" y="158"/>
                    <a:pt x="14100" y="434"/>
                  </a:cubicBezTo>
                  <a:cubicBezTo>
                    <a:pt x="11632" y="709"/>
                    <a:pt x="9163" y="1182"/>
                    <a:pt x="7389" y="1537"/>
                  </a:cubicBezTo>
                  <a:cubicBezTo>
                    <a:pt x="5615" y="1892"/>
                    <a:pt x="4535" y="2128"/>
                    <a:pt x="3917" y="2720"/>
                  </a:cubicBezTo>
                  <a:cubicBezTo>
                    <a:pt x="3300" y="3311"/>
                    <a:pt x="3146" y="4257"/>
                    <a:pt x="2837" y="6070"/>
                  </a:cubicBezTo>
                  <a:cubicBezTo>
                    <a:pt x="2529" y="7883"/>
                    <a:pt x="2066" y="10564"/>
                    <a:pt x="1603" y="12968"/>
                  </a:cubicBezTo>
                  <a:cubicBezTo>
                    <a:pt x="1140" y="15372"/>
                    <a:pt x="677" y="17501"/>
                    <a:pt x="369" y="18762"/>
                  </a:cubicBezTo>
                  <a:cubicBezTo>
                    <a:pt x="60" y="20023"/>
                    <a:pt x="-94" y="20418"/>
                    <a:pt x="60" y="20772"/>
                  </a:cubicBezTo>
                  <a:cubicBezTo>
                    <a:pt x="215" y="21127"/>
                    <a:pt x="677" y="21442"/>
                    <a:pt x="1372" y="21521"/>
                  </a:cubicBezTo>
                  <a:cubicBezTo>
                    <a:pt x="2066" y="21600"/>
                    <a:pt x="2992" y="21442"/>
                    <a:pt x="6232" y="21127"/>
                  </a:cubicBezTo>
                  <a:cubicBezTo>
                    <a:pt x="9472" y="20812"/>
                    <a:pt x="15026" y="20339"/>
                    <a:pt x="20580" y="19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1075954" y="6626905"/>
              <a:ext cx="247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9543"/>
                    <a:pt x="6646" y="17486"/>
                    <a:pt x="10246" y="13886"/>
                  </a:cubicBezTo>
                  <a:cubicBezTo>
                    <a:pt x="13846" y="10286"/>
                    <a:pt x="17723" y="51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646884" y="6246817"/>
              <a:ext cx="235521" cy="837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577" fill="norm" stroke="1" extrusionOk="0">
                  <a:moveTo>
                    <a:pt x="21459" y="632"/>
                  </a:moveTo>
                  <a:cubicBezTo>
                    <a:pt x="20880" y="413"/>
                    <a:pt x="20302" y="195"/>
                    <a:pt x="19048" y="86"/>
                  </a:cubicBezTo>
                  <a:cubicBezTo>
                    <a:pt x="17795" y="-23"/>
                    <a:pt x="15866" y="-23"/>
                    <a:pt x="13841" y="59"/>
                  </a:cubicBezTo>
                  <a:cubicBezTo>
                    <a:pt x="11816" y="141"/>
                    <a:pt x="9695" y="304"/>
                    <a:pt x="8152" y="441"/>
                  </a:cubicBezTo>
                  <a:cubicBezTo>
                    <a:pt x="6609" y="577"/>
                    <a:pt x="5645" y="686"/>
                    <a:pt x="4777" y="1013"/>
                  </a:cubicBezTo>
                  <a:cubicBezTo>
                    <a:pt x="3909" y="1341"/>
                    <a:pt x="3138" y="1886"/>
                    <a:pt x="2463" y="3004"/>
                  </a:cubicBezTo>
                  <a:cubicBezTo>
                    <a:pt x="1788" y="4122"/>
                    <a:pt x="1209" y="5813"/>
                    <a:pt x="920" y="7477"/>
                  </a:cubicBezTo>
                  <a:cubicBezTo>
                    <a:pt x="630" y="9141"/>
                    <a:pt x="630" y="10777"/>
                    <a:pt x="727" y="12441"/>
                  </a:cubicBezTo>
                  <a:cubicBezTo>
                    <a:pt x="823" y="14104"/>
                    <a:pt x="1016" y="15795"/>
                    <a:pt x="1016" y="17077"/>
                  </a:cubicBezTo>
                  <a:cubicBezTo>
                    <a:pt x="1016" y="18359"/>
                    <a:pt x="823" y="19232"/>
                    <a:pt x="534" y="19832"/>
                  </a:cubicBezTo>
                  <a:cubicBezTo>
                    <a:pt x="245" y="20432"/>
                    <a:pt x="-141" y="20759"/>
                    <a:pt x="52" y="21004"/>
                  </a:cubicBezTo>
                  <a:cubicBezTo>
                    <a:pt x="245" y="21250"/>
                    <a:pt x="1016" y="21413"/>
                    <a:pt x="2655" y="21441"/>
                  </a:cubicBezTo>
                  <a:cubicBezTo>
                    <a:pt x="4295" y="21468"/>
                    <a:pt x="6802" y="21359"/>
                    <a:pt x="9213" y="21359"/>
                  </a:cubicBezTo>
                  <a:cubicBezTo>
                    <a:pt x="11623" y="21359"/>
                    <a:pt x="13938" y="21468"/>
                    <a:pt x="16252" y="21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2911104" y="6201455"/>
              <a:ext cx="325930" cy="86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600" fill="norm" stroke="1" extrusionOk="0">
                  <a:moveTo>
                    <a:pt x="0" y="473"/>
                  </a:moveTo>
                  <a:cubicBezTo>
                    <a:pt x="3623" y="315"/>
                    <a:pt x="7246" y="158"/>
                    <a:pt x="10243" y="79"/>
                  </a:cubicBezTo>
                  <a:cubicBezTo>
                    <a:pt x="13239" y="0"/>
                    <a:pt x="15608" y="0"/>
                    <a:pt x="17350" y="0"/>
                  </a:cubicBezTo>
                  <a:cubicBezTo>
                    <a:pt x="19092" y="0"/>
                    <a:pt x="20206" y="0"/>
                    <a:pt x="20834" y="131"/>
                  </a:cubicBezTo>
                  <a:cubicBezTo>
                    <a:pt x="21461" y="263"/>
                    <a:pt x="21600" y="526"/>
                    <a:pt x="21321" y="1550"/>
                  </a:cubicBezTo>
                  <a:cubicBezTo>
                    <a:pt x="21043" y="2575"/>
                    <a:pt x="20346" y="4362"/>
                    <a:pt x="19928" y="6123"/>
                  </a:cubicBezTo>
                  <a:cubicBezTo>
                    <a:pt x="19510" y="7883"/>
                    <a:pt x="19370" y="9618"/>
                    <a:pt x="19231" y="11536"/>
                  </a:cubicBezTo>
                  <a:cubicBezTo>
                    <a:pt x="19092" y="13454"/>
                    <a:pt x="18952" y="15556"/>
                    <a:pt x="19092" y="17080"/>
                  </a:cubicBezTo>
                  <a:cubicBezTo>
                    <a:pt x="19231" y="18604"/>
                    <a:pt x="19649" y="19550"/>
                    <a:pt x="19858" y="20155"/>
                  </a:cubicBezTo>
                  <a:cubicBezTo>
                    <a:pt x="20067" y="20759"/>
                    <a:pt x="20067" y="21022"/>
                    <a:pt x="19719" y="21153"/>
                  </a:cubicBezTo>
                  <a:cubicBezTo>
                    <a:pt x="19370" y="21285"/>
                    <a:pt x="18674" y="21285"/>
                    <a:pt x="16026" y="21337"/>
                  </a:cubicBezTo>
                  <a:cubicBezTo>
                    <a:pt x="13378" y="21390"/>
                    <a:pt x="8779" y="21495"/>
                    <a:pt x="5992" y="21547"/>
                  </a:cubicBezTo>
                  <a:cubicBezTo>
                    <a:pt x="3205" y="21600"/>
                    <a:pt x="2230" y="21600"/>
                    <a:pt x="12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3933454" y="6576105"/>
              <a:ext cx="298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96" y="15600"/>
                    <a:pt x="9191" y="9600"/>
                    <a:pt x="12791" y="6000"/>
                  </a:cubicBezTo>
                  <a:cubicBezTo>
                    <a:pt x="16391" y="2400"/>
                    <a:pt x="18996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3892126" y="6760255"/>
              <a:ext cx="314379" cy="24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0925" fill="norm" stroke="1" extrusionOk="0">
                  <a:moveTo>
                    <a:pt x="1961" y="5400"/>
                  </a:moveTo>
                  <a:cubicBezTo>
                    <a:pt x="946" y="10800"/>
                    <a:pt x="-69" y="16200"/>
                    <a:pt x="3" y="18900"/>
                  </a:cubicBezTo>
                  <a:cubicBezTo>
                    <a:pt x="76" y="21600"/>
                    <a:pt x="1236" y="21600"/>
                    <a:pt x="3773" y="18900"/>
                  </a:cubicBezTo>
                  <a:cubicBezTo>
                    <a:pt x="6310" y="16200"/>
                    <a:pt x="10224" y="10800"/>
                    <a:pt x="13413" y="7200"/>
                  </a:cubicBezTo>
                  <a:cubicBezTo>
                    <a:pt x="16602" y="3600"/>
                    <a:pt x="19067" y="1800"/>
                    <a:pt x="2153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4922922" y="6456901"/>
              <a:ext cx="197422" cy="587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269" fill="norm" stroke="1" extrusionOk="0">
                  <a:moveTo>
                    <a:pt x="4214" y="10059"/>
                  </a:moveTo>
                  <a:cubicBezTo>
                    <a:pt x="3759" y="12357"/>
                    <a:pt x="3305" y="14654"/>
                    <a:pt x="3191" y="16952"/>
                  </a:cubicBezTo>
                  <a:cubicBezTo>
                    <a:pt x="3077" y="19250"/>
                    <a:pt x="3305" y="21548"/>
                    <a:pt x="2963" y="21242"/>
                  </a:cubicBezTo>
                  <a:cubicBezTo>
                    <a:pt x="2622" y="20935"/>
                    <a:pt x="1713" y="18025"/>
                    <a:pt x="1031" y="15382"/>
                  </a:cubicBezTo>
                  <a:cubicBezTo>
                    <a:pt x="349" y="12739"/>
                    <a:pt x="-106" y="10365"/>
                    <a:pt x="1145" y="8067"/>
                  </a:cubicBezTo>
                  <a:cubicBezTo>
                    <a:pt x="2395" y="5769"/>
                    <a:pt x="5351" y="3548"/>
                    <a:pt x="7283" y="2208"/>
                  </a:cubicBezTo>
                  <a:cubicBezTo>
                    <a:pt x="9216" y="867"/>
                    <a:pt x="10126" y="408"/>
                    <a:pt x="11262" y="178"/>
                  </a:cubicBezTo>
                  <a:cubicBezTo>
                    <a:pt x="12399" y="-52"/>
                    <a:pt x="13763" y="-52"/>
                    <a:pt x="14900" y="139"/>
                  </a:cubicBezTo>
                  <a:cubicBezTo>
                    <a:pt x="16037" y="331"/>
                    <a:pt x="16947" y="714"/>
                    <a:pt x="18083" y="1825"/>
                  </a:cubicBezTo>
                  <a:cubicBezTo>
                    <a:pt x="19220" y="2935"/>
                    <a:pt x="20585" y="4774"/>
                    <a:pt x="21039" y="6114"/>
                  </a:cubicBezTo>
                  <a:cubicBezTo>
                    <a:pt x="21494" y="7454"/>
                    <a:pt x="21039" y="8297"/>
                    <a:pt x="19448" y="8910"/>
                  </a:cubicBezTo>
                  <a:cubicBezTo>
                    <a:pt x="17856" y="9522"/>
                    <a:pt x="15128" y="9905"/>
                    <a:pt x="12172" y="10097"/>
                  </a:cubicBezTo>
                  <a:cubicBezTo>
                    <a:pt x="9216" y="10288"/>
                    <a:pt x="6033" y="10288"/>
                    <a:pt x="3759" y="10327"/>
                  </a:cubicBezTo>
                  <a:cubicBezTo>
                    <a:pt x="1486" y="10365"/>
                    <a:pt x="121" y="10442"/>
                    <a:pt x="8" y="10480"/>
                  </a:cubicBezTo>
                  <a:cubicBezTo>
                    <a:pt x="-106" y="10518"/>
                    <a:pt x="1031" y="10518"/>
                    <a:pt x="2168" y="10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5165354" y="6709455"/>
              <a:ext cx="152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696"/>
                    <a:pt x="9600" y="9391"/>
                    <a:pt x="12600" y="12365"/>
                  </a:cubicBezTo>
                  <a:cubicBezTo>
                    <a:pt x="15600" y="15339"/>
                    <a:pt x="16800" y="16591"/>
                    <a:pt x="17850" y="17843"/>
                  </a:cubicBezTo>
                  <a:cubicBezTo>
                    <a:pt x="18900" y="19096"/>
                    <a:pt x="19800" y="20348"/>
                    <a:pt x="20400" y="20974"/>
                  </a:cubicBezTo>
                  <a:cubicBezTo>
                    <a:pt x="21000" y="21600"/>
                    <a:pt x="213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5197104" y="6709455"/>
              <a:ext cx="1079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24" y="5657"/>
                    <a:pt x="8047" y="11314"/>
                    <a:pt x="4447" y="14914"/>
                  </a:cubicBezTo>
                  <a:cubicBezTo>
                    <a:pt x="847" y="18514"/>
                    <a:pt x="424" y="200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5450594" y="6448633"/>
              <a:ext cx="159261" cy="33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493" fill="norm" stroke="1" extrusionOk="0">
                  <a:moveTo>
                    <a:pt x="20836" y="1269"/>
                  </a:moveTo>
                  <a:cubicBezTo>
                    <a:pt x="20005" y="718"/>
                    <a:pt x="19174" y="168"/>
                    <a:pt x="18067" y="31"/>
                  </a:cubicBezTo>
                  <a:cubicBezTo>
                    <a:pt x="16959" y="-107"/>
                    <a:pt x="15574" y="168"/>
                    <a:pt x="12667" y="1888"/>
                  </a:cubicBezTo>
                  <a:cubicBezTo>
                    <a:pt x="9759" y="3608"/>
                    <a:pt x="5328" y="6772"/>
                    <a:pt x="2698" y="9524"/>
                  </a:cubicBezTo>
                  <a:cubicBezTo>
                    <a:pt x="67" y="12275"/>
                    <a:pt x="-764" y="14614"/>
                    <a:pt x="759" y="16540"/>
                  </a:cubicBezTo>
                  <a:cubicBezTo>
                    <a:pt x="2282" y="18466"/>
                    <a:pt x="6159" y="19980"/>
                    <a:pt x="8928" y="20736"/>
                  </a:cubicBezTo>
                  <a:cubicBezTo>
                    <a:pt x="11698" y="21493"/>
                    <a:pt x="13359" y="21493"/>
                    <a:pt x="15021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5670089" y="6531655"/>
              <a:ext cx="269966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21523" y="0"/>
                  </a:moveTo>
                  <a:cubicBezTo>
                    <a:pt x="20679" y="200"/>
                    <a:pt x="19836" y="400"/>
                    <a:pt x="18486" y="2300"/>
                  </a:cubicBezTo>
                  <a:cubicBezTo>
                    <a:pt x="17136" y="4200"/>
                    <a:pt x="15279" y="7800"/>
                    <a:pt x="13170" y="10600"/>
                  </a:cubicBezTo>
                  <a:cubicBezTo>
                    <a:pt x="11061" y="13400"/>
                    <a:pt x="8698" y="15400"/>
                    <a:pt x="7010" y="16400"/>
                  </a:cubicBezTo>
                  <a:cubicBezTo>
                    <a:pt x="5323" y="17400"/>
                    <a:pt x="4310" y="17400"/>
                    <a:pt x="3467" y="17100"/>
                  </a:cubicBezTo>
                  <a:cubicBezTo>
                    <a:pt x="2623" y="16800"/>
                    <a:pt x="1948" y="16200"/>
                    <a:pt x="1273" y="15000"/>
                  </a:cubicBezTo>
                  <a:cubicBezTo>
                    <a:pt x="598" y="13800"/>
                    <a:pt x="-77" y="12000"/>
                    <a:pt x="7" y="10900"/>
                  </a:cubicBezTo>
                  <a:cubicBezTo>
                    <a:pt x="92" y="9800"/>
                    <a:pt x="935" y="9400"/>
                    <a:pt x="2792" y="9600"/>
                  </a:cubicBezTo>
                  <a:cubicBezTo>
                    <a:pt x="4648" y="9800"/>
                    <a:pt x="7517" y="10600"/>
                    <a:pt x="9964" y="12400"/>
                  </a:cubicBezTo>
                  <a:cubicBezTo>
                    <a:pt x="12411" y="14200"/>
                    <a:pt x="14436" y="17000"/>
                    <a:pt x="15786" y="18700"/>
                  </a:cubicBezTo>
                  <a:cubicBezTo>
                    <a:pt x="17136" y="20400"/>
                    <a:pt x="17811" y="21000"/>
                    <a:pt x="184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5959104" y="6449105"/>
              <a:ext cx="17145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00" y="0"/>
                  </a:moveTo>
                  <a:cubicBezTo>
                    <a:pt x="14133" y="675"/>
                    <a:pt x="16267" y="1350"/>
                    <a:pt x="18133" y="3150"/>
                  </a:cubicBezTo>
                  <a:cubicBezTo>
                    <a:pt x="20000" y="4950"/>
                    <a:pt x="21600" y="7875"/>
                    <a:pt x="21600" y="10406"/>
                  </a:cubicBezTo>
                  <a:cubicBezTo>
                    <a:pt x="21600" y="12937"/>
                    <a:pt x="20000" y="15075"/>
                    <a:pt x="16133" y="16875"/>
                  </a:cubicBezTo>
                  <a:cubicBezTo>
                    <a:pt x="12267" y="18675"/>
                    <a:pt x="6133" y="201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3622304" y="7285102"/>
              <a:ext cx="158751" cy="118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6" fill="norm" stroke="1" extrusionOk="0">
                  <a:moveTo>
                    <a:pt x="0" y="10625"/>
                  </a:moveTo>
                  <a:cubicBezTo>
                    <a:pt x="0" y="8731"/>
                    <a:pt x="0" y="6836"/>
                    <a:pt x="144" y="6836"/>
                  </a:cubicBezTo>
                  <a:cubicBezTo>
                    <a:pt x="288" y="6836"/>
                    <a:pt x="576" y="8731"/>
                    <a:pt x="720" y="10815"/>
                  </a:cubicBezTo>
                  <a:cubicBezTo>
                    <a:pt x="864" y="12899"/>
                    <a:pt x="864" y="15173"/>
                    <a:pt x="864" y="17257"/>
                  </a:cubicBezTo>
                  <a:cubicBezTo>
                    <a:pt x="864" y="19341"/>
                    <a:pt x="864" y="21236"/>
                    <a:pt x="864" y="21236"/>
                  </a:cubicBezTo>
                  <a:cubicBezTo>
                    <a:pt x="864" y="21236"/>
                    <a:pt x="864" y="19341"/>
                    <a:pt x="1152" y="16499"/>
                  </a:cubicBezTo>
                  <a:cubicBezTo>
                    <a:pt x="1440" y="13657"/>
                    <a:pt x="2016" y="9868"/>
                    <a:pt x="2736" y="7025"/>
                  </a:cubicBezTo>
                  <a:cubicBezTo>
                    <a:pt x="3456" y="4183"/>
                    <a:pt x="4320" y="2289"/>
                    <a:pt x="5472" y="1152"/>
                  </a:cubicBezTo>
                  <a:cubicBezTo>
                    <a:pt x="6624" y="15"/>
                    <a:pt x="8064" y="-364"/>
                    <a:pt x="8928" y="394"/>
                  </a:cubicBezTo>
                  <a:cubicBezTo>
                    <a:pt x="9792" y="1152"/>
                    <a:pt x="10080" y="3047"/>
                    <a:pt x="10224" y="4941"/>
                  </a:cubicBezTo>
                  <a:cubicBezTo>
                    <a:pt x="10368" y="6836"/>
                    <a:pt x="10368" y="8731"/>
                    <a:pt x="10800" y="8920"/>
                  </a:cubicBezTo>
                  <a:cubicBezTo>
                    <a:pt x="11232" y="9110"/>
                    <a:pt x="12096" y="7594"/>
                    <a:pt x="13104" y="6268"/>
                  </a:cubicBezTo>
                  <a:cubicBezTo>
                    <a:pt x="14112" y="4941"/>
                    <a:pt x="15264" y="3804"/>
                    <a:pt x="16272" y="3994"/>
                  </a:cubicBezTo>
                  <a:cubicBezTo>
                    <a:pt x="17280" y="4183"/>
                    <a:pt x="18144" y="5699"/>
                    <a:pt x="19008" y="7594"/>
                  </a:cubicBezTo>
                  <a:cubicBezTo>
                    <a:pt x="19872" y="9489"/>
                    <a:pt x="20736" y="11762"/>
                    <a:pt x="21600" y="140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3882654" y="7306355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7280"/>
                    <a:pt x="12000" y="12960"/>
                    <a:pt x="15600" y="9360"/>
                  </a:cubicBezTo>
                  <a:cubicBezTo>
                    <a:pt x="19200" y="5760"/>
                    <a:pt x="20400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4073154" y="7268255"/>
              <a:ext cx="5257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6" h="21600" fill="norm" stroke="1" extrusionOk="0">
                  <a:moveTo>
                    <a:pt x="2492" y="0"/>
                  </a:moveTo>
                  <a:cubicBezTo>
                    <a:pt x="4154" y="2118"/>
                    <a:pt x="5815" y="4235"/>
                    <a:pt x="9138" y="5929"/>
                  </a:cubicBezTo>
                  <a:cubicBezTo>
                    <a:pt x="12462" y="7624"/>
                    <a:pt x="17446" y="8894"/>
                    <a:pt x="19523" y="10588"/>
                  </a:cubicBezTo>
                  <a:cubicBezTo>
                    <a:pt x="21600" y="12282"/>
                    <a:pt x="20769" y="14400"/>
                    <a:pt x="17031" y="16306"/>
                  </a:cubicBezTo>
                  <a:cubicBezTo>
                    <a:pt x="13292" y="18212"/>
                    <a:pt x="6646" y="199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4250954" y="7268255"/>
              <a:ext cx="151221" cy="78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094" fill="norm" stroke="1" extrusionOk="0">
                  <a:moveTo>
                    <a:pt x="16200" y="0"/>
                  </a:moveTo>
                  <a:cubicBezTo>
                    <a:pt x="12900" y="6821"/>
                    <a:pt x="9600" y="13642"/>
                    <a:pt x="7200" y="17337"/>
                  </a:cubicBezTo>
                  <a:cubicBezTo>
                    <a:pt x="4800" y="21032"/>
                    <a:pt x="3300" y="21600"/>
                    <a:pt x="2100" y="20747"/>
                  </a:cubicBezTo>
                  <a:cubicBezTo>
                    <a:pt x="900" y="19895"/>
                    <a:pt x="0" y="17621"/>
                    <a:pt x="0" y="15347"/>
                  </a:cubicBezTo>
                  <a:cubicBezTo>
                    <a:pt x="0" y="13074"/>
                    <a:pt x="900" y="10800"/>
                    <a:pt x="2100" y="9663"/>
                  </a:cubicBezTo>
                  <a:cubicBezTo>
                    <a:pt x="3300" y="8526"/>
                    <a:pt x="4800" y="8526"/>
                    <a:pt x="6750" y="10232"/>
                  </a:cubicBezTo>
                  <a:cubicBezTo>
                    <a:pt x="8700" y="11937"/>
                    <a:pt x="11100" y="15347"/>
                    <a:pt x="13050" y="17337"/>
                  </a:cubicBezTo>
                  <a:cubicBezTo>
                    <a:pt x="15000" y="19326"/>
                    <a:pt x="16500" y="19895"/>
                    <a:pt x="17850" y="18758"/>
                  </a:cubicBezTo>
                  <a:cubicBezTo>
                    <a:pt x="19200" y="17621"/>
                    <a:pt x="20400" y="14779"/>
                    <a:pt x="21000" y="11937"/>
                  </a:cubicBezTo>
                  <a:cubicBezTo>
                    <a:pt x="21600" y="9095"/>
                    <a:pt x="21600" y="6253"/>
                    <a:pt x="20850" y="4832"/>
                  </a:cubicBezTo>
                  <a:cubicBezTo>
                    <a:pt x="20100" y="3411"/>
                    <a:pt x="18600" y="3411"/>
                    <a:pt x="16650" y="5116"/>
                  </a:cubicBezTo>
                  <a:cubicBezTo>
                    <a:pt x="14700" y="6821"/>
                    <a:pt x="12300" y="10232"/>
                    <a:pt x="9900" y="136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6" name="Drawing"/>
          <p:cNvGrpSpPr/>
          <p:nvPr/>
        </p:nvGrpSpPr>
        <p:grpSpPr>
          <a:xfrm>
            <a:off x="1068406" y="1861832"/>
            <a:ext cx="11484452" cy="6659869"/>
            <a:chOff x="0" y="0"/>
            <a:chExt cx="11484451" cy="6659867"/>
          </a:xfrm>
        </p:grpSpPr>
        <p:sp>
          <p:nvSpPr>
            <p:cNvPr id="2344" name="Line"/>
            <p:cNvSpPr/>
            <p:nvPr/>
          </p:nvSpPr>
          <p:spPr>
            <a:xfrm>
              <a:off x="144443" y="468617"/>
              <a:ext cx="762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3337"/>
                    <a:pt x="8400" y="6673"/>
                    <a:pt x="11100" y="9834"/>
                  </a:cubicBezTo>
                  <a:cubicBezTo>
                    <a:pt x="13800" y="12995"/>
                    <a:pt x="15000" y="15980"/>
                    <a:pt x="15900" y="17912"/>
                  </a:cubicBezTo>
                  <a:cubicBezTo>
                    <a:pt x="16800" y="19844"/>
                    <a:pt x="17400" y="20722"/>
                    <a:pt x="18300" y="21161"/>
                  </a:cubicBezTo>
                  <a:cubicBezTo>
                    <a:pt x="19200" y="21600"/>
                    <a:pt x="204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0" y="304842"/>
              <a:ext cx="413661" cy="546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361" fill="norm" stroke="1" extrusionOk="0">
                  <a:moveTo>
                    <a:pt x="10663" y="2431"/>
                  </a:moveTo>
                  <a:cubicBezTo>
                    <a:pt x="9686" y="1603"/>
                    <a:pt x="8710" y="776"/>
                    <a:pt x="7950" y="362"/>
                  </a:cubicBezTo>
                  <a:cubicBezTo>
                    <a:pt x="7190" y="-52"/>
                    <a:pt x="6647" y="-52"/>
                    <a:pt x="5887" y="72"/>
                  </a:cubicBezTo>
                  <a:cubicBezTo>
                    <a:pt x="5128" y="196"/>
                    <a:pt x="4151" y="445"/>
                    <a:pt x="3174" y="1272"/>
                  </a:cubicBezTo>
                  <a:cubicBezTo>
                    <a:pt x="2197" y="2100"/>
                    <a:pt x="1220" y="3507"/>
                    <a:pt x="623" y="5658"/>
                  </a:cubicBezTo>
                  <a:cubicBezTo>
                    <a:pt x="26" y="7810"/>
                    <a:pt x="-191" y="10707"/>
                    <a:pt x="189" y="13314"/>
                  </a:cubicBezTo>
                  <a:cubicBezTo>
                    <a:pt x="569" y="15920"/>
                    <a:pt x="1546" y="18238"/>
                    <a:pt x="3065" y="19645"/>
                  </a:cubicBezTo>
                  <a:cubicBezTo>
                    <a:pt x="4585" y="21051"/>
                    <a:pt x="6647" y="21548"/>
                    <a:pt x="8981" y="21300"/>
                  </a:cubicBezTo>
                  <a:cubicBezTo>
                    <a:pt x="11315" y="21051"/>
                    <a:pt x="13920" y="20058"/>
                    <a:pt x="16036" y="18569"/>
                  </a:cubicBezTo>
                  <a:cubicBezTo>
                    <a:pt x="18153" y="17079"/>
                    <a:pt x="19781" y="15093"/>
                    <a:pt x="20595" y="12941"/>
                  </a:cubicBezTo>
                  <a:cubicBezTo>
                    <a:pt x="21409" y="10789"/>
                    <a:pt x="21409" y="8472"/>
                    <a:pt x="20649" y="6486"/>
                  </a:cubicBezTo>
                  <a:cubicBezTo>
                    <a:pt x="19889" y="4500"/>
                    <a:pt x="18370" y="2845"/>
                    <a:pt x="16253" y="1976"/>
                  </a:cubicBezTo>
                  <a:cubicBezTo>
                    <a:pt x="14137" y="1107"/>
                    <a:pt x="11423" y="1024"/>
                    <a:pt x="9469" y="1189"/>
                  </a:cubicBezTo>
                  <a:cubicBezTo>
                    <a:pt x="7516" y="1355"/>
                    <a:pt x="6322" y="1769"/>
                    <a:pt x="5670" y="2265"/>
                  </a:cubicBezTo>
                  <a:cubicBezTo>
                    <a:pt x="5019" y="2762"/>
                    <a:pt x="4911" y="3341"/>
                    <a:pt x="4802" y="3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915687" y="354317"/>
              <a:ext cx="22507" cy="432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9" h="21550" fill="norm" stroke="1" extrusionOk="0">
                  <a:moveTo>
                    <a:pt x="20879" y="0"/>
                  </a:moveTo>
                  <a:cubicBezTo>
                    <a:pt x="14988" y="2213"/>
                    <a:pt x="9097" y="4425"/>
                    <a:pt x="7134" y="7481"/>
                  </a:cubicBezTo>
                  <a:cubicBezTo>
                    <a:pt x="5170" y="10537"/>
                    <a:pt x="7134" y="14435"/>
                    <a:pt x="8115" y="16648"/>
                  </a:cubicBezTo>
                  <a:cubicBezTo>
                    <a:pt x="9097" y="18860"/>
                    <a:pt x="9097" y="19387"/>
                    <a:pt x="7134" y="20072"/>
                  </a:cubicBezTo>
                  <a:cubicBezTo>
                    <a:pt x="5170" y="20757"/>
                    <a:pt x="1243" y="21600"/>
                    <a:pt x="261" y="21547"/>
                  </a:cubicBezTo>
                  <a:cubicBezTo>
                    <a:pt x="-721" y="21495"/>
                    <a:pt x="1243" y="20546"/>
                    <a:pt x="3206" y="195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913736" y="297167"/>
              <a:ext cx="25940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fill="norm" stroke="1" extrusionOk="0">
                  <a:moveTo>
                    <a:pt x="976" y="21600"/>
                  </a:moveTo>
                  <a:cubicBezTo>
                    <a:pt x="449" y="19680"/>
                    <a:pt x="-78" y="17760"/>
                    <a:pt x="10" y="16080"/>
                  </a:cubicBezTo>
                  <a:cubicBezTo>
                    <a:pt x="98" y="14400"/>
                    <a:pt x="800" y="12960"/>
                    <a:pt x="3522" y="10320"/>
                  </a:cubicBezTo>
                  <a:cubicBezTo>
                    <a:pt x="6244" y="7680"/>
                    <a:pt x="10985" y="3840"/>
                    <a:pt x="14322" y="1920"/>
                  </a:cubicBezTo>
                  <a:cubicBezTo>
                    <a:pt x="17659" y="0"/>
                    <a:pt x="19590" y="0"/>
                    <a:pt x="2152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919143" y="557517"/>
              <a:ext cx="2095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09" y="15709"/>
                    <a:pt x="12218" y="9818"/>
                    <a:pt x="15818" y="6218"/>
                  </a:cubicBezTo>
                  <a:cubicBezTo>
                    <a:pt x="19418" y="2618"/>
                    <a:pt x="20509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1115993" y="709917"/>
              <a:ext cx="1905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323"/>
                    <a:pt x="5760" y="4645"/>
                    <a:pt x="9240" y="8129"/>
                  </a:cubicBezTo>
                  <a:cubicBezTo>
                    <a:pt x="12720" y="11613"/>
                    <a:pt x="16800" y="16258"/>
                    <a:pt x="18960" y="18697"/>
                  </a:cubicBezTo>
                  <a:cubicBezTo>
                    <a:pt x="21120" y="21135"/>
                    <a:pt x="21360" y="213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1196427" y="741667"/>
              <a:ext cx="110067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23" y="225"/>
                    <a:pt x="17446" y="450"/>
                    <a:pt x="15577" y="1688"/>
                  </a:cubicBezTo>
                  <a:cubicBezTo>
                    <a:pt x="13708" y="2925"/>
                    <a:pt x="12046" y="5175"/>
                    <a:pt x="9762" y="7987"/>
                  </a:cubicBezTo>
                  <a:cubicBezTo>
                    <a:pt x="7477" y="10800"/>
                    <a:pt x="4569" y="14175"/>
                    <a:pt x="2700" y="16538"/>
                  </a:cubicBezTo>
                  <a:cubicBezTo>
                    <a:pt x="831" y="18900"/>
                    <a:pt x="0" y="20250"/>
                    <a:pt x="0" y="20925"/>
                  </a:cubicBezTo>
                  <a:cubicBezTo>
                    <a:pt x="0" y="21600"/>
                    <a:pt x="831" y="21600"/>
                    <a:pt x="166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1481030" y="380659"/>
              <a:ext cx="155664" cy="443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554" fill="norm" stroke="1" extrusionOk="0">
                  <a:moveTo>
                    <a:pt x="21466" y="2114"/>
                  </a:moveTo>
                  <a:cubicBezTo>
                    <a:pt x="21174" y="1600"/>
                    <a:pt x="20882" y="1085"/>
                    <a:pt x="20152" y="674"/>
                  </a:cubicBezTo>
                  <a:cubicBezTo>
                    <a:pt x="19423" y="263"/>
                    <a:pt x="18255" y="-46"/>
                    <a:pt x="16796" y="5"/>
                  </a:cubicBezTo>
                  <a:cubicBezTo>
                    <a:pt x="15336" y="57"/>
                    <a:pt x="13585" y="468"/>
                    <a:pt x="11104" y="1908"/>
                  </a:cubicBezTo>
                  <a:cubicBezTo>
                    <a:pt x="8623" y="3348"/>
                    <a:pt x="5412" y="5817"/>
                    <a:pt x="3223" y="8543"/>
                  </a:cubicBezTo>
                  <a:cubicBezTo>
                    <a:pt x="1034" y="11268"/>
                    <a:pt x="-134" y="14251"/>
                    <a:pt x="12" y="16360"/>
                  </a:cubicBezTo>
                  <a:cubicBezTo>
                    <a:pt x="158" y="18468"/>
                    <a:pt x="1617" y="19703"/>
                    <a:pt x="4244" y="20423"/>
                  </a:cubicBezTo>
                  <a:cubicBezTo>
                    <a:pt x="6871" y="21143"/>
                    <a:pt x="10666" y="21348"/>
                    <a:pt x="14461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1701283" y="430517"/>
              <a:ext cx="240211" cy="244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74" fill="norm" stroke="1" extrusionOk="0">
                  <a:moveTo>
                    <a:pt x="18660" y="0"/>
                  </a:moveTo>
                  <a:cubicBezTo>
                    <a:pt x="18091" y="4469"/>
                    <a:pt x="17523" y="8938"/>
                    <a:pt x="16007" y="12476"/>
                  </a:cubicBezTo>
                  <a:cubicBezTo>
                    <a:pt x="14491" y="16014"/>
                    <a:pt x="12028" y="18621"/>
                    <a:pt x="9849" y="20017"/>
                  </a:cubicBezTo>
                  <a:cubicBezTo>
                    <a:pt x="7670" y="21414"/>
                    <a:pt x="5776" y="21600"/>
                    <a:pt x="4449" y="21414"/>
                  </a:cubicBezTo>
                  <a:cubicBezTo>
                    <a:pt x="3123" y="21228"/>
                    <a:pt x="2365" y="20669"/>
                    <a:pt x="1702" y="19738"/>
                  </a:cubicBezTo>
                  <a:cubicBezTo>
                    <a:pt x="1039" y="18807"/>
                    <a:pt x="470" y="17503"/>
                    <a:pt x="186" y="16386"/>
                  </a:cubicBezTo>
                  <a:cubicBezTo>
                    <a:pt x="-98" y="15269"/>
                    <a:pt x="-98" y="14338"/>
                    <a:pt x="470" y="13779"/>
                  </a:cubicBezTo>
                  <a:cubicBezTo>
                    <a:pt x="1039" y="13221"/>
                    <a:pt x="2176" y="13034"/>
                    <a:pt x="4165" y="13500"/>
                  </a:cubicBezTo>
                  <a:cubicBezTo>
                    <a:pt x="6155" y="13966"/>
                    <a:pt x="8997" y="15083"/>
                    <a:pt x="12028" y="16479"/>
                  </a:cubicBezTo>
                  <a:cubicBezTo>
                    <a:pt x="15060" y="17876"/>
                    <a:pt x="18281" y="19552"/>
                    <a:pt x="21502" y="21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2055793" y="347967"/>
              <a:ext cx="87498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600" fill="norm" stroke="1" extrusionOk="0">
                  <a:moveTo>
                    <a:pt x="10549" y="0"/>
                  </a:moveTo>
                  <a:cubicBezTo>
                    <a:pt x="14567" y="1742"/>
                    <a:pt x="18586" y="3484"/>
                    <a:pt x="20093" y="6329"/>
                  </a:cubicBezTo>
                  <a:cubicBezTo>
                    <a:pt x="21600" y="9174"/>
                    <a:pt x="20595" y="13123"/>
                    <a:pt x="16828" y="15852"/>
                  </a:cubicBezTo>
                  <a:cubicBezTo>
                    <a:pt x="13060" y="18581"/>
                    <a:pt x="6530" y="200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1091634" y="46177"/>
              <a:ext cx="145010" cy="132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0846" fill="norm" stroke="1" extrusionOk="0">
                  <a:moveTo>
                    <a:pt x="3603" y="8499"/>
                  </a:moveTo>
                  <a:cubicBezTo>
                    <a:pt x="3916" y="11822"/>
                    <a:pt x="4229" y="15145"/>
                    <a:pt x="3916" y="17472"/>
                  </a:cubicBezTo>
                  <a:cubicBezTo>
                    <a:pt x="3603" y="19798"/>
                    <a:pt x="2663" y="21127"/>
                    <a:pt x="1881" y="20795"/>
                  </a:cubicBezTo>
                  <a:cubicBezTo>
                    <a:pt x="1098" y="20462"/>
                    <a:pt x="472" y="18469"/>
                    <a:pt x="159" y="15644"/>
                  </a:cubicBezTo>
                  <a:cubicBezTo>
                    <a:pt x="-154" y="12819"/>
                    <a:pt x="-154" y="9164"/>
                    <a:pt x="1568" y="6173"/>
                  </a:cubicBezTo>
                  <a:cubicBezTo>
                    <a:pt x="3289" y="3182"/>
                    <a:pt x="6733" y="856"/>
                    <a:pt x="9081" y="192"/>
                  </a:cubicBezTo>
                  <a:cubicBezTo>
                    <a:pt x="11429" y="-473"/>
                    <a:pt x="12681" y="524"/>
                    <a:pt x="14559" y="4179"/>
                  </a:cubicBezTo>
                  <a:cubicBezTo>
                    <a:pt x="16437" y="7835"/>
                    <a:pt x="18942" y="14149"/>
                    <a:pt x="21446" y="20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1378228" y="1299244"/>
              <a:ext cx="93366" cy="32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541" fill="norm" stroke="1" extrusionOk="0">
                  <a:moveTo>
                    <a:pt x="21173" y="502"/>
                  </a:moveTo>
                  <a:cubicBezTo>
                    <a:pt x="18773" y="222"/>
                    <a:pt x="16373" y="-59"/>
                    <a:pt x="14213" y="11"/>
                  </a:cubicBezTo>
                  <a:cubicBezTo>
                    <a:pt x="12053" y="81"/>
                    <a:pt x="10133" y="502"/>
                    <a:pt x="7253" y="2746"/>
                  </a:cubicBezTo>
                  <a:cubicBezTo>
                    <a:pt x="4373" y="4990"/>
                    <a:pt x="533" y="9058"/>
                    <a:pt x="53" y="12494"/>
                  </a:cubicBezTo>
                  <a:cubicBezTo>
                    <a:pt x="-427" y="15931"/>
                    <a:pt x="2453" y="18736"/>
                    <a:pt x="5333" y="21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1541443" y="1319416"/>
              <a:ext cx="158751" cy="336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21338"/>
                  </a:moveTo>
                  <a:cubicBezTo>
                    <a:pt x="864" y="18789"/>
                    <a:pt x="1728" y="16240"/>
                    <a:pt x="3600" y="13087"/>
                  </a:cubicBezTo>
                  <a:cubicBezTo>
                    <a:pt x="5472" y="9934"/>
                    <a:pt x="8352" y="6178"/>
                    <a:pt x="10224" y="4031"/>
                  </a:cubicBezTo>
                  <a:cubicBezTo>
                    <a:pt x="12096" y="1885"/>
                    <a:pt x="12960" y="1348"/>
                    <a:pt x="13968" y="811"/>
                  </a:cubicBezTo>
                  <a:cubicBezTo>
                    <a:pt x="14976" y="275"/>
                    <a:pt x="16128" y="-262"/>
                    <a:pt x="16848" y="140"/>
                  </a:cubicBezTo>
                  <a:cubicBezTo>
                    <a:pt x="17568" y="543"/>
                    <a:pt x="17856" y="1885"/>
                    <a:pt x="18576" y="4568"/>
                  </a:cubicBezTo>
                  <a:cubicBezTo>
                    <a:pt x="19296" y="7251"/>
                    <a:pt x="20448" y="11276"/>
                    <a:pt x="21024" y="13624"/>
                  </a:cubicBezTo>
                  <a:cubicBezTo>
                    <a:pt x="21600" y="15972"/>
                    <a:pt x="21600" y="16642"/>
                    <a:pt x="21600" y="17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1547793" y="1452867"/>
              <a:ext cx="2159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5" y="18720"/>
                    <a:pt x="1271" y="15840"/>
                    <a:pt x="4871" y="12240"/>
                  </a:cubicBezTo>
                  <a:cubicBezTo>
                    <a:pt x="8471" y="8640"/>
                    <a:pt x="15035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1822545" y="1288362"/>
              <a:ext cx="149247" cy="304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558" fill="norm" stroke="1" extrusionOk="0">
                  <a:moveTo>
                    <a:pt x="1559" y="3558"/>
                  </a:moveTo>
                  <a:cubicBezTo>
                    <a:pt x="659" y="2508"/>
                    <a:pt x="-241" y="1458"/>
                    <a:pt x="59" y="858"/>
                  </a:cubicBezTo>
                  <a:cubicBezTo>
                    <a:pt x="359" y="258"/>
                    <a:pt x="1859" y="108"/>
                    <a:pt x="3359" y="33"/>
                  </a:cubicBezTo>
                  <a:cubicBezTo>
                    <a:pt x="4859" y="-42"/>
                    <a:pt x="6359" y="-42"/>
                    <a:pt x="7859" y="633"/>
                  </a:cubicBezTo>
                  <a:cubicBezTo>
                    <a:pt x="9359" y="1308"/>
                    <a:pt x="10859" y="2658"/>
                    <a:pt x="10859" y="4083"/>
                  </a:cubicBezTo>
                  <a:cubicBezTo>
                    <a:pt x="10859" y="5508"/>
                    <a:pt x="9359" y="7008"/>
                    <a:pt x="8159" y="8058"/>
                  </a:cubicBezTo>
                  <a:cubicBezTo>
                    <a:pt x="6959" y="9108"/>
                    <a:pt x="6059" y="9708"/>
                    <a:pt x="6959" y="10008"/>
                  </a:cubicBezTo>
                  <a:cubicBezTo>
                    <a:pt x="7859" y="10308"/>
                    <a:pt x="10559" y="10308"/>
                    <a:pt x="12659" y="10308"/>
                  </a:cubicBezTo>
                  <a:cubicBezTo>
                    <a:pt x="14759" y="10308"/>
                    <a:pt x="16259" y="10308"/>
                    <a:pt x="17609" y="10533"/>
                  </a:cubicBezTo>
                  <a:cubicBezTo>
                    <a:pt x="18959" y="10758"/>
                    <a:pt x="20159" y="11208"/>
                    <a:pt x="20759" y="11958"/>
                  </a:cubicBezTo>
                  <a:cubicBezTo>
                    <a:pt x="21359" y="12708"/>
                    <a:pt x="21359" y="13758"/>
                    <a:pt x="20159" y="15108"/>
                  </a:cubicBezTo>
                  <a:cubicBezTo>
                    <a:pt x="18959" y="16458"/>
                    <a:pt x="16559" y="18108"/>
                    <a:pt x="14009" y="19233"/>
                  </a:cubicBezTo>
                  <a:cubicBezTo>
                    <a:pt x="11459" y="20358"/>
                    <a:pt x="8759" y="20958"/>
                    <a:pt x="6059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2100243" y="1573517"/>
              <a:ext cx="444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2315618" y="1283129"/>
              <a:ext cx="203726" cy="363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33" fill="norm" stroke="1" extrusionOk="0">
                  <a:moveTo>
                    <a:pt x="15263" y="3624"/>
                  </a:moveTo>
                  <a:cubicBezTo>
                    <a:pt x="14381" y="3128"/>
                    <a:pt x="13500" y="2631"/>
                    <a:pt x="12287" y="2383"/>
                  </a:cubicBezTo>
                  <a:cubicBezTo>
                    <a:pt x="11075" y="2134"/>
                    <a:pt x="9532" y="2134"/>
                    <a:pt x="7659" y="2817"/>
                  </a:cubicBezTo>
                  <a:cubicBezTo>
                    <a:pt x="5785" y="3500"/>
                    <a:pt x="3581" y="4866"/>
                    <a:pt x="2038" y="7286"/>
                  </a:cubicBezTo>
                  <a:cubicBezTo>
                    <a:pt x="496" y="9707"/>
                    <a:pt x="-386" y="13183"/>
                    <a:pt x="165" y="15728"/>
                  </a:cubicBezTo>
                  <a:cubicBezTo>
                    <a:pt x="716" y="18272"/>
                    <a:pt x="2700" y="19886"/>
                    <a:pt x="4353" y="20693"/>
                  </a:cubicBezTo>
                  <a:cubicBezTo>
                    <a:pt x="6006" y="21500"/>
                    <a:pt x="7328" y="21500"/>
                    <a:pt x="9202" y="20941"/>
                  </a:cubicBezTo>
                  <a:cubicBezTo>
                    <a:pt x="11075" y="20383"/>
                    <a:pt x="13500" y="19266"/>
                    <a:pt x="15704" y="17093"/>
                  </a:cubicBezTo>
                  <a:cubicBezTo>
                    <a:pt x="17908" y="14921"/>
                    <a:pt x="19892" y="11693"/>
                    <a:pt x="20553" y="9086"/>
                  </a:cubicBezTo>
                  <a:cubicBezTo>
                    <a:pt x="21214" y="6479"/>
                    <a:pt x="20553" y="4493"/>
                    <a:pt x="19230" y="3066"/>
                  </a:cubicBezTo>
                  <a:cubicBezTo>
                    <a:pt x="17908" y="1638"/>
                    <a:pt x="15924" y="769"/>
                    <a:pt x="14051" y="334"/>
                  </a:cubicBezTo>
                  <a:cubicBezTo>
                    <a:pt x="12177" y="-100"/>
                    <a:pt x="10414" y="-100"/>
                    <a:pt x="9202" y="272"/>
                  </a:cubicBezTo>
                  <a:cubicBezTo>
                    <a:pt x="7990" y="645"/>
                    <a:pt x="7328" y="1390"/>
                    <a:pt x="6998" y="2445"/>
                  </a:cubicBezTo>
                  <a:cubicBezTo>
                    <a:pt x="6667" y="3500"/>
                    <a:pt x="6667" y="4866"/>
                    <a:pt x="7879" y="6417"/>
                  </a:cubicBezTo>
                  <a:cubicBezTo>
                    <a:pt x="9092" y="7969"/>
                    <a:pt x="11516" y="9707"/>
                    <a:pt x="13941" y="11755"/>
                  </a:cubicBezTo>
                  <a:cubicBezTo>
                    <a:pt x="16365" y="13803"/>
                    <a:pt x="18790" y="16162"/>
                    <a:pt x="21214" y="18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2662483" y="1299247"/>
              <a:ext cx="155311" cy="333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82" fill="norm" stroke="1" extrusionOk="0">
                  <a:moveTo>
                    <a:pt x="21418" y="2523"/>
                  </a:moveTo>
                  <a:cubicBezTo>
                    <a:pt x="20834" y="1844"/>
                    <a:pt x="20250" y="1165"/>
                    <a:pt x="17623" y="689"/>
                  </a:cubicBezTo>
                  <a:cubicBezTo>
                    <a:pt x="14996" y="214"/>
                    <a:pt x="10326" y="-58"/>
                    <a:pt x="7407" y="10"/>
                  </a:cubicBezTo>
                  <a:cubicBezTo>
                    <a:pt x="4488" y="78"/>
                    <a:pt x="3321" y="485"/>
                    <a:pt x="2299" y="1844"/>
                  </a:cubicBezTo>
                  <a:cubicBezTo>
                    <a:pt x="1277" y="3202"/>
                    <a:pt x="402" y="5512"/>
                    <a:pt x="110" y="7142"/>
                  </a:cubicBezTo>
                  <a:cubicBezTo>
                    <a:pt x="-182" y="8772"/>
                    <a:pt x="110" y="9723"/>
                    <a:pt x="986" y="10063"/>
                  </a:cubicBezTo>
                  <a:cubicBezTo>
                    <a:pt x="1861" y="10402"/>
                    <a:pt x="3321" y="10131"/>
                    <a:pt x="5510" y="10063"/>
                  </a:cubicBezTo>
                  <a:cubicBezTo>
                    <a:pt x="7699" y="9995"/>
                    <a:pt x="10618" y="10131"/>
                    <a:pt x="12515" y="10470"/>
                  </a:cubicBezTo>
                  <a:cubicBezTo>
                    <a:pt x="14413" y="10810"/>
                    <a:pt x="15288" y="11353"/>
                    <a:pt x="15726" y="12576"/>
                  </a:cubicBezTo>
                  <a:cubicBezTo>
                    <a:pt x="16164" y="13799"/>
                    <a:pt x="16164" y="15700"/>
                    <a:pt x="14850" y="17263"/>
                  </a:cubicBezTo>
                  <a:cubicBezTo>
                    <a:pt x="13537" y="18825"/>
                    <a:pt x="10910" y="20048"/>
                    <a:pt x="8575" y="20727"/>
                  </a:cubicBezTo>
                  <a:cubicBezTo>
                    <a:pt x="6240" y="21406"/>
                    <a:pt x="4196" y="21542"/>
                    <a:pt x="3029" y="21202"/>
                  </a:cubicBezTo>
                  <a:cubicBezTo>
                    <a:pt x="1861" y="20863"/>
                    <a:pt x="1569" y="20048"/>
                    <a:pt x="1277" y="19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2887643" y="1173467"/>
              <a:ext cx="164104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600" fill="norm" stroke="1" extrusionOk="0">
                  <a:moveTo>
                    <a:pt x="5815" y="0"/>
                  </a:moveTo>
                  <a:cubicBezTo>
                    <a:pt x="9692" y="568"/>
                    <a:pt x="13569" y="1137"/>
                    <a:pt x="16477" y="2511"/>
                  </a:cubicBezTo>
                  <a:cubicBezTo>
                    <a:pt x="19385" y="3884"/>
                    <a:pt x="21323" y="6063"/>
                    <a:pt x="21462" y="8716"/>
                  </a:cubicBezTo>
                  <a:cubicBezTo>
                    <a:pt x="21600" y="11368"/>
                    <a:pt x="19938" y="14495"/>
                    <a:pt x="16062" y="16721"/>
                  </a:cubicBezTo>
                  <a:cubicBezTo>
                    <a:pt x="12185" y="18947"/>
                    <a:pt x="6092" y="202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3313093" y="589267"/>
              <a:ext cx="381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469"/>
                    <a:pt x="14400" y="8938"/>
                    <a:pt x="18000" y="12538"/>
                  </a:cubicBezTo>
                  <a:cubicBezTo>
                    <a:pt x="21600" y="16138"/>
                    <a:pt x="21600" y="1886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3300393" y="519417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3465847" y="511852"/>
              <a:ext cx="123489" cy="265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5" h="21527" fill="norm" stroke="1" extrusionOk="0">
                  <a:moveTo>
                    <a:pt x="10393" y="3698"/>
                  </a:moveTo>
                  <a:cubicBezTo>
                    <a:pt x="10742" y="2841"/>
                    <a:pt x="11090" y="1984"/>
                    <a:pt x="10568" y="1298"/>
                  </a:cubicBezTo>
                  <a:cubicBezTo>
                    <a:pt x="10045" y="613"/>
                    <a:pt x="8651" y="98"/>
                    <a:pt x="7084" y="13"/>
                  </a:cubicBezTo>
                  <a:cubicBezTo>
                    <a:pt x="5516" y="-73"/>
                    <a:pt x="3774" y="270"/>
                    <a:pt x="2206" y="1213"/>
                  </a:cubicBezTo>
                  <a:cubicBezTo>
                    <a:pt x="639" y="2156"/>
                    <a:pt x="-755" y="3698"/>
                    <a:pt x="464" y="5756"/>
                  </a:cubicBezTo>
                  <a:cubicBezTo>
                    <a:pt x="1684" y="7813"/>
                    <a:pt x="5516" y="10384"/>
                    <a:pt x="9348" y="12441"/>
                  </a:cubicBezTo>
                  <a:cubicBezTo>
                    <a:pt x="13180" y="14498"/>
                    <a:pt x="17013" y="16041"/>
                    <a:pt x="18929" y="17241"/>
                  </a:cubicBezTo>
                  <a:cubicBezTo>
                    <a:pt x="20845" y="18441"/>
                    <a:pt x="20845" y="19298"/>
                    <a:pt x="18580" y="20070"/>
                  </a:cubicBezTo>
                  <a:cubicBezTo>
                    <a:pt x="16316" y="20841"/>
                    <a:pt x="11787" y="21527"/>
                    <a:pt x="8651" y="21527"/>
                  </a:cubicBezTo>
                  <a:cubicBezTo>
                    <a:pt x="5516" y="21527"/>
                    <a:pt x="3774" y="20841"/>
                    <a:pt x="2032" y="20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4400661" y="563867"/>
              <a:ext cx="106233" cy="260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72" fill="norm" stroke="1" extrusionOk="0">
                  <a:moveTo>
                    <a:pt x="16174" y="1045"/>
                  </a:moveTo>
                  <a:cubicBezTo>
                    <a:pt x="14056" y="523"/>
                    <a:pt x="11938" y="0"/>
                    <a:pt x="10032" y="0"/>
                  </a:cubicBezTo>
                  <a:cubicBezTo>
                    <a:pt x="8127" y="0"/>
                    <a:pt x="6432" y="523"/>
                    <a:pt x="4527" y="2177"/>
                  </a:cubicBezTo>
                  <a:cubicBezTo>
                    <a:pt x="2621" y="3832"/>
                    <a:pt x="503" y="6619"/>
                    <a:pt x="80" y="9755"/>
                  </a:cubicBezTo>
                  <a:cubicBezTo>
                    <a:pt x="-344" y="12890"/>
                    <a:pt x="927" y="16374"/>
                    <a:pt x="3680" y="18465"/>
                  </a:cubicBezTo>
                  <a:cubicBezTo>
                    <a:pt x="6432" y="20555"/>
                    <a:pt x="10668" y="21252"/>
                    <a:pt x="13844" y="21426"/>
                  </a:cubicBezTo>
                  <a:cubicBezTo>
                    <a:pt x="17021" y="21600"/>
                    <a:pt x="19138" y="21252"/>
                    <a:pt x="21256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4575485" y="619288"/>
              <a:ext cx="135390" cy="162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0533" fill="norm" stroke="1" extrusionOk="0">
                  <a:moveTo>
                    <a:pt x="10831" y="217"/>
                  </a:moveTo>
                  <a:cubicBezTo>
                    <a:pt x="9219" y="-49"/>
                    <a:pt x="7607" y="-316"/>
                    <a:pt x="5672" y="1017"/>
                  </a:cubicBezTo>
                  <a:cubicBezTo>
                    <a:pt x="3738" y="2351"/>
                    <a:pt x="1481" y="5284"/>
                    <a:pt x="514" y="8484"/>
                  </a:cubicBezTo>
                  <a:cubicBezTo>
                    <a:pt x="-453" y="11684"/>
                    <a:pt x="-131" y="15151"/>
                    <a:pt x="2126" y="17551"/>
                  </a:cubicBezTo>
                  <a:cubicBezTo>
                    <a:pt x="4383" y="19951"/>
                    <a:pt x="8574" y="21284"/>
                    <a:pt x="12120" y="20084"/>
                  </a:cubicBezTo>
                  <a:cubicBezTo>
                    <a:pt x="15666" y="18884"/>
                    <a:pt x="18568" y="15151"/>
                    <a:pt x="19857" y="12617"/>
                  </a:cubicBezTo>
                  <a:cubicBezTo>
                    <a:pt x="21147" y="10084"/>
                    <a:pt x="20825" y="8751"/>
                    <a:pt x="18729" y="7684"/>
                  </a:cubicBezTo>
                  <a:cubicBezTo>
                    <a:pt x="16634" y="6617"/>
                    <a:pt x="12765" y="5817"/>
                    <a:pt x="10347" y="5951"/>
                  </a:cubicBezTo>
                  <a:cubicBezTo>
                    <a:pt x="7929" y="6084"/>
                    <a:pt x="6962" y="7151"/>
                    <a:pt x="5995" y="8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4793542" y="598083"/>
              <a:ext cx="132452" cy="239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294" fill="norm" stroke="1" extrusionOk="0">
                  <a:moveTo>
                    <a:pt x="1911" y="4852"/>
                  </a:moveTo>
                  <a:cubicBezTo>
                    <a:pt x="1911" y="9736"/>
                    <a:pt x="1911" y="14619"/>
                    <a:pt x="1568" y="17531"/>
                  </a:cubicBezTo>
                  <a:cubicBezTo>
                    <a:pt x="1225" y="20442"/>
                    <a:pt x="540" y="21381"/>
                    <a:pt x="197" y="21287"/>
                  </a:cubicBezTo>
                  <a:cubicBezTo>
                    <a:pt x="-146" y="21193"/>
                    <a:pt x="-146" y="20066"/>
                    <a:pt x="1054" y="17343"/>
                  </a:cubicBezTo>
                  <a:cubicBezTo>
                    <a:pt x="2254" y="14619"/>
                    <a:pt x="4654" y="10299"/>
                    <a:pt x="6883" y="7106"/>
                  </a:cubicBezTo>
                  <a:cubicBezTo>
                    <a:pt x="9111" y="3913"/>
                    <a:pt x="11168" y="1847"/>
                    <a:pt x="13054" y="814"/>
                  </a:cubicBezTo>
                  <a:cubicBezTo>
                    <a:pt x="14940" y="-219"/>
                    <a:pt x="16654" y="-219"/>
                    <a:pt x="17683" y="532"/>
                  </a:cubicBezTo>
                  <a:cubicBezTo>
                    <a:pt x="18711" y="1284"/>
                    <a:pt x="19054" y="2786"/>
                    <a:pt x="19568" y="5698"/>
                  </a:cubicBezTo>
                  <a:cubicBezTo>
                    <a:pt x="20083" y="8609"/>
                    <a:pt x="20768" y="12929"/>
                    <a:pt x="21454" y="17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5021243" y="559223"/>
              <a:ext cx="133351" cy="246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21600" y="2032"/>
                  </a:moveTo>
                  <a:cubicBezTo>
                    <a:pt x="18171" y="1125"/>
                    <a:pt x="14743" y="217"/>
                    <a:pt x="11486" y="36"/>
                  </a:cubicBezTo>
                  <a:cubicBezTo>
                    <a:pt x="8229" y="-146"/>
                    <a:pt x="5143" y="399"/>
                    <a:pt x="3429" y="1125"/>
                  </a:cubicBezTo>
                  <a:cubicBezTo>
                    <a:pt x="1714" y="1851"/>
                    <a:pt x="1371" y="2758"/>
                    <a:pt x="1029" y="3666"/>
                  </a:cubicBezTo>
                  <a:cubicBezTo>
                    <a:pt x="686" y="4573"/>
                    <a:pt x="343" y="5481"/>
                    <a:pt x="1200" y="6661"/>
                  </a:cubicBezTo>
                  <a:cubicBezTo>
                    <a:pt x="2057" y="7841"/>
                    <a:pt x="4114" y="9293"/>
                    <a:pt x="6686" y="10836"/>
                  </a:cubicBezTo>
                  <a:cubicBezTo>
                    <a:pt x="9257" y="12378"/>
                    <a:pt x="12343" y="14012"/>
                    <a:pt x="14400" y="15283"/>
                  </a:cubicBezTo>
                  <a:cubicBezTo>
                    <a:pt x="16457" y="16553"/>
                    <a:pt x="17486" y="17461"/>
                    <a:pt x="17829" y="18368"/>
                  </a:cubicBezTo>
                  <a:cubicBezTo>
                    <a:pt x="18171" y="19276"/>
                    <a:pt x="17829" y="20183"/>
                    <a:pt x="16286" y="20728"/>
                  </a:cubicBezTo>
                  <a:cubicBezTo>
                    <a:pt x="14743" y="21272"/>
                    <a:pt x="12000" y="21454"/>
                    <a:pt x="9086" y="20456"/>
                  </a:cubicBezTo>
                  <a:cubicBezTo>
                    <a:pt x="6171" y="19457"/>
                    <a:pt x="3086" y="17279"/>
                    <a:pt x="0" y="15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5173643" y="595617"/>
              <a:ext cx="3138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5538"/>
                    <a:pt x="16200" y="11077"/>
                    <a:pt x="18900" y="14677"/>
                  </a:cubicBezTo>
                  <a:cubicBezTo>
                    <a:pt x="21600" y="18277"/>
                    <a:pt x="18900" y="19938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5186343" y="474967"/>
              <a:ext cx="190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5365965" y="554705"/>
              <a:ext cx="106129" cy="234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338" fill="norm" stroke="1" extrusionOk="0">
                  <a:moveTo>
                    <a:pt x="20827" y="7777"/>
                  </a:moveTo>
                  <a:cubicBezTo>
                    <a:pt x="19165" y="5270"/>
                    <a:pt x="17504" y="2763"/>
                    <a:pt x="15635" y="1413"/>
                  </a:cubicBezTo>
                  <a:cubicBezTo>
                    <a:pt x="13765" y="63"/>
                    <a:pt x="11689" y="-130"/>
                    <a:pt x="8781" y="63"/>
                  </a:cubicBezTo>
                  <a:cubicBezTo>
                    <a:pt x="5873" y="256"/>
                    <a:pt x="2135" y="834"/>
                    <a:pt x="681" y="2184"/>
                  </a:cubicBezTo>
                  <a:cubicBezTo>
                    <a:pt x="-773" y="3534"/>
                    <a:pt x="58" y="5656"/>
                    <a:pt x="3589" y="8163"/>
                  </a:cubicBezTo>
                  <a:cubicBezTo>
                    <a:pt x="7119" y="10670"/>
                    <a:pt x="13350" y="13563"/>
                    <a:pt x="16465" y="15588"/>
                  </a:cubicBezTo>
                  <a:cubicBezTo>
                    <a:pt x="19581" y="17613"/>
                    <a:pt x="19581" y="18770"/>
                    <a:pt x="18127" y="19638"/>
                  </a:cubicBezTo>
                  <a:cubicBezTo>
                    <a:pt x="16673" y="20506"/>
                    <a:pt x="13765" y="21084"/>
                    <a:pt x="11273" y="21277"/>
                  </a:cubicBezTo>
                  <a:cubicBezTo>
                    <a:pt x="8781" y="21470"/>
                    <a:pt x="6704" y="21277"/>
                    <a:pt x="5665" y="19541"/>
                  </a:cubicBezTo>
                  <a:cubicBezTo>
                    <a:pt x="4627" y="17806"/>
                    <a:pt x="4627" y="14527"/>
                    <a:pt x="4627" y="11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5562276" y="352576"/>
              <a:ext cx="74918" cy="457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409" fill="norm" stroke="1" extrusionOk="0">
                  <a:moveTo>
                    <a:pt x="8636" y="676"/>
                  </a:moveTo>
                  <a:cubicBezTo>
                    <a:pt x="11636" y="279"/>
                    <a:pt x="14636" y="-117"/>
                    <a:pt x="16136" y="32"/>
                  </a:cubicBezTo>
                  <a:cubicBezTo>
                    <a:pt x="17636" y="180"/>
                    <a:pt x="17636" y="874"/>
                    <a:pt x="15836" y="2756"/>
                  </a:cubicBezTo>
                  <a:cubicBezTo>
                    <a:pt x="14036" y="4639"/>
                    <a:pt x="10436" y="7711"/>
                    <a:pt x="7436" y="10733"/>
                  </a:cubicBezTo>
                  <a:cubicBezTo>
                    <a:pt x="4436" y="13755"/>
                    <a:pt x="2036" y="16727"/>
                    <a:pt x="836" y="18511"/>
                  </a:cubicBezTo>
                  <a:cubicBezTo>
                    <a:pt x="-364" y="20294"/>
                    <a:pt x="-364" y="20889"/>
                    <a:pt x="1436" y="21186"/>
                  </a:cubicBezTo>
                  <a:cubicBezTo>
                    <a:pt x="3236" y="21483"/>
                    <a:pt x="6836" y="21483"/>
                    <a:pt x="10436" y="21186"/>
                  </a:cubicBezTo>
                  <a:cubicBezTo>
                    <a:pt x="14036" y="20889"/>
                    <a:pt x="17636" y="20294"/>
                    <a:pt x="21236" y="19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5522893" y="590209"/>
              <a:ext cx="348309" cy="200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325" fill="norm" stroke="1" extrusionOk="0">
                  <a:moveTo>
                    <a:pt x="0" y="4625"/>
                  </a:moveTo>
                  <a:cubicBezTo>
                    <a:pt x="2095" y="4625"/>
                    <a:pt x="4189" y="4625"/>
                    <a:pt x="5760" y="4850"/>
                  </a:cubicBezTo>
                  <a:cubicBezTo>
                    <a:pt x="7331" y="5075"/>
                    <a:pt x="8378" y="5525"/>
                    <a:pt x="9360" y="5750"/>
                  </a:cubicBezTo>
                  <a:cubicBezTo>
                    <a:pt x="10342" y="5975"/>
                    <a:pt x="11258" y="5975"/>
                    <a:pt x="11716" y="5300"/>
                  </a:cubicBezTo>
                  <a:cubicBezTo>
                    <a:pt x="12175" y="4625"/>
                    <a:pt x="12175" y="3275"/>
                    <a:pt x="11847" y="2488"/>
                  </a:cubicBezTo>
                  <a:cubicBezTo>
                    <a:pt x="11520" y="1700"/>
                    <a:pt x="10865" y="1475"/>
                    <a:pt x="10015" y="1700"/>
                  </a:cubicBezTo>
                  <a:cubicBezTo>
                    <a:pt x="9164" y="1925"/>
                    <a:pt x="8116" y="2600"/>
                    <a:pt x="7396" y="4175"/>
                  </a:cubicBezTo>
                  <a:cubicBezTo>
                    <a:pt x="6676" y="5750"/>
                    <a:pt x="6284" y="8225"/>
                    <a:pt x="6284" y="10813"/>
                  </a:cubicBezTo>
                  <a:cubicBezTo>
                    <a:pt x="6284" y="13400"/>
                    <a:pt x="6676" y="16100"/>
                    <a:pt x="7200" y="17900"/>
                  </a:cubicBezTo>
                  <a:cubicBezTo>
                    <a:pt x="7724" y="19700"/>
                    <a:pt x="8378" y="20600"/>
                    <a:pt x="9098" y="21050"/>
                  </a:cubicBezTo>
                  <a:cubicBezTo>
                    <a:pt x="9818" y="21500"/>
                    <a:pt x="10604" y="21500"/>
                    <a:pt x="11651" y="20263"/>
                  </a:cubicBezTo>
                  <a:cubicBezTo>
                    <a:pt x="12698" y="19025"/>
                    <a:pt x="14007" y="16550"/>
                    <a:pt x="14793" y="14638"/>
                  </a:cubicBezTo>
                  <a:cubicBezTo>
                    <a:pt x="15578" y="12725"/>
                    <a:pt x="15840" y="11375"/>
                    <a:pt x="16036" y="10137"/>
                  </a:cubicBezTo>
                  <a:cubicBezTo>
                    <a:pt x="16233" y="8900"/>
                    <a:pt x="16364" y="7775"/>
                    <a:pt x="16233" y="7663"/>
                  </a:cubicBezTo>
                  <a:cubicBezTo>
                    <a:pt x="16102" y="7550"/>
                    <a:pt x="15709" y="8450"/>
                    <a:pt x="15316" y="9913"/>
                  </a:cubicBezTo>
                  <a:cubicBezTo>
                    <a:pt x="14924" y="11375"/>
                    <a:pt x="14531" y="13400"/>
                    <a:pt x="14269" y="15200"/>
                  </a:cubicBezTo>
                  <a:cubicBezTo>
                    <a:pt x="14007" y="17000"/>
                    <a:pt x="13876" y="18575"/>
                    <a:pt x="13876" y="18688"/>
                  </a:cubicBezTo>
                  <a:cubicBezTo>
                    <a:pt x="13876" y="18800"/>
                    <a:pt x="14007" y="17450"/>
                    <a:pt x="14662" y="14750"/>
                  </a:cubicBezTo>
                  <a:cubicBezTo>
                    <a:pt x="15316" y="12050"/>
                    <a:pt x="16495" y="8000"/>
                    <a:pt x="17280" y="5525"/>
                  </a:cubicBezTo>
                  <a:cubicBezTo>
                    <a:pt x="18065" y="3050"/>
                    <a:pt x="18458" y="2150"/>
                    <a:pt x="18916" y="1363"/>
                  </a:cubicBezTo>
                  <a:cubicBezTo>
                    <a:pt x="19375" y="575"/>
                    <a:pt x="19898" y="-100"/>
                    <a:pt x="20422" y="13"/>
                  </a:cubicBezTo>
                  <a:cubicBezTo>
                    <a:pt x="20945" y="125"/>
                    <a:pt x="21469" y="1025"/>
                    <a:pt x="21535" y="3275"/>
                  </a:cubicBezTo>
                  <a:cubicBezTo>
                    <a:pt x="21600" y="5525"/>
                    <a:pt x="21207" y="9125"/>
                    <a:pt x="20815" y="11488"/>
                  </a:cubicBezTo>
                  <a:cubicBezTo>
                    <a:pt x="20422" y="13850"/>
                    <a:pt x="20029" y="14975"/>
                    <a:pt x="19636" y="16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5950460" y="322567"/>
              <a:ext cx="118534" cy="469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3" fill="norm" stroke="1" extrusionOk="0">
                  <a:moveTo>
                    <a:pt x="21600" y="0"/>
                  </a:moveTo>
                  <a:cubicBezTo>
                    <a:pt x="16971" y="2906"/>
                    <a:pt x="12343" y="5812"/>
                    <a:pt x="8871" y="8572"/>
                  </a:cubicBezTo>
                  <a:cubicBezTo>
                    <a:pt x="5400" y="11333"/>
                    <a:pt x="3086" y="13948"/>
                    <a:pt x="1736" y="15885"/>
                  </a:cubicBezTo>
                  <a:cubicBezTo>
                    <a:pt x="386" y="17822"/>
                    <a:pt x="0" y="19082"/>
                    <a:pt x="0" y="19953"/>
                  </a:cubicBezTo>
                  <a:cubicBezTo>
                    <a:pt x="0" y="20825"/>
                    <a:pt x="386" y="21309"/>
                    <a:pt x="1543" y="21455"/>
                  </a:cubicBezTo>
                  <a:cubicBezTo>
                    <a:pt x="2700" y="21600"/>
                    <a:pt x="4629" y="21406"/>
                    <a:pt x="5979" y="21019"/>
                  </a:cubicBezTo>
                  <a:cubicBezTo>
                    <a:pt x="7329" y="20631"/>
                    <a:pt x="8100" y="20050"/>
                    <a:pt x="8871" y="19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5883148" y="576567"/>
              <a:ext cx="14139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600" fill="norm" stroke="1" extrusionOk="0">
                  <a:moveTo>
                    <a:pt x="5019" y="21600"/>
                  </a:moveTo>
                  <a:cubicBezTo>
                    <a:pt x="2795" y="20160"/>
                    <a:pt x="572" y="18720"/>
                    <a:pt x="95" y="15840"/>
                  </a:cubicBezTo>
                  <a:cubicBezTo>
                    <a:pt x="-381" y="12960"/>
                    <a:pt x="890" y="8640"/>
                    <a:pt x="4701" y="5760"/>
                  </a:cubicBezTo>
                  <a:cubicBezTo>
                    <a:pt x="8513" y="2880"/>
                    <a:pt x="14866" y="1440"/>
                    <a:pt x="212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6132493" y="557517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6119793" y="748017"/>
              <a:ext cx="25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7288193" y="379717"/>
              <a:ext cx="825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92" y="3709"/>
                    <a:pt x="19385" y="7418"/>
                    <a:pt x="16892" y="10800"/>
                  </a:cubicBezTo>
                  <a:cubicBezTo>
                    <a:pt x="14400" y="14182"/>
                    <a:pt x="10523" y="17236"/>
                    <a:pt x="7477" y="18982"/>
                  </a:cubicBezTo>
                  <a:cubicBezTo>
                    <a:pt x="4431" y="20727"/>
                    <a:pt x="2215" y="211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7332643" y="339500"/>
              <a:ext cx="285751" cy="110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2" fill="norm" stroke="1" extrusionOk="0">
                  <a:moveTo>
                    <a:pt x="0" y="21192"/>
                  </a:moveTo>
                  <a:cubicBezTo>
                    <a:pt x="1280" y="16709"/>
                    <a:pt x="2560" y="12226"/>
                    <a:pt x="5280" y="8558"/>
                  </a:cubicBezTo>
                  <a:cubicBezTo>
                    <a:pt x="8000" y="4890"/>
                    <a:pt x="12160" y="2037"/>
                    <a:pt x="15120" y="815"/>
                  </a:cubicBezTo>
                  <a:cubicBezTo>
                    <a:pt x="18080" y="-408"/>
                    <a:pt x="19840" y="0"/>
                    <a:pt x="21600" y="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7288193" y="589267"/>
              <a:ext cx="2286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4400"/>
                    <a:pt x="11200" y="7200"/>
                    <a:pt x="14800" y="3600"/>
                  </a:cubicBezTo>
                  <a:cubicBezTo>
                    <a:pt x="18400" y="0"/>
                    <a:pt x="200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7472343" y="735317"/>
              <a:ext cx="1206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1728"/>
                    <a:pt x="6063" y="3456"/>
                    <a:pt x="9663" y="7056"/>
                  </a:cubicBezTo>
                  <a:cubicBezTo>
                    <a:pt x="13263" y="10656"/>
                    <a:pt x="17432" y="1612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7485043" y="760717"/>
              <a:ext cx="1270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2314"/>
                    <a:pt x="12960" y="4629"/>
                    <a:pt x="9360" y="8229"/>
                  </a:cubicBezTo>
                  <a:cubicBezTo>
                    <a:pt x="5760" y="11829"/>
                    <a:pt x="2880" y="167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7769581" y="484291"/>
              <a:ext cx="147263" cy="293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37" fill="norm" stroke="1" extrusionOk="0">
                  <a:moveTo>
                    <a:pt x="21468" y="714"/>
                  </a:moveTo>
                  <a:cubicBezTo>
                    <a:pt x="19925" y="403"/>
                    <a:pt x="18382" y="92"/>
                    <a:pt x="16839" y="15"/>
                  </a:cubicBezTo>
                  <a:cubicBezTo>
                    <a:pt x="15297" y="-63"/>
                    <a:pt x="13754" y="92"/>
                    <a:pt x="11131" y="2346"/>
                  </a:cubicBezTo>
                  <a:cubicBezTo>
                    <a:pt x="8508" y="4599"/>
                    <a:pt x="4805" y="8950"/>
                    <a:pt x="2645" y="12291"/>
                  </a:cubicBezTo>
                  <a:cubicBezTo>
                    <a:pt x="485" y="15632"/>
                    <a:pt x="-132" y="17963"/>
                    <a:pt x="22" y="19439"/>
                  </a:cubicBezTo>
                  <a:cubicBezTo>
                    <a:pt x="177" y="20915"/>
                    <a:pt x="1102" y="21537"/>
                    <a:pt x="3262" y="21537"/>
                  </a:cubicBezTo>
                  <a:cubicBezTo>
                    <a:pt x="5422" y="21537"/>
                    <a:pt x="8817" y="20915"/>
                    <a:pt x="11285" y="20216"/>
                  </a:cubicBezTo>
                  <a:cubicBezTo>
                    <a:pt x="13754" y="19517"/>
                    <a:pt x="15297" y="18740"/>
                    <a:pt x="16839" y="179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7911471" y="512795"/>
              <a:ext cx="160628" cy="214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63" fill="norm" stroke="1" extrusionOk="0">
                  <a:moveTo>
                    <a:pt x="17543" y="5689"/>
                  </a:moveTo>
                  <a:cubicBezTo>
                    <a:pt x="18104" y="4431"/>
                    <a:pt x="18665" y="3172"/>
                    <a:pt x="19366" y="2019"/>
                  </a:cubicBezTo>
                  <a:cubicBezTo>
                    <a:pt x="20067" y="866"/>
                    <a:pt x="20909" y="-183"/>
                    <a:pt x="21189" y="27"/>
                  </a:cubicBezTo>
                  <a:cubicBezTo>
                    <a:pt x="21470" y="236"/>
                    <a:pt x="21189" y="1704"/>
                    <a:pt x="19787" y="4745"/>
                  </a:cubicBezTo>
                  <a:cubicBezTo>
                    <a:pt x="18384" y="7786"/>
                    <a:pt x="15860" y="12400"/>
                    <a:pt x="13335" y="15440"/>
                  </a:cubicBezTo>
                  <a:cubicBezTo>
                    <a:pt x="10810" y="18481"/>
                    <a:pt x="8286" y="19949"/>
                    <a:pt x="6322" y="20683"/>
                  </a:cubicBezTo>
                  <a:cubicBezTo>
                    <a:pt x="4358" y="21417"/>
                    <a:pt x="2956" y="21417"/>
                    <a:pt x="1974" y="20893"/>
                  </a:cubicBezTo>
                  <a:cubicBezTo>
                    <a:pt x="992" y="20368"/>
                    <a:pt x="431" y="19320"/>
                    <a:pt x="151" y="18271"/>
                  </a:cubicBezTo>
                  <a:cubicBezTo>
                    <a:pt x="-130" y="17223"/>
                    <a:pt x="-130" y="16174"/>
                    <a:pt x="1132" y="15335"/>
                  </a:cubicBezTo>
                  <a:cubicBezTo>
                    <a:pt x="2395" y="14497"/>
                    <a:pt x="4919" y="13867"/>
                    <a:pt x="7444" y="13972"/>
                  </a:cubicBezTo>
                  <a:cubicBezTo>
                    <a:pt x="9969" y="14077"/>
                    <a:pt x="12493" y="14916"/>
                    <a:pt x="14597" y="16174"/>
                  </a:cubicBezTo>
                  <a:cubicBezTo>
                    <a:pt x="16701" y="17433"/>
                    <a:pt x="18384" y="19110"/>
                    <a:pt x="20067" y="20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8183543" y="481317"/>
              <a:ext cx="76603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600" fill="norm" stroke="1" extrusionOk="0">
                  <a:moveTo>
                    <a:pt x="6821" y="0"/>
                  </a:moveTo>
                  <a:cubicBezTo>
                    <a:pt x="11368" y="1362"/>
                    <a:pt x="15916" y="2724"/>
                    <a:pt x="18474" y="5157"/>
                  </a:cubicBezTo>
                  <a:cubicBezTo>
                    <a:pt x="21032" y="7589"/>
                    <a:pt x="21600" y="11092"/>
                    <a:pt x="18189" y="14011"/>
                  </a:cubicBezTo>
                  <a:cubicBezTo>
                    <a:pt x="14779" y="16930"/>
                    <a:pt x="7389" y="192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8701613" y="415890"/>
              <a:ext cx="262981" cy="109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156" fill="norm" stroke="1" extrusionOk="0">
                  <a:moveTo>
                    <a:pt x="728" y="21156"/>
                  </a:moveTo>
                  <a:cubicBezTo>
                    <a:pt x="213" y="19526"/>
                    <a:pt x="-301" y="17896"/>
                    <a:pt x="213" y="14431"/>
                  </a:cubicBezTo>
                  <a:cubicBezTo>
                    <a:pt x="728" y="10967"/>
                    <a:pt x="2270" y="5669"/>
                    <a:pt x="3642" y="2816"/>
                  </a:cubicBezTo>
                  <a:cubicBezTo>
                    <a:pt x="5013" y="-36"/>
                    <a:pt x="6213" y="-444"/>
                    <a:pt x="6985" y="371"/>
                  </a:cubicBezTo>
                  <a:cubicBezTo>
                    <a:pt x="7756" y="1186"/>
                    <a:pt x="8099" y="3224"/>
                    <a:pt x="8785" y="6077"/>
                  </a:cubicBezTo>
                  <a:cubicBezTo>
                    <a:pt x="9470" y="8930"/>
                    <a:pt x="10499" y="12598"/>
                    <a:pt x="11699" y="14635"/>
                  </a:cubicBezTo>
                  <a:cubicBezTo>
                    <a:pt x="12899" y="16673"/>
                    <a:pt x="14270" y="17081"/>
                    <a:pt x="15899" y="14635"/>
                  </a:cubicBezTo>
                  <a:cubicBezTo>
                    <a:pt x="17528" y="12190"/>
                    <a:pt x="19413" y="6892"/>
                    <a:pt x="21299" y="15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8716935" y="640067"/>
              <a:ext cx="266709" cy="153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192" fill="norm" stroke="1" extrusionOk="0">
                  <a:moveTo>
                    <a:pt x="3062" y="20141"/>
                  </a:moveTo>
                  <a:cubicBezTo>
                    <a:pt x="2212" y="19849"/>
                    <a:pt x="1362" y="19557"/>
                    <a:pt x="766" y="18535"/>
                  </a:cubicBezTo>
                  <a:cubicBezTo>
                    <a:pt x="171" y="17514"/>
                    <a:pt x="-169" y="15762"/>
                    <a:pt x="86" y="14011"/>
                  </a:cubicBezTo>
                  <a:cubicBezTo>
                    <a:pt x="341" y="12259"/>
                    <a:pt x="1192" y="10508"/>
                    <a:pt x="2042" y="9486"/>
                  </a:cubicBezTo>
                  <a:cubicBezTo>
                    <a:pt x="2892" y="8465"/>
                    <a:pt x="3743" y="8173"/>
                    <a:pt x="4593" y="9486"/>
                  </a:cubicBezTo>
                  <a:cubicBezTo>
                    <a:pt x="5444" y="10800"/>
                    <a:pt x="6294" y="13719"/>
                    <a:pt x="7229" y="16054"/>
                  </a:cubicBezTo>
                  <a:cubicBezTo>
                    <a:pt x="8165" y="18389"/>
                    <a:pt x="9185" y="20141"/>
                    <a:pt x="10121" y="20870"/>
                  </a:cubicBezTo>
                  <a:cubicBezTo>
                    <a:pt x="11056" y="21600"/>
                    <a:pt x="11907" y="21308"/>
                    <a:pt x="13777" y="17659"/>
                  </a:cubicBezTo>
                  <a:cubicBezTo>
                    <a:pt x="15648" y="14011"/>
                    <a:pt x="18540" y="7005"/>
                    <a:pt x="2143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9" name="Line"/>
            <p:cNvSpPr/>
            <p:nvPr/>
          </p:nvSpPr>
          <p:spPr>
            <a:xfrm>
              <a:off x="9612293" y="316217"/>
              <a:ext cx="5715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00" y="3600"/>
                    <a:pt x="18400" y="7200"/>
                    <a:pt x="14800" y="10800"/>
                  </a:cubicBezTo>
                  <a:cubicBezTo>
                    <a:pt x="11200" y="14400"/>
                    <a:pt x="56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0" name="Line"/>
            <p:cNvSpPr/>
            <p:nvPr/>
          </p:nvSpPr>
          <p:spPr>
            <a:xfrm>
              <a:off x="9637693" y="265417"/>
              <a:ext cx="273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79" y="15120"/>
                    <a:pt x="5358" y="8640"/>
                    <a:pt x="8288" y="4860"/>
                  </a:cubicBezTo>
                  <a:cubicBezTo>
                    <a:pt x="11219" y="1080"/>
                    <a:pt x="14400" y="0"/>
                    <a:pt x="16660" y="0"/>
                  </a:cubicBezTo>
                  <a:cubicBezTo>
                    <a:pt x="18921" y="0"/>
                    <a:pt x="20260" y="1080"/>
                    <a:pt x="21600" y="2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1" name="Line"/>
            <p:cNvSpPr/>
            <p:nvPr/>
          </p:nvSpPr>
          <p:spPr>
            <a:xfrm>
              <a:off x="9624993" y="505494"/>
              <a:ext cx="2159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235" y="11040"/>
                    <a:pt x="8471" y="1783"/>
                    <a:pt x="12071" y="240"/>
                  </a:cubicBezTo>
                  <a:cubicBezTo>
                    <a:pt x="15671" y="-1303"/>
                    <a:pt x="18635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9802793" y="601967"/>
              <a:ext cx="1206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9828193" y="640067"/>
              <a:ext cx="1079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24" y="5635"/>
                    <a:pt x="8047" y="11270"/>
                    <a:pt x="4447" y="14870"/>
                  </a:cubicBezTo>
                  <a:cubicBezTo>
                    <a:pt x="847" y="18470"/>
                    <a:pt x="424" y="200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9815560" y="-1"/>
              <a:ext cx="196784" cy="233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82" fill="norm" stroke="1" extrusionOk="0">
                  <a:moveTo>
                    <a:pt x="6197" y="2217"/>
                  </a:moveTo>
                  <a:cubicBezTo>
                    <a:pt x="5048" y="5331"/>
                    <a:pt x="3899" y="8444"/>
                    <a:pt x="2750" y="10877"/>
                  </a:cubicBezTo>
                  <a:cubicBezTo>
                    <a:pt x="1601" y="13309"/>
                    <a:pt x="452" y="15060"/>
                    <a:pt x="108" y="15352"/>
                  </a:cubicBezTo>
                  <a:cubicBezTo>
                    <a:pt x="-237" y="15644"/>
                    <a:pt x="223" y="14477"/>
                    <a:pt x="1831" y="12044"/>
                  </a:cubicBezTo>
                  <a:cubicBezTo>
                    <a:pt x="3440" y="9612"/>
                    <a:pt x="6197" y="5914"/>
                    <a:pt x="8150" y="3677"/>
                  </a:cubicBezTo>
                  <a:cubicBezTo>
                    <a:pt x="10103" y="1439"/>
                    <a:pt x="11252" y="660"/>
                    <a:pt x="12401" y="271"/>
                  </a:cubicBezTo>
                  <a:cubicBezTo>
                    <a:pt x="13550" y="-118"/>
                    <a:pt x="14699" y="-118"/>
                    <a:pt x="15503" y="466"/>
                  </a:cubicBezTo>
                  <a:cubicBezTo>
                    <a:pt x="16308" y="1050"/>
                    <a:pt x="16767" y="2217"/>
                    <a:pt x="17457" y="5331"/>
                  </a:cubicBezTo>
                  <a:cubicBezTo>
                    <a:pt x="18146" y="8444"/>
                    <a:pt x="19065" y="13504"/>
                    <a:pt x="19754" y="16520"/>
                  </a:cubicBezTo>
                  <a:cubicBezTo>
                    <a:pt x="20444" y="19536"/>
                    <a:pt x="20903" y="20509"/>
                    <a:pt x="21363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10070687" y="276698"/>
              <a:ext cx="195657" cy="377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85" fill="norm" stroke="1" extrusionOk="0">
                  <a:moveTo>
                    <a:pt x="21241" y="1870"/>
                  </a:moveTo>
                  <a:cubicBezTo>
                    <a:pt x="20092" y="1154"/>
                    <a:pt x="18943" y="438"/>
                    <a:pt x="17679" y="139"/>
                  </a:cubicBezTo>
                  <a:cubicBezTo>
                    <a:pt x="16415" y="-159"/>
                    <a:pt x="15037" y="-40"/>
                    <a:pt x="12854" y="1094"/>
                  </a:cubicBezTo>
                  <a:cubicBezTo>
                    <a:pt x="10671" y="2228"/>
                    <a:pt x="7684" y="4376"/>
                    <a:pt x="5156" y="7001"/>
                  </a:cubicBezTo>
                  <a:cubicBezTo>
                    <a:pt x="2628" y="9627"/>
                    <a:pt x="560" y="12729"/>
                    <a:pt x="101" y="15235"/>
                  </a:cubicBezTo>
                  <a:cubicBezTo>
                    <a:pt x="-359" y="17742"/>
                    <a:pt x="790" y="19651"/>
                    <a:pt x="2973" y="20546"/>
                  </a:cubicBezTo>
                  <a:cubicBezTo>
                    <a:pt x="5156" y="21441"/>
                    <a:pt x="8373" y="21322"/>
                    <a:pt x="11590" y="21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10260905" y="367017"/>
              <a:ext cx="195939" cy="222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89" fill="norm" stroke="1" extrusionOk="0">
                  <a:moveTo>
                    <a:pt x="21500" y="0"/>
                  </a:moveTo>
                  <a:cubicBezTo>
                    <a:pt x="18945" y="4279"/>
                    <a:pt x="16390" y="8558"/>
                    <a:pt x="13719" y="12023"/>
                  </a:cubicBezTo>
                  <a:cubicBezTo>
                    <a:pt x="11048" y="15487"/>
                    <a:pt x="8261" y="18136"/>
                    <a:pt x="6287" y="19664"/>
                  </a:cubicBezTo>
                  <a:cubicBezTo>
                    <a:pt x="4313" y="21192"/>
                    <a:pt x="3152" y="21600"/>
                    <a:pt x="2223" y="21294"/>
                  </a:cubicBezTo>
                  <a:cubicBezTo>
                    <a:pt x="1294" y="20989"/>
                    <a:pt x="597" y="19970"/>
                    <a:pt x="248" y="18951"/>
                  </a:cubicBezTo>
                  <a:cubicBezTo>
                    <a:pt x="-100" y="17932"/>
                    <a:pt x="-100" y="16913"/>
                    <a:pt x="365" y="15792"/>
                  </a:cubicBezTo>
                  <a:cubicBezTo>
                    <a:pt x="829" y="14672"/>
                    <a:pt x="1758" y="13449"/>
                    <a:pt x="2803" y="12838"/>
                  </a:cubicBezTo>
                  <a:cubicBezTo>
                    <a:pt x="3848" y="12226"/>
                    <a:pt x="5010" y="12226"/>
                    <a:pt x="6984" y="13347"/>
                  </a:cubicBezTo>
                  <a:cubicBezTo>
                    <a:pt x="8958" y="14468"/>
                    <a:pt x="11745" y="16709"/>
                    <a:pt x="13603" y="18136"/>
                  </a:cubicBezTo>
                  <a:cubicBezTo>
                    <a:pt x="15461" y="19562"/>
                    <a:pt x="16390" y="20174"/>
                    <a:pt x="17319" y="2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10501293" y="316217"/>
              <a:ext cx="110068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446" y="0"/>
                  </a:moveTo>
                  <a:cubicBezTo>
                    <a:pt x="19523" y="1125"/>
                    <a:pt x="21600" y="2250"/>
                    <a:pt x="21600" y="4837"/>
                  </a:cubicBezTo>
                  <a:cubicBezTo>
                    <a:pt x="21600" y="7425"/>
                    <a:pt x="19523" y="11475"/>
                    <a:pt x="16615" y="14400"/>
                  </a:cubicBezTo>
                  <a:cubicBezTo>
                    <a:pt x="13708" y="17325"/>
                    <a:pt x="9969" y="19125"/>
                    <a:pt x="7062" y="20138"/>
                  </a:cubicBezTo>
                  <a:cubicBezTo>
                    <a:pt x="4154" y="21150"/>
                    <a:pt x="2077" y="2137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8669525" y="1309515"/>
              <a:ext cx="155369" cy="204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0916" fill="norm" stroke="1" extrusionOk="0">
                  <a:moveTo>
                    <a:pt x="2161" y="5557"/>
                  </a:moveTo>
                  <a:cubicBezTo>
                    <a:pt x="2161" y="9445"/>
                    <a:pt x="2161" y="13333"/>
                    <a:pt x="1869" y="16141"/>
                  </a:cubicBezTo>
                  <a:cubicBezTo>
                    <a:pt x="1577" y="18949"/>
                    <a:pt x="994" y="20677"/>
                    <a:pt x="556" y="20893"/>
                  </a:cubicBezTo>
                  <a:cubicBezTo>
                    <a:pt x="118" y="21109"/>
                    <a:pt x="-174" y="19813"/>
                    <a:pt x="118" y="17113"/>
                  </a:cubicBezTo>
                  <a:cubicBezTo>
                    <a:pt x="410" y="14413"/>
                    <a:pt x="1285" y="10309"/>
                    <a:pt x="3621" y="7069"/>
                  </a:cubicBezTo>
                  <a:cubicBezTo>
                    <a:pt x="5956" y="3829"/>
                    <a:pt x="9750" y="1453"/>
                    <a:pt x="12377" y="481"/>
                  </a:cubicBezTo>
                  <a:cubicBezTo>
                    <a:pt x="15004" y="-491"/>
                    <a:pt x="16464" y="-59"/>
                    <a:pt x="17631" y="2425"/>
                  </a:cubicBezTo>
                  <a:cubicBezTo>
                    <a:pt x="18799" y="4909"/>
                    <a:pt x="19675" y="9445"/>
                    <a:pt x="20258" y="12253"/>
                  </a:cubicBezTo>
                  <a:cubicBezTo>
                    <a:pt x="20842" y="15061"/>
                    <a:pt x="21134" y="16141"/>
                    <a:pt x="21426" y="172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8977293" y="1376667"/>
              <a:ext cx="400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29" y="17100"/>
                    <a:pt x="3657" y="12600"/>
                    <a:pt x="6400" y="9000"/>
                  </a:cubicBezTo>
                  <a:cubicBezTo>
                    <a:pt x="9143" y="5400"/>
                    <a:pt x="12800" y="2700"/>
                    <a:pt x="15486" y="1350"/>
                  </a:cubicBezTo>
                  <a:cubicBezTo>
                    <a:pt x="18171" y="0"/>
                    <a:pt x="19886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9288171" y="1323750"/>
              <a:ext cx="116146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600" fill="norm" stroke="1" extrusionOk="0">
                  <a:moveTo>
                    <a:pt x="9144" y="3847"/>
                  </a:moveTo>
                  <a:cubicBezTo>
                    <a:pt x="7249" y="2959"/>
                    <a:pt x="5354" y="2071"/>
                    <a:pt x="3459" y="1332"/>
                  </a:cubicBezTo>
                  <a:cubicBezTo>
                    <a:pt x="1565" y="592"/>
                    <a:pt x="-330" y="0"/>
                    <a:pt x="49" y="0"/>
                  </a:cubicBezTo>
                  <a:cubicBezTo>
                    <a:pt x="428" y="0"/>
                    <a:pt x="3081" y="592"/>
                    <a:pt x="6870" y="1775"/>
                  </a:cubicBezTo>
                  <a:cubicBezTo>
                    <a:pt x="10659" y="2959"/>
                    <a:pt x="15586" y="4734"/>
                    <a:pt x="18238" y="7101"/>
                  </a:cubicBezTo>
                  <a:cubicBezTo>
                    <a:pt x="20891" y="9468"/>
                    <a:pt x="21270" y="12427"/>
                    <a:pt x="20323" y="14942"/>
                  </a:cubicBezTo>
                  <a:cubicBezTo>
                    <a:pt x="19375" y="17458"/>
                    <a:pt x="17102" y="19529"/>
                    <a:pt x="148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9550910" y="1287767"/>
              <a:ext cx="253015" cy="149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07" fill="norm" stroke="1" extrusionOk="0">
                  <a:moveTo>
                    <a:pt x="14400" y="2700"/>
                  </a:moveTo>
                  <a:cubicBezTo>
                    <a:pt x="12060" y="7500"/>
                    <a:pt x="9720" y="12300"/>
                    <a:pt x="7560" y="15150"/>
                  </a:cubicBezTo>
                  <a:cubicBezTo>
                    <a:pt x="5400" y="18000"/>
                    <a:pt x="3420" y="18900"/>
                    <a:pt x="2070" y="18900"/>
                  </a:cubicBezTo>
                  <a:cubicBezTo>
                    <a:pt x="720" y="18900"/>
                    <a:pt x="0" y="18000"/>
                    <a:pt x="0" y="16050"/>
                  </a:cubicBezTo>
                  <a:cubicBezTo>
                    <a:pt x="0" y="14100"/>
                    <a:pt x="720" y="11100"/>
                    <a:pt x="1440" y="9150"/>
                  </a:cubicBezTo>
                  <a:cubicBezTo>
                    <a:pt x="2160" y="7200"/>
                    <a:pt x="2880" y="6300"/>
                    <a:pt x="4410" y="7050"/>
                  </a:cubicBezTo>
                  <a:cubicBezTo>
                    <a:pt x="5940" y="7800"/>
                    <a:pt x="8280" y="10200"/>
                    <a:pt x="9990" y="12900"/>
                  </a:cubicBezTo>
                  <a:cubicBezTo>
                    <a:pt x="11700" y="15600"/>
                    <a:pt x="12780" y="18600"/>
                    <a:pt x="14220" y="20100"/>
                  </a:cubicBezTo>
                  <a:cubicBezTo>
                    <a:pt x="15660" y="21600"/>
                    <a:pt x="17460" y="21600"/>
                    <a:pt x="18900" y="19950"/>
                  </a:cubicBezTo>
                  <a:cubicBezTo>
                    <a:pt x="20340" y="18300"/>
                    <a:pt x="21420" y="15000"/>
                    <a:pt x="21510" y="11850"/>
                  </a:cubicBezTo>
                  <a:cubicBezTo>
                    <a:pt x="21600" y="8700"/>
                    <a:pt x="20700" y="5700"/>
                    <a:pt x="18630" y="3750"/>
                  </a:cubicBezTo>
                  <a:cubicBezTo>
                    <a:pt x="16560" y="1800"/>
                    <a:pt x="13320" y="900"/>
                    <a:pt x="100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213730" y="3037103"/>
              <a:ext cx="248214" cy="244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333" fill="norm" stroke="1" extrusionOk="0">
                  <a:moveTo>
                    <a:pt x="598" y="6930"/>
                  </a:moveTo>
                  <a:cubicBezTo>
                    <a:pt x="232" y="6007"/>
                    <a:pt x="-134" y="5084"/>
                    <a:pt x="49" y="4253"/>
                  </a:cubicBezTo>
                  <a:cubicBezTo>
                    <a:pt x="232" y="3423"/>
                    <a:pt x="964" y="2684"/>
                    <a:pt x="2429" y="1853"/>
                  </a:cubicBezTo>
                  <a:cubicBezTo>
                    <a:pt x="3893" y="1023"/>
                    <a:pt x="6090" y="100"/>
                    <a:pt x="7920" y="7"/>
                  </a:cubicBezTo>
                  <a:cubicBezTo>
                    <a:pt x="9751" y="-85"/>
                    <a:pt x="11215" y="653"/>
                    <a:pt x="11490" y="2130"/>
                  </a:cubicBezTo>
                  <a:cubicBezTo>
                    <a:pt x="11764" y="3607"/>
                    <a:pt x="10849" y="5823"/>
                    <a:pt x="9019" y="8684"/>
                  </a:cubicBezTo>
                  <a:cubicBezTo>
                    <a:pt x="7188" y="11546"/>
                    <a:pt x="4442" y="15053"/>
                    <a:pt x="2795" y="17177"/>
                  </a:cubicBezTo>
                  <a:cubicBezTo>
                    <a:pt x="1147" y="19300"/>
                    <a:pt x="598" y="20038"/>
                    <a:pt x="873" y="20592"/>
                  </a:cubicBezTo>
                  <a:cubicBezTo>
                    <a:pt x="1147" y="21146"/>
                    <a:pt x="2246" y="21515"/>
                    <a:pt x="4534" y="21238"/>
                  </a:cubicBezTo>
                  <a:cubicBezTo>
                    <a:pt x="6822" y="20961"/>
                    <a:pt x="10300" y="20038"/>
                    <a:pt x="13320" y="19115"/>
                  </a:cubicBezTo>
                  <a:cubicBezTo>
                    <a:pt x="16341" y="18192"/>
                    <a:pt x="18903" y="17269"/>
                    <a:pt x="21466" y="16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76845" y="2842537"/>
              <a:ext cx="547078" cy="548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01" fill="norm" stroke="1" extrusionOk="0">
                  <a:moveTo>
                    <a:pt x="14367" y="2995"/>
                  </a:moveTo>
                  <a:cubicBezTo>
                    <a:pt x="14201" y="2338"/>
                    <a:pt x="14035" y="1681"/>
                    <a:pt x="13454" y="1188"/>
                  </a:cubicBezTo>
                  <a:cubicBezTo>
                    <a:pt x="12872" y="695"/>
                    <a:pt x="11875" y="367"/>
                    <a:pt x="10670" y="161"/>
                  </a:cubicBezTo>
                  <a:cubicBezTo>
                    <a:pt x="9466" y="-44"/>
                    <a:pt x="8054" y="-126"/>
                    <a:pt x="6475" y="367"/>
                  </a:cubicBezTo>
                  <a:cubicBezTo>
                    <a:pt x="4897" y="860"/>
                    <a:pt x="3152" y="1927"/>
                    <a:pt x="2030" y="3447"/>
                  </a:cubicBezTo>
                  <a:cubicBezTo>
                    <a:pt x="909" y="4966"/>
                    <a:pt x="410" y="6937"/>
                    <a:pt x="161" y="8990"/>
                  </a:cubicBezTo>
                  <a:cubicBezTo>
                    <a:pt x="-88" y="11044"/>
                    <a:pt x="-88" y="13179"/>
                    <a:pt x="452" y="14904"/>
                  </a:cubicBezTo>
                  <a:cubicBezTo>
                    <a:pt x="992" y="16628"/>
                    <a:pt x="2072" y="17942"/>
                    <a:pt x="3484" y="19010"/>
                  </a:cubicBezTo>
                  <a:cubicBezTo>
                    <a:pt x="4897" y="20078"/>
                    <a:pt x="6641" y="20899"/>
                    <a:pt x="8635" y="21187"/>
                  </a:cubicBezTo>
                  <a:cubicBezTo>
                    <a:pt x="10629" y="21474"/>
                    <a:pt x="12872" y="21228"/>
                    <a:pt x="14824" y="20365"/>
                  </a:cubicBezTo>
                  <a:cubicBezTo>
                    <a:pt x="16777" y="19503"/>
                    <a:pt x="18438" y="18025"/>
                    <a:pt x="19601" y="16012"/>
                  </a:cubicBezTo>
                  <a:cubicBezTo>
                    <a:pt x="20764" y="14000"/>
                    <a:pt x="21429" y="11454"/>
                    <a:pt x="21470" y="9237"/>
                  </a:cubicBezTo>
                  <a:cubicBezTo>
                    <a:pt x="21512" y="7019"/>
                    <a:pt x="20930" y="5130"/>
                    <a:pt x="20266" y="3734"/>
                  </a:cubicBezTo>
                  <a:cubicBezTo>
                    <a:pt x="19601" y="2338"/>
                    <a:pt x="18854" y="1434"/>
                    <a:pt x="17317" y="901"/>
                  </a:cubicBezTo>
                  <a:cubicBezTo>
                    <a:pt x="15780" y="367"/>
                    <a:pt x="13454" y="203"/>
                    <a:pt x="11875" y="161"/>
                  </a:cubicBezTo>
                  <a:cubicBezTo>
                    <a:pt x="10297" y="120"/>
                    <a:pt x="9466" y="203"/>
                    <a:pt x="8635" y="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1402689" y="2920613"/>
              <a:ext cx="270404" cy="491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50" fill="norm" stroke="1" extrusionOk="0">
                  <a:moveTo>
                    <a:pt x="20520" y="2443"/>
                  </a:moveTo>
                  <a:cubicBezTo>
                    <a:pt x="20353" y="1707"/>
                    <a:pt x="20185" y="972"/>
                    <a:pt x="19097" y="512"/>
                  </a:cubicBezTo>
                  <a:cubicBezTo>
                    <a:pt x="18009" y="53"/>
                    <a:pt x="15999" y="-131"/>
                    <a:pt x="13823" y="99"/>
                  </a:cubicBezTo>
                  <a:cubicBezTo>
                    <a:pt x="11646" y="329"/>
                    <a:pt x="9302" y="972"/>
                    <a:pt x="7125" y="2259"/>
                  </a:cubicBezTo>
                  <a:cubicBezTo>
                    <a:pt x="4948" y="3546"/>
                    <a:pt x="2939" y="5476"/>
                    <a:pt x="1683" y="7682"/>
                  </a:cubicBezTo>
                  <a:cubicBezTo>
                    <a:pt x="427" y="9888"/>
                    <a:pt x="-75" y="12369"/>
                    <a:pt x="9" y="14346"/>
                  </a:cubicBezTo>
                  <a:cubicBezTo>
                    <a:pt x="92" y="16322"/>
                    <a:pt x="762" y="17792"/>
                    <a:pt x="1851" y="18895"/>
                  </a:cubicBezTo>
                  <a:cubicBezTo>
                    <a:pt x="2939" y="19998"/>
                    <a:pt x="4446" y="20734"/>
                    <a:pt x="6120" y="21101"/>
                  </a:cubicBezTo>
                  <a:cubicBezTo>
                    <a:pt x="7795" y="21469"/>
                    <a:pt x="9637" y="21469"/>
                    <a:pt x="11813" y="20826"/>
                  </a:cubicBezTo>
                  <a:cubicBezTo>
                    <a:pt x="13990" y="20182"/>
                    <a:pt x="16502" y="18895"/>
                    <a:pt x="18009" y="18022"/>
                  </a:cubicBezTo>
                  <a:cubicBezTo>
                    <a:pt x="19516" y="17149"/>
                    <a:pt x="20018" y="16689"/>
                    <a:pt x="20520" y="16046"/>
                  </a:cubicBezTo>
                  <a:cubicBezTo>
                    <a:pt x="21023" y="15403"/>
                    <a:pt x="21525" y="14575"/>
                    <a:pt x="21358" y="14162"/>
                  </a:cubicBezTo>
                  <a:cubicBezTo>
                    <a:pt x="21190" y="13748"/>
                    <a:pt x="20353" y="13748"/>
                    <a:pt x="18930" y="14116"/>
                  </a:cubicBezTo>
                  <a:cubicBezTo>
                    <a:pt x="17506" y="14483"/>
                    <a:pt x="15497" y="15219"/>
                    <a:pt x="13488" y="15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1843656" y="2932417"/>
              <a:ext cx="21638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20073" y="0"/>
                  </a:moveTo>
                  <a:cubicBezTo>
                    <a:pt x="14182" y="3766"/>
                    <a:pt x="8291" y="7532"/>
                    <a:pt x="4364" y="10523"/>
                  </a:cubicBezTo>
                  <a:cubicBezTo>
                    <a:pt x="437" y="13514"/>
                    <a:pt x="-1527" y="15729"/>
                    <a:pt x="1418" y="17446"/>
                  </a:cubicBezTo>
                  <a:cubicBezTo>
                    <a:pt x="4364" y="19163"/>
                    <a:pt x="12218" y="20382"/>
                    <a:pt x="200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1979593" y="3192767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050"/>
                    <a:pt x="14400" y="8100"/>
                    <a:pt x="18000" y="11700"/>
                  </a:cubicBezTo>
                  <a:cubicBezTo>
                    <a:pt x="21600" y="15300"/>
                    <a:pt x="21600" y="184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2004993" y="3084817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2138343" y="3116567"/>
              <a:ext cx="152401" cy="206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9" fill="norm" stroke="1" extrusionOk="0">
                  <a:moveTo>
                    <a:pt x="0" y="0"/>
                  </a:moveTo>
                  <a:cubicBezTo>
                    <a:pt x="2400" y="3967"/>
                    <a:pt x="4800" y="7935"/>
                    <a:pt x="6150" y="11241"/>
                  </a:cubicBezTo>
                  <a:cubicBezTo>
                    <a:pt x="7500" y="14547"/>
                    <a:pt x="7800" y="17192"/>
                    <a:pt x="8400" y="18955"/>
                  </a:cubicBezTo>
                  <a:cubicBezTo>
                    <a:pt x="9000" y="20718"/>
                    <a:pt x="9900" y="21600"/>
                    <a:pt x="10800" y="21490"/>
                  </a:cubicBezTo>
                  <a:cubicBezTo>
                    <a:pt x="11700" y="21380"/>
                    <a:pt x="12600" y="20278"/>
                    <a:pt x="14400" y="16861"/>
                  </a:cubicBezTo>
                  <a:cubicBezTo>
                    <a:pt x="16200" y="13445"/>
                    <a:pt x="18900" y="7714"/>
                    <a:pt x="21600" y="1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2336907" y="3119688"/>
              <a:ext cx="207837" cy="211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0963" fill="norm" stroke="1" extrusionOk="0">
                  <a:moveTo>
                    <a:pt x="1132" y="6611"/>
                  </a:moveTo>
                  <a:cubicBezTo>
                    <a:pt x="2223" y="7030"/>
                    <a:pt x="3314" y="7450"/>
                    <a:pt x="4405" y="7345"/>
                  </a:cubicBezTo>
                  <a:cubicBezTo>
                    <a:pt x="5496" y="7240"/>
                    <a:pt x="6587" y="6611"/>
                    <a:pt x="7241" y="5457"/>
                  </a:cubicBezTo>
                  <a:cubicBezTo>
                    <a:pt x="7896" y="4304"/>
                    <a:pt x="8114" y="2626"/>
                    <a:pt x="7678" y="1683"/>
                  </a:cubicBezTo>
                  <a:cubicBezTo>
                    <a:pt x="7241" y="739"/>
                    <a:pt x="6150" y="529"/>
                    <a:pt x="5168" y="739"/>
                  </a:cubicBezTo>
                  <a:cubicBezTo>
                    <a:pt x="4187" y="949"/>
                    <a:pt x="3314" y="1578"/>
                    <a:pt x="2332" y="3675"/>
                  </a:cubicBezTo>
                  <a:cubicBezTo>
                    <a:pt x="1350" y="5772"/>
                    <a:pt x="259" y="9337"/>
                    <a:pt x="41" y="12483"/>
                  </a:cubicBezTo>
                  <a:cubicBezTo>
                    <a:pt x="-177" y="15628"/>
                    <a:pt x="478" y="18354"/>
                    <a:pt x="1678" y="19822"/>
                  </a:cubicBezTo>
                  <a:cubicBezTo>
                    <a:pt x="2878" y="21290"/>
                    <a:pt x="4623" y="21500"/>
                    <a:pt x="6696" y="19508"/>
                  </a:cubicBezTo>
                  <a:cubicBezTo>
                    <a:pt x="8768" y="17516"/>
                    <a:pt x="11168" y="13321"/>
                    <a:pt x="12368" y="10700"/>
                  </a:cubicBezTo>
                  <a:cubicBezTo>
                    <a:pt x="13568" y="8079"/>
                    <a:pt x="13568" y="7030"/>
                    <a:pt x="13568" y="7030"/>
                  </a:cubicBezTo>
                  <a:cubicBezTo>
                    <a:pt x="13568" y="7030"/>
                    <a:pt x="13568" y="8079"/>
                    <a:pt x="13568" y="9756"/>
                  </a:cubicBezTo>
                  <a:cubicBezTo>
                    <a:pt x="13568" y="11434"/>
                    <a:pt x="13568" y="13741"/>
                    <a:pt x="13678" y="14370"/>
                  </a:cubicBezTo>
                  <a:cubicBezTo>
                    <a:pt x="13787" y="14999"/>
                    <a:pt x="14005" y="13950"/>
                    <a:pt x="14441" y="11749"/>
                  </a:cubicBezTo>
                  <a:cubicBezTo>
                    <a:pt x="14878" y="9547"/>
                    <a:pt x="15532" y="6191"/>
                    <a:pt x="16296" y="3780"/>
                  </a:cubicBezTo>
                  <a:cubicBezTo>
                    <a:pt x="17059" y="1368"/>
                    <a:pt x="17932" y="-100"/>
                    <a:pt x="18696" y="5"/>
                  </a:cubicBezTo>
                  <a:cubicBezTo>
                    <a:pt x="19459" y="110"/>
                    <a:pt x="20114" y="1787"/>
                    <a:pt x="20550" y="4514"/>
                  </a:cubicBezTo>
                  <a:cubicBezTo>
                    <a:pt x="20987" y="7240"/>
                    <a:pt x="21205" y="11015"/>
                    <a:pt x="21314" y="13426"/>
                  </a:cubicBezTo>
                  <a:cubicBezTo>
                    <a:pt x="21423" y="15838"/>
                    <a:pt x="21423" y="16886"/>
                    <a:pt x="21423" y="17201"/>
                  </a:cubicBezTo>
                  <a:cubicBezTo>
                    <a:pt x="21423" y="17516"/>
                    <a:pt x="21423" y="17096"/>
                    <a:pt x="21423" y="166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2657821" y="2900667"/>
              <a:ext cx="26623" cy="374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359" fill="norm" stroke="1" extrusionOk="0">
                  <a:moveTo>
                    <a:pt x="20898" y="0"/>
                  </a:moveTo>
                  <a:cubicBezTo>
                    <a:pt x="20898" y="4344"/>
                    <a:pt x="20898" y="8688"/>
                    <a:pt x="19236" y="12007"/>
                  </a:cubicBezTo>
                  <a:cubicBezTo>
                    <a:pt x="17575" y="15325"/>
                    <a:pt x="14252" y="17618"/>
                    <a:pt x="10098" y="19187"/>
                  </a:cubicBezTo>
                  <a:cubicBezTo>
                    <a:pt x="5944" y="20755"/>
                    <a:pt x="960" y="21600"/>
                    <a:pt x="129" y="21298"/>
                  </a:cubicBezTo>
                  <a:cubicBezTo>
                    <a:pt x="-702" y="20997"/>
                    <a:pt x="2621" y="19549"/>
                    <a:pt x="5944" y="181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2673631" y="3110217"/>
              <a:ext cx="6796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1600" fill="norm" stroke="1" extrusionOk="0">
                  <a:moveTo>
                    <a:pt x="9234" y="0"/>
                  </a:moveTo>
                  <a:cubicBezTo>
                    <a:pt x="5961" y="4608"/>
                    <a:pt x="2689" y="9216"/>
                    <a:pt x="1052" y="12384"/>
                  </a:cubicBezTo>
                  <a:cubicBezTo>
                    <a:pt x="-584" y="15552"/>
                    <a:pt x="-584" y="17280"/>
                    <a:pt x="3016" y="18576"/>
                  </a:cubicBezTo>
                  <a:cubicBezTo>
                    <a:pt x="6616" y="19872"/>
                    <a:pt x="13816" y="20736"/>
                    <a:pt x="210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2824721" y="3129351"/>
              <a:ext cx="130403" cy="152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2" h="20999" fill="norm" stroke="1" extrusionOk="0">
                  <a:moveTo>
                    <a:pt x="13071" y="3491"/>
                  </a:moveTo>
                  <a:cubicBezTo>
                    <a:pt x="13071" y="2031"/>
                    <a:pt x="13071" y="572"/>
                    <a:pt x="12227" y="134"/>
                  </a:cubicBezTo>
                  <a:cubicBezTo>
                    <a:pt x="11383" y="-304"/>
                    <a:pt x="9696" y="280"/>
                    <a:pt x="7502" y="2615"/>
                  </a:cubicBezTo>
                  <a:cubicBezTo>
                    <a:pt x="5308" y="4950"/>
                    <a:pt x="2608" y="9037"/>
                    <a:pt x="1258" y="11810"/>
                  </a:cubicBezTo>
                  <a:cubicBezTo>
                    <a:pt x="-92" y="14582"/>
                    <a:pt x="-92" y="16042"/>
                    <a:pt x="77" y="17501"/>
                  </a:cubicBezTo>
                  <a:cubicBezTo>
                    <a:pt x="245" y="18961"/>
                    <a:pt x="583" y="20420"/>
                    <a:pt x="2608" y="20858"/>
                  </a:cubicBezTo>
                  <a:cubicBezTo>
                    <a:pt x="4633" y="21296"/>
                    <a:pt x="8345" y="20712"/>
                    <a:pt x="12058" y="19107"/>
                  </a:cubicBezTo>
                  <a:cubicBezTo>
                    <a:pt x="15771" y="17501"/>
                    <a:pt x="19483" y="14874"/>
                    <a:pt x="20496" y="12101"/>
                  </a:cubicBezTo>
                  <a:cubicBezTo>
                    <a:pt x="21508" y="9328"/>
                    <a:pt x="19821" y="6410"/>
                    <a:pt x="17121" y="4512"/>
                  </a:cubicBezTo>
                  <a:cubicBezTo>
                    <a:pt x="14421" y="2615"/>
                    <a:pt x="10708" y="1739"/>
                    <a:pt x="6995" y="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3255943" y="3199117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3646683" y="2902482"/>
              <a:ext cx="189482" cy="404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503" fill="norm" stroke="1" extrusionOk="0">
                  <a:moveTo>
                    <a:pt x="19346" y="3278"/>
                  </a:moveTo>
                  <a:cubicBezTo>
                    <a:pt x="19815" y="2715"/>
                    <a:pt x="20285" y="2153"/>
                    <a:pt x="20637" y="1590"/>
                  </a:cubicBezTo>
                  <a:cubicBezTo>
                    <a:pt x="20989" y="1028"/>
                    <a:pt x="21224" y="465"/>
                    <a:pt x="20754" y="184"/>
                  </a:cubicBezTo>
                  <a:cubicBezTo>
                    <a:pt x="20285" y="-97"/>
                    <a:pt x="19111" y="-97"/>
                    <a:pt x="16646" y="465"/>
                  </a:cubicBezTo>
                  <a:cubicBezTo>
                    <a:pt x="14181" y="1028"/>
                    <a:pt x="10424" y="2153"/>
                    <a:pt x="7372" y="4290"/>
                  </a:cubicBezTo>
                  <a:cubicBezTo>
                    <a:pt x="4320" y="6428"/>
                    <a:pt x="1972" y="9578"/>
                    <a:pt x="798" y="12165"/>
                  </a:cubicBezTo>
                  <a:cubicBezTo>
                    <a:pt x="-376" y="14753"/>
                    <a:pt x="-376" y="16778"/>
                    <a:pt x="1620" y="18240"/>
                  </a:cubicBezTo>
                  <a:cubicBezTo>
                    <a:pt x="3615" y="19703"/>
                    <a:pt x="7607" y="20603"/>
                    <a:pt x="11598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3766889" y="3102765"/>
              <a:ext cx="359005" cy="167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081" fill="norm" stroke="1" extrusionOk="0">
                  <a:moveTo>
                    <a:pt x="8971" y="9738"/>
                  </a:moveTo>
                  <a:cubicBezTo>
                    <a:pt x="9098" y="8405"/>
                    <a:pt x="9225" y="7072"/>
                    <a:pt x="9098" y="5738"/>
                  </a:cubicBezTo>
                  <a:cubicBezTo>
                    <a:pt x="8971" y="4405"/>
                    <a:pt x="8590" y="3072"/>
                    <a:pt x="7129" y="3472"/>
                  </a:cubicBezTo>
                  <a:cubicBezTo>
                    <a:pt x="5668" y="3872"/>
                    <a:pt x="3126" y="6005"/>
                    <a:pt x="1729" y="7738"/>
                  </a:cubicBezTo>
                  <a:cubicBezTo>
                    <a:pt x="331" y="9472"/>
                    <a:pt x="77" y="10805"/>
                    <a:pt x="14" y="12138"/>
                  </a:cubicBezTo>
                  <a:cubicBezTo>
                    <a:pt x="-50" y="13472"/>
                    <a:pt x="77" y="14805"/>
                    <a:pt x="1030" y="15338"/>
                  </a:cubicBezTo>
                  <a:cubicBezTo>
                    <a:pt x="1983" y="15872"/>
                    <a:pt x="3762" y="15605"/>
                    <a:pt x="5223" y="14405"/>
                  </a:cubicBezTo>
                  <a:cubicBezTo>
                    <a:pt x="6684" y="13205"/>
                    <a:pt x="7828" y="11072"/>
                    <a:pt x="8526" y="9338"/>
                  </a:cubicBezTo>
                  <a:cubicBezTo>
                    <a:pt x="9225" y="7605"/>
                    <a:pt x="9479" y="6272"/>
                    <a:pt x="9416" y="6138"/>
                  </a:cubicBezTo>
                  <a:cubicBezTo>
                    <a:pt x="9352" y="6005"/>
                    <a:pt x="8971" y="7072"/>
                    <a:pt x="8717" y="8272"/>
                  </a:cubicBezTo>
                  <a:cubicBezTo>
                    <a:pt x="8463" y="9472"/>
                    <a:pt x="8336" y="10805"/>
                    <a:pt x="8526" y="11872"/>
                  </a:cubicBezTo>
                  <a:cubicBezTo>
                    <a:pt x="8717" y="12938"/>
                    <a:pt x="9225" y="13738"/>
                    <a:pt x="9797" y="13738"/>
                  </a:cubicBezTo>
                  <a:cubicBezTo>
                    <a:pt x="10369" y="13738"/>
                    <a:pt x="11004" y="12938"/>
                    <a:pt x="11639" y="12272"/>
                  </a:cubicBezTo>
                  <a:cubicBezTo>
                    <a:pt x="12275" y="11605"/>
                    <a:pt x="12910" y="11072"/>
                    <a:pt x="13228" y="11472"/>
                  </a:cubicBezTo>
                  <a:cubicBezTo>
                    <a:pt x="13545" y="11872"/>
                    <a:pt x="13545" y="13205"/>
                    <a:pt x="13545" y="14538"/>
                  </a:cubicBezTo>
                  <a:cubicBezTo>
                    <a:pt x="13545" y="15872"/>
                    <a:pt x="13545" y="17205"/>
                    <a:pt x="13482" y="18538"/>
                  </a:cubicBezTo>
                  <a:cubicBezTo>
                    <a:pt x="13418" y="19872"/>
                    <a:pt x="13291" y="21205"/>
                    <a:pt x="13228" y="21072"/>
                  </a:cubicBezTo>
                  <a:cubicBezTo>
                    <a:pt x="13164" y="20938"/>
                    <a:pt x="13164" y="19338"/>
                    <a:pt x="13545" y="16405"/>
                  </a:cubicBezTo>
                  <a:cubicBezTo>
                    <a:pt x="13926" y="13472"/>
                    <a:pt x="14689" y="9205"/>
                    <a:pt x="15642" y="6138"/>
                  </a:cubicBezTo>
                  <a:cubicBezTo>
                    <a:pt x="16595" y="3072"/>
                    <a:pt x="17738" y="1205"/>
                    <a:pt x="18628" y="405"/>
                  </a:cubicBezTo>
                  <a:cubicBezTo>
                    <a:pt x="19517" y="-395"/>
                    <a:pt x="20152" y="-128"/>
                    <a:pt x="20597" y="2272"/>
                  </a:cubicBezTo>
                  <a:cubicBezTo>
                    <a:pt x="21042" y="4672"/>
                    <a:pt x="21296" y="9205"/>
                    <a:pt x="21550" y="137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4238077" y="2830817"/>
              <a:ext cx="97367" cy="474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21600" y="0"/>
                  </a:moveTo>
                  <a:cubicBezTo>
                    <a:pt x="18783" y="2112"/>
                    <a:pt x="15965" y="4224"/>
                    <a:pt x="12678" y="6960"/>
                  </a:cubicBezTo>
                  <a:cubicBezTo>
                    <a:pt x="9391" y="9696"/>
                    <a:pt x="5635" y="13056"/>
                    <a:pt x="3287" y="15408"/>
                  </a:cubicBezTo>
                  <a:cubicBezTo>
                    <a:pt x="939" y="17760"/>
                    <a:pt x="0" y="19104"/>
                    <a:pt x="0" y="20016"/>
                  </a:cubicBezTo>
                  <a:cubicBezTo>
                    <a:pt x="0" y="20928"/>
                    <a:pt x="939" y="21408"/>
                    <a:pt x="3052" y="21504"/>
                  </a:cubicBezTo>
                  <a:cubicBezTo>
                    <a:pt x="5165" y="21600"/>
                    <a:pt x="8452" y="21312"/>
                    <a:pt x="10800" y="20832"/>
                  </a:cubicBezTo>
                  <a:cubicBezTo>
                    <a:pt x="13148" y="20352"/>
                    <a:pt x="14557" y="19680"/>
                    <a:pt x="15965" y="190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4219027" y="3097880"/>
              <a:ext cx="179917" cy="1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2" fill="norm" stroke="1" extrusionOk="0">
                  <a:moveTo>
                    <a:pt x="2541" y="20982"/>
                  </a:moveTo>
                  <a:cubicBezTo>
                    <a:pt x="1271" y="17382"/>
                    <a:pt x="0" y="13782"/>
                    <a:pt x="0" y="10182"/>
                  </a:cubicBezTo>
                  <a:cubicBezTo>
                    <a:pt x="0" y="6582"/>
                    <a:pt x="1271" y="2982"/>
                    <a:pt x="4066" y="1182"/>
                  </a:cubicBezTo>
                  <a:cubicBezTo>
                    <a:pt x="6861" y="-618"/>
                    <a:pt x="11181" y="-618"/>
                    <a:pt x="14358" y="2982"/>
                  </a:cubicBezTo>
                  <a:cubicBezTo>
                    <a:pt x="17534" y="6582"/>
                    <a:pt x="19567" y="13782"/>
                    <a:pt x="21600" y="20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4336457" y="3071329"/>
              <a:ext cx="195837" cy="195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0776" fill="norm" stroke="1" extrusionOk="0">
                  <a:moveTo>
                    <a:pt x="7473" y="4809"/>
                  </a:moveTo>
                  <a:cubicBezTo>
                    <a:pt x="8622" y="4809"/>
                    <a:pt x="9771" y="4809"/>
                    <a:pt x="10690" y="3909"/>
                  </a:cubicBezTo>
                  <a:cubicBezTo>
                    <a:pt x="11609" y="3009"/>
                    <a:pt x="12298" y="1209"/>
                    <a:pt x="12069" y="421"/>
                  </a:cubicBezTo>
                  <a:cubicBezTo>
                    <a:pt x="11839" y="-366"/>
                    <a:pt x="10690" y="-141"/>
                    <a:pt x="8622" y="1884"/>
                  </a:cubicBezTo>
                  <a:cubicBezTo>
                    <a:pt x="6554" y="3909"/>
                    <a:pt x="3566" y="7734"/>
                    <a:pt x="1843" y="10659"/>
                  </a:cubicBezTo>
                  <a:cubicBezTo>
                    <a:pt x="120" y="13584"/>
                    <a:pt x="-340" y="15609"/>
                    <a:pt x="234" y="17522"/>
                  </a:cubicBezTo>
                  <a:cubicBezTo>
                    <a:pt x="809" y="19434"/>
                    <a:pt x="2417" y="21234"/>
                    <a:pt x="6094" y="20671"/>
                  </a:cubicBezTo>
                  <a:cubicBezTo>
                    <a:pt x="9771" y="20109"/>
                    <a:pt x="15515" y="17184"/>
                    <a:pt x="21260" y="14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4533205" y="2874138"/>
              <a:ext cx="249542" cy="405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448" fill="norm" stroke="1" extrusionOk="0">
                  <a:moveTo>
                    <a:pt x="8635" y="5768"/>
                  </a:moveTo>
                  <a:cubicBezTo>
                    <a:pt x="9179" y="4313"/>
                    <a:pt x="9724" y="2858"/>
                    <a:pt x="10087" y="1795"/>
                  </a:cubicBezTo>
                  <a:cubicBezTo>
                    <a:pt x="10450" y="731"/>
                    <a:pt x="10631" y="60"/>
                    <a:pt x="10359" y="4"/>
                  </a:cubicBezTo>
                  <a:cubicBezTo>
                    <a:pt x="10087" y="-52"/>
                    <a:pt x="9361" y="508"/>
                    <a:pt x="7818" y="2634"/>
                  </a:cubicBezTo>
                  <a:cubicBezTo>
                    <a:pt x="6275" y="4760"/>
                    <a:pt x="3915" y="8454"/>
                    <a:pt x="2463" y="11364"/>
                  </a:cubicBezTo>
                  <a:cubicBezTo>
                    <a:pt x="1011" y="14273"/>
                    <a:pt x="467" y="16400"/>
                    <a:pt x="194" y="17743"/>
                  </a:cubicBezTo>
                  <a:cubicBezTo>
                    <a:pt x="-78" y="19086"/>
                    <a:pt x="-78" y="19645"/>
                    <a:pt x="285" y="20149"/>
                  </a:cubicBezTo>
                  <a:cubicBezTo>
                    <a:pt x="648" y="20653"/>
                    <a:pt x="1374" y="21100"/>
                    <a:pt x="2191" y="21324"/>
                  </a:cubicBezTo>
                  <a:cubicBezTo>
                    <a:pt x="3008" y="21548"/>
                    <a:pt x="3915" y="21548"/>
                    <a:pt x="5821" y="20653"/>
                  </a:cubicBezTo>
                  <a:cubicBezTo>
                    <a:pt x="7727" y="19757"/>
                    <a:pt x="10631" y="17967"/>
                    <a:pt x="13354" y="15113"/>
                  </a:cubicBezTo>
                  <a:cubicBezTo>
                    <a:pt x="16077" y="12259"/>
                    <a:pt x="18618" y="8342"/>
                    <a:pt x="19979" y="5880"/>
                  </a:cubicBezTo>
                  <a:cubicBezTo>
                    <a:pt x="21340" y="3417"/>
                    <a:pt x="21522" y="2410"/>
                    <a:pt x="21340" y="2130"/>
                  </a:cubicBezTo>
                  <a:cubicBezTo>
                    <a:pt x="21159" y="1851"/>
                    <a:pt x="20614" y="2298"/>
                    <a:pt x="19616" y="4313"/>
                  </a:cubicBezTo>
                  <a:cubicBezTo>
                    <a:pt x="18618" y="6327"/>
                    <a:pt x="17166" y="9909"/>
                    <a:pt x="16440" y="12707"/>
                  </a:cubicBezTo>
                  <a:cubicBezTo>
                    <a:pt x="15714" y="15504"/>
                    <a:pt x="15714" y="17519"/>
                    <a:pt x="15714" y="19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4792643" y="3167367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4868843" y="3034017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5472093" y="2874138"/>
              <a:ext cx="48685" cy="365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11270" y="1556"/>
                  </a:moveTo>
                  <a:cubicBezTo>
                    <a:pt x="13148" y="811"/>
                    <a:pt x="15026" y="66"/>
                    <a:pt x="16435" y="4"/>
                  </a:cubicBezTo>
                  <a:cubicBezTo>
                    <a:pt x="17843" y="-58"/>
                    <a:pt x="18783" y="563"/>
                    <a:pt x="19722" y="3045"/>
                  </a:cubicBezTo>
                  <a:cubicBezTo>
                    <a:pt x="20661" y="5528"/>
                    <a:pt x="21600" y="9873"/>
                    <a:pt x="21600" y="12790"/>
                  </a:cubicBezTo>
                  <a:cubicBezTo>
                    <a:pt x="21600" y="15708"/>
                    <a:pt x="20661" y="17197"/>
                    <a:pt x="19252" y="18439"/>
                  </a:cubicBezTo>
                  <a:cubicBezTo>
                    <a:pt x="17843" y="19680"/>
                    <a:pt x="15965" y="20673"/>
                    <a:pt x="12678" y="21108"/>
                  </a:cubicBezTo>
                  <a:cubicBezTo>
                    <a:pt x="9391" y="21542"/>
                    <a:pt x="4696" y="21418"/>
                    <a:pt x="0" y="21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5288886" y="2745004"/>
              <a:ext cx="475308" cy="472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10" fill="norm" stroke="1" extrusionOk="0">
                  <a:moveTo>
                    <a:pt x="533" y="12010"/>
                  </a:moveTo>
                  <a:cubicBezTo>
                    <a:pt x="245" y="11527"/>
                    <a:pt x="-43" y="11045"/>
                    <a:pt x="5" y="10611"/>
                  </a:cubicBezTo>
                  <a:cubicBezTo>
                    <a:pt x="53" y="10177"/>
                    <a:pt x="437" y="9792"/>
                    <a:pt x="1781" y="9020"/>
                  </a:cubicBezTo>
                  <a:cubicBezTo>
                    <a:pt x="3125" y="8249"/>
                    <a:pt x="5429" y="7092"/>
                    <a:pt x="7973" y="5645"/>
                  </a:cubicBezTo>
                  <a:cubicBezTo>
                    <a:pt x="10517" y="4199"/>
                    <a:pt x="13301" y="2463"/>
                    <a:pt x="14981" y="1402"/>
                  </a:cubicBezTo>
                  <a:cubicBezTo>
                    <a:pt x="16661" y="342"/>
                    <a:pt x="17237" y="-44"/>
                    <a:pt x="17525" y="4"/>
                  </a:cubicBezTo>
                  <a:cubicBezTo>
                    <a:pt x="17813" y="52"/>
                    <a:pt x="17813" y="535"/>
                    <a:pt x="17669" y="2318"/>
                  </a:cubicBezTo>
                  <a:cubicBezTo>
                    <a:pt x="17525" y="4102"/>
                    <a:pt x="17237" y="7188"/>
                    <a:pt x="16853" y="10177"/>
                  </a:cubicBezTo>
                  <a:cubicBezTo>
                    <a:pt x="16469" y="13167"/>
                    <a:pt x="15989" y="16060"/>
                    <a:pt x="15701" y="17747"/>
                  </a:cubicBezTo>
                  <a:cubicBezTo>
                    <a:pt x="15413" y="19435"/>
                    <a:pt x="15317" y="19917"/>
                    <a:pt x="15077" y="20447"/>
                  </a:cubicBezTo>
                  <a:cubicBezTo>
                    <a:pt x="14837" y="20977"/>
                    <a:pt x="14453" y="21556"/>
                    <a:pt x="14309" y="21508"/>
                  </a:cubicBezTo>
                  <a:cubicBezTo>
                    <a:pt x="14165" y="21460"/>
                    <a:pt x="14261" y="20785"/>
                    <a:pt x="14645" y="19772"/>
                  </a:cubicBezTo>
                  <a:cubicBezTo>
                    <a:pt x="15029" y="18760"/>
                    <a:pt x="15701" y="17410"/>
                    <a:pt x="16229" y="16590"/>
                  </a:cubicBezTo>
                  <a:cubicBezTo>
                    <a:pt x="16757" y="15770"/>
                    <a:pt x="17141" y="15481"/>
                    <a:pt x="17573" y="15288"/>
                  </a:cubicBezTo>
                  <a:cubicBezTo>
                    <a:pt x="18005" y="15095"/>
                    <a:pt x="18485" y="14999"/>
                    <a:pt x="18917" y="15095"/>
                  </a:cubicBezTo>
                  <a:cubicBezTo>
                    <a:pt x="19349" y="15192"/>
                    <a:pt x="19733" y="15481"/>
                    <a:pt x="20165" y="16445"/>
                  </a:cubicBezTo>
                  <a:cubicBezTo>
                    <a:pt x="20597" y="17410"/>
                    <a:pt x="21077" y="19049"/>
                    <a:pt x="21557" y="206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5819220" y="2997894"/>
              <a:ext cx="186274" cy="190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168" fill="norm" stroke="1" extrusionOk="0">
                  <a:moveTo>
                    <a:pt x="5281" y="7529"/>
                  </a:moveTo>
                  <a:cubicBezTo>
                    <a:pt x="6241" y="6590"/>
                    <a:pt x="7201" y="5651"/>
                    <a:pt x="8041" y="4359"/>
                  </a:cubicBezTo>
                  <a:cubicBezTo>
                    <a:pt x="8881" y="3068"/>
                    <a:pt x="9601" y="1424"/>
                    <a:pt x="9361" y="603"/>
                  </a:cubicBezTo>
                  <a:cubicBezTo>
                    <a:pt x="9121" y="-219"/>
                    <a:pt x="7921" y="-219"/>
                    <a:pt x="6361" y="720"/>
                  </a:cubicBezTo>
                  <a:cubicBezTo>
                    <a:pt x="4801" y="1659"/>
                    <a:pt x="2881" y="3538"/>
                    <a:pt x="1561" y="6590"/>
                  </a:cubicBezTo>
                  <a:cubicBezTo>
                    <a:pt x="241" y="9642"/>
                    <a:pt x="-479" y="13868"/>
                    <a:pt x="361" y="16803"/>
                  </a:cubicBezTo>
                  <a:cubicBezTo>
                    <a:pt x="1201" y="19738"/>
                    <a:pt x="3601" y="21381"/>
                    <a:pt x="7321" y="21146"/>
                  </a:cubicBezTo>
                  <a:cubicBezTo>
                    <a:pt x="11041" y="20911"/>
                    <a:pt x="16081" y="18798"/>
                    <a:pt x="21121" y="166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5995724" y="3028092"/>
              <a:ext cx="125421" cy="166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232" fill="norm" stroke="1" extrusionOk="0">
                  <a:moveTo>
                    <a:pt x="15444" y="1566"/>
                  </a:moveTo>
                  <a:cubicBezTo>
                    <a:pt x="13674" y="1296"/>
                    <a:pt x="11903" y="1026"/>
                    <a:pt x="9425" y="2781"/>
                  </a:cubicBezTo>
                  <a:cubicBezTo>
                    <a:pt x="6946" y="4536"/>
                    <a:pt x="3759" y="8316"/>
                    <a:pt x="1989" y="11151"/>
                  </a:cubicBezTo>
                  <a:cubicBezTo>
                    <a:pt x="218" y="13986"/>
                    <a:pt x="-136" y="15876"/>
                    <a:pt x="41" y="17496"/>
                  </a:cubicBezTo>
                  <a:cubicBezTo>
                    <a:pt x="218" y="19116"/>
                    <a:pt x="926" y="20466"/>
                    <a:pt x="3051" y="21006"/>
                  </a:cubicBezTo>
                  <a:cubicBezTo>
                    <a:pt x="5175" y="21546"/>
                    <a:pt x="8716" y="21276"/>
                    <a:pt x="12080" y="18441"/>
                  </a:cubicBezTo>
                  <a:cubicBezTo>
                    <a:pt x="15444" y="15606"/>
                    <a:pt x="18631" y="10206"/>
                    <a:pt x="20048" y="6831"/>
                  </a:cubicBezTo>
                  <a:cubicBezTo>
                    <a:pt x="21464" y="3456"/>
                    <a:pt x="21110" y="2106"/>
                    <a:pt x="20048" y="1296"/>
                  </a:cubicBezTo>
                  <a:cubicBezTo>
                    <a:pt x="18985" y="486"/>
                    <a:pt x="17215" y="216"/>
                    <a:pt x="15444" y="81"/>
                  </a:cubicBezTo>
                  <a:cubicBezTo>
                    <a:pt x="13674" y="-54"/>
                    <a:pt x="11903" y="-54"/>
                    <a:pt x="10841" y="351"/>
                  </a:cubicBezTo>
                  <a:cubicBezTo>
                    <a:pt x="9779" y="756"/>
                    <a:pt x="9425" y="1566"/>
                    <a:pt x="9071" y="23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6100743" y="2991217"/>
              <a:ext cx="566374" cy="20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228" fill="norm" stroke="1" extrusionOk="0">
                  <a:moveTo>
                    <a:pt x="0" y="5066"/>
                  </a:moveTo>
                  <a:cubicBezTo>
                    <a:pt x="564" y="3975"/>
                    <a:pt x="1128" y="2885"/>
                    <a:pt x="1773" y="2885"/>
                  </a:cubicBezTo>
                  <a:cubicBezTo>
                    <a:pt x="2418" y="2885"/>
                    <a:pt x="3143" y="3975"/>
                    <a:pt x="3627" y="6266"/>
                  </a:cubicBezTo>
                  <a:cubicBezTo>
                    <a:pt x="4110" y="8557"/>
                    <a:pt x="4352" y="12048"/>
                    <a:pt x="4393" y="14448"/>
                  </a:cubicBezTo>
                  <a:cubicBezTo>
                    <a:pt x="4433" y="16848"/>
                    <a:pt x="4272" y="18157"/>
                    <a:pt x="3990" y="18921"/>
                  </a:cubicBezTo>
                  <a:cubicBezTo>
                    <a:pt x="3707" y="19685"/>
                    <a:pt x="3304" y="19903"/>
                    <a:pt x="3103" y="18921"/>
                  </a:cubicBezTo>
                  <a:cubicBezTo>
                    <a:pt x="2901" y="17939"/>
                    <a:pt x="2901" y="15757"/>
                    <a:pt x="3385" y="13139"/>
                  </a:cubicBezTo>
                  <a:cubicBezTo>
                    <a:pt x="3869" y="10521"/>
                    <a:pt x="4836" y="7466"/>
                    <a:pt x="5722" y="6157"/>
                  </a:cubicBezTo>
                  <a:cubicBezTo>
                    <a:pt x="6609" y="4848"/>
                    <a:pt x="7415" y="5285"/>
                    <a:pt x="8019" y="5721"/>
                  </a:cubicBezTo>
                  <a:cubicBezTo>
                    <a:pt x="8624" y="6157"/>
                    <a:pt x="9027" y="6594"/>
                    <a:pt x="9430" y="6703"/>
                  </a:cubicBezTo>
                  <a:cubicBezTo>
                    <a:pt x="9833" y="6812"/>
                    <a:pt x="10236" y="6594"/>
                    <a:pt x="10518" y="5939"/>
                  </a:cubicBezTo>
                  <a:cubicBezTo>
                    <a:pt x="10800" y="5285"/>
                    <a:pt x="10961" y="4194"/>
                    <a:pt x="10961" y="3103"/>
                  </a:cubicBezTo>
                  <a:cubicBezTo>
                    <a:pt x="10961" y="2012"/>
                    <a:pt x="10800" y="921"/>
                    <a:pt x="10518" y="375"/>
                  </a:cubicBezTo>
                  <a:cubicBezTo>
                    <a:pt x="10236" y="-170"/>
                    <a:pt x="9833" y="-170"/>
                    <a:pt x="9309" y="703"/>
                  </a:cubicBezTo>
                  <a:cubicBezTo>
                    <a:pt x="8785" y="1575"/>
                    <a:pt x="8140" y="3321"/>
                    <a:pt x="7616" y="5830"/>
                  </a:cubicBezTo>
                  <a:cubicBezTo>
                    <a:pt x="7093" y="8339"/>
                    <a:pt x="6690" y="11612"/>
                    <a:pt x="6488" y="13794"/>
                  </a:cubicBezTo>
                  <a:cubicBezTo>
                    <a:pt x="6287" y="15975"/>
                    <a:pt x="6287" y="17066"/>
                    <a:pt x="6488" y="18157"/>
                  </a:cubicBezTo>
                  <a:cubicBezTo>
                    <a:pt x="6690" y="19248"/>
                    <a:pt x="7093" y="20339"/>
                    <a:pt x="7576" y="20885"/>
                  </a:cubicBezTo>
                  <a:cubicBezTo>
                    <a:pt x="8060" y="21430"/>
                    <a:pt x="8624" y="21430"/>
                    <a:pt x="9390" y="20121"/>
                  </a:cubicBezTo>
                  <a:cubicBezTo>
                    <a:pt x="10155" y="18812"/>
                    <a:pt x="11122" y="16194"/>
                    <a:pt x="11767" y="14230"/>
                  </a:cubicBezTo>
                  <a:cubicBezTo>
                    <a:pt x="12412" y="12266"/>
                    <a:pt x="12734" y="10957"/>
                    <a:pt x="13016" y="9757"/>
                  </a:cubicBezTo>
                  <a:cubicBezTo>
                    <a:pt x="13299" y="8557"/>
                    <a:pt x="13540" y="7466"/>
                    <a:pt x="13621" y="7466"/>
                  </a:cubicBezTo>
                  <a:cubicBezTo>
                    <a:pt x="13701" y="7466"/>
                    <a:pt x="13621" y="8557"/>
                    <a:pt x="13540" y="9648"/>
                  </a:cubicBezTo>
                  <a:cubicBezTo>
                    <a:pt x="13460" y="10739"/>
                    <a:pt x="13379" y="11830"/>
                    <a:pt x="13299" y="13357"/>
                  </a:cubicBezTo>
                  <a:cubicBezTo>
                    <a:pt x="13218" y="14885"/>
                    <a:pt x="13137" y="16848"/>
                    <a:pt x="13218" y="17175"/>
                  </a:cubicBezTo>
                  <a:cubicBezTo>
                    <a:pt x="13299" y="17503"/>
                    <a:pt x="13540" y="16194"/>
                    <a:pt x="13903" y="14230"/>
                  </a:cubicBezTo>
                  <a:cubicBezTo>
                    <a:pt x="14266" y="12266"/>
                    <a:pt x="14749" y="9648"/>
                    <a:pt x="15233" y="7794"/>
                  </a:cubicBezTo>
                  <a:cubicBezTo>
                    <a:pt x="15716" y="5939"/>
                    <a:pt x="16200" y="4848"/>
                    <a:pt x="16482" y="4848"/>
                  </a:cubicBezTo>
                  <a:cubicBezTo>
                    <a:pt x="16764" y="4848"/>
                    <a:pt x="16845" y="5939"/>
                    <a:pt x="16885" y="7030"/>
                  </a:cubicBezTo>
                  <a:cubicBezTo>
                    <a:pt x="16925" y="8121"/>
                    <a:pt x="16925" y="9212"/>
                    <a:pt x="16925" y="10303"/>
                  </a:cubicBezTo>
                  <a:cubicBezTo>
                    <a:pt x="16925" y="11394"/>
                    <a:pt x="16925" y="12485"/>
                    <a:pt x="17046" y="12375"/>
                  </a:cubicBezTo>
                  <a:cubicBezTo>
                    <a:pt x="17167" y="12266"/>
                    <a:pt x="17409" y="10957"/>
                    <a:pt x="17852" y="9430"/>
                  </a:cubicBezTo>
                  <a:cubicBezTo>
                    <a:pt x="18296" y="7903"/>
                    <a:pt x="18940" y="6157"/>
                    <a:pt x="19504" y="5285"/>
                  </a:cubicBezTo>
                  <a:cubicBezTo>
                    <a:pt x="20069" y="4412"/>
                    <a:pt x="20552" y="4412"/>
                    <a:pt x="20915" y="4957"/>
                  </a:cubicBezTo>
                  <a:cubicBezTo>
                    <a:pt x="21278" y="5503"/>
                    <a:pt x="21519" y="6594"/>
                    <a:pt x="21560" y="8448"/>
                  </a:cubicBezTo>
                  <a:cubicBezTo>
                    <a:pt x="21600" y="10303"/>
                    <a:pt x="21439" y="12921"/>
                    <a:pt x="21278" y="15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1135043" y="3389617"/>
              <a:ext cx="55943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2" y="21135"/>
                    <a:pt x="523" y="20671"/>
                    <a:pt x="834" y="20439"/>
                  </a:cubicBezTo>
                  <a:cubicBezTo>
                    <a:pt x="1144" y="20206"/>
                    <a:pt x="1504" y="20206"/>
                    <a:pt x="1843" y="20206"/>
                  </a:cubicBezTo>
                  <a:cubicBezTo>
                    <a:pt x="2182" y="20206"/>
                    <a:pt x="2501" y="20206"/>
                    <a:pt x="2803" y="19742"/>
                  </a:cubicBezTo>
                  <a:cubicBezTo>
                    <a:pt x="3106" y="19277"/>
                    <a:pt x="3392" y="18348"/>
                    <a:pt x="3669" y="17535"/>
                  </a:cubicBezTo>
                  <a:cubicBezTo>
                    <a:pt x="3947" y="16723"/>
                    <a:pt x="4217" y="16026"/>
                    <a:pt x="4507" y="15213"/>
                  </a:cubicBezTo>
                  <a:cubicBezTo>
                    <a:pt x="4797" y="14400"/>
                    <a:pt x="5108" y="13471"/>
                    <a:pt x="5431" y="12658"/>
                  </a:cubicBezTo>
                  <a:cubicBezTo>
                    <a:pt x="5753" y="11845"/>
                    <a:pt x="6089" y="11148"/>
                    <a:pt x="6428" y="10452"/>
                  </a:cubicBezTo>
                  <a:cubicBezTo>
                    <a:pt x="6767" y="9755"/>
                    <a:pt x="7110" y="9058"/>
                    <a:pt x="7457" y="8477"/>
                  </a:cubicBezTo>
                  <a:cubicBezTo>
                    <a:pt x="7805" y="7897"/>
                    <a:pt x="8156" y="7432"/>
                    <a:pt x="8508" y="7084"/>
                  </a:cubicBezTo>
                  <a:cubicBezTo>
                    <a:pt x="8859" y="6735"/>
                    <a:pt x="9210" y="6503"/>
                    <a:pt x="9570" y="6387"/>
                  </a:cubicBezTo>
                  <a:cubicBezTo>
                    <a:pt x="9930" y="6271"/>
                    <a:pt x="10297" y="6271"/>
                    <a:pt x="10604" y="6271"/>
                  </a:cubicBezTo>
                  <a:cubicBezTo>
                    <a:pt x="10910" y="6271"/>
                    <a:pt x="11156" y="6271"/>
                    <a:pt x="11409" y="6155"/>
                  </a:cubicBezTo>
                  <a:cubicBezTo>
                    <a:pt x="11662" y="6039"/>
                    <a:pt x="11924" y="5806"/>
                    <a:pt x="12177" y="5690"/>
                  </a:cubicBezTo>
                  <a:cubicBezTo>
                    <a:pt x="12430" y="5574"/>
                    <a:pt x="12676" y="5574"/>
                    <a:pt x="12925" y="5458"/>
                  </a:cubicBezTo>
                  <a:cubicBezTo>
                    <a:pt x="13174" y="5342"/>
                    <a:pt x="13427" y="5110"/>
                    <a:pt x="13697" y="4761"/>
                  </a:cubicBezTo>
                  <a:cubicBezTo>
                    <a:pt x="13967" y="4413"/>
                    <a:pt x="14253" y="3948"/>
                    <a:pt x="14519" y="3600"/>
                  </a:cubicBezTo>
                  <a:cubicBezTo>
                    <a:pt x="14784" y="3252"/>
                    <a:pt x="15029" y="3019"/>
                    <a:pt x="15291" y="2787"/>
                  </a:cubicBezTo>
                  <a:cubicBezTo>
                    <a:pt x="15552" y="2555"/>
                    <a:pt x="15830" y="2323"/>
                    <a:pt x="16096" y="2090"/>
                  </a:cubicBezTo>
                  <a:cubicBezTo>
                    <a:pt x="16361" y="1858"/>
                    <a:pt x="16615" y="1626"/>
                    <a:pt x="16864" y="1394"/>
                  </a:cubicBezTo>
                  <a:cubicBezTo>
                    <a:pt x="17113" y="1161"/>
                    <a:pt x="17358" y="929"/>
                    <a:pt x="17604" y="697"/>
                  </a:cubicBezTo>
                  <a:cubicBezTo>
                    <a:pt x="17849" y="465"/>
                    <a:pt x="18094" y="232"/>
                    <a:pt x="18384" y="116"/>
                  </a:cubicBezTo>
                  <a:cubicBezTo>
                    <a:pt x="18674" y="0"/>
                    <a:pt x="19009" y="0"/>
                    <a:pt x="19324" y="0"/>
                  </a:cubicBezTo>
                  <a:cubicBezTo>
                    <a:pt x="19639" y="0"/>
                    <a:pt x="19933" y="0"/>
                    <a:pt x="20264" y="348"/>
                  </a:cubicBezTo>
                  <a:cubicBezTo>
                    <a:pt x="20595" y="697"/>
                    <a:pt x="20963" y="1394"/>
                    <a:pt x="21191" y="1974"/>
                  </a:cubicBezTo>
                  <a:cubicBezTo>
                    <a:pt x="21420" y="2555"/>
                    <a:pt x="21510" y="3019"/>
                    <a:pt x="21600" y="3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1560493" y="3586467"/>
              <a:ext cx="4895851" cy="13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17945"/>
                  </a:moveTo>
                  <a:cubicBezTo>
                    <a:pt x="392" y="17280"/>
                    <a:pt x="784" y="16615"/>
                    <a:pt x="1167" y="17114"/>
                  </a:cubicBezTo>
                  <a:cubicBezTo>
                    <a:pt x="1550" y="17612"/>
                    <a:pt x="1924" y="19274"/>
                    <a:pt x="2307" y="20271"/>
                  </a:cubicBezTo>
                  <a:cubicBezTo>
                    <a:pt x="2689" y="21268"/>
                    <a:pt x="3082" y="21600"/>
                    <a:pt x="3465" y="21434"/>
                  </a:cubicBezTo>
                  <a:cubicBezTo>
                    <a:pt x="3847" y="21268"/>
                    <a:pt x="4221" y="20603"/>
                    <a:pt x="4562" y="19938"/>
                  </a:cubicBezTo>
                  <a:cubicBezTo>
                    <a:pt x="4903" y="19274"/>
                    <a:pt x="5211" y="18609"/>
                    <a:pt x="5533" y="17945"/>
                  </a:cubicBezTo>
                  <a:cubicBezTo>
                    <a:pt x="5855" y="17280"/>
                    <a:pt x="6191" y="16615"/>
                    <a:pt x="6542" y="15785"/>
                  </a:cubicBezTo>
                  <a:cubicBezTo>
                    <a:pt x="6892" y="14954"/>
                    <a:pt x="7256" y="13957"/>
                    <a:pt x="7625" y="13126"/>
                  </a:cubicBezTo>
                  <a:cubicBezTo>
                    <a:pt x="7994" y="12295"/>
                    <a:pt x="8367" y="11631"/>
                    <a:pt x="8750" y="10966"/>
                  </a:cubicBezTo>
                  <a:cubicBezTo>
                    <a:pt x="9133" y="10302"/>
                    <a:pt x="9525" y="9637"/>
                    <a:pt x="9922" y="8972"/>
                  </a:cubicBezTo>
                  <a:cubicBezTo>
                    <a:pt x="10319" y="8308"/>
                    <a:pt x="10721" y="7643"/>
                    <a:pt x="11113" y="6978"/>
                  </a:cubicBezTo>
                  <a:cubicBezTo>
                    <a:pt x="11505" y="6314"/>
                    <a:pt x="11888" y="5649"/>
                    <a:pt x="12285" y="5151"/>
                  </a:cubicBezTo>
                  <a:cubicBezTo>
                    <a:pt x="12682" y="4652"/>
                    <a:pt x="13093" y="4320"/>
                    <a:pt x="13494" y="3822"/>
                  </a:cubicBezTo>
                  <a:cubicBezTo>
                    <a:pt x="13896" y="3323"/>
                    <a:pt x="14288" y="2658"/>
                    <a:pt x="14675" y="2160"/>
                  </a:cubicBezTo>
                  <a:cubicBezTo>
                    <a:pt x="15063" y="1662"/>
                    <a:pt x="15446" y="1329"/>
                    <a:pt x="15815" y="997"/>
                  </a:cubicBezTo>
                  <a:cubicBezTo>
                    <a:pt x="16184" y="665"/>
                    <a:pt x="16539" y="332"/>
                    <a:pt x="16893" y="166"/>
                  </a:cubicBezTo>
                  <a:cubicBezTo>
                    <a:pt x="17248" y="0"/>
                    <a:pt x="17603" y="0"/>
                    <a:pt x="17986" y="0"/>
                  </a:cubicBezTo>
                  <a:cubicBezTo>
                    <a:pt x="18369" y="0"/>
                    <a:pt x="18780" y="0"/>
                    <a:pt x="19191" y="0"/>
                  </a:cubicBezTo>
                  <a:cubicBezTo>
                    <a:pt x="19602" y="0"/>
                    <a:pt x="20012" y="0"/>
                    <a:pt x="20414" y="0"/>
                  </a:cubicBezTo>
                  <a:cubicBezTo>
                    <a:pt x="20816" y="0"/>
                    <a:pt x="2120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6977043" y="3059417"/>
              <a:ext cx="38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1600"/>
                    <a:pt x="12000" y="3200"/>
                    <a:pt x="15600" y="6800"/>
                  </a:cubicBezTo>
                  <a:cubicBezTo>
                    <a:pt x="19200" y="10400"/>
                    <a:pt x="20400" y="16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7027843" y="3237217"/>
              <a:ext cx="1" cy="25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3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208443" y="966033"/>
              <a:ext cx="1682751" cy="230718"/>
            </a:xfrm>
            <a:prstGeom prst="rect">
              <a:avLst/>
            </a:prstGeom>
            <a:effectLst/>
          </p:spPr>
        </p:pic>
        <p:sp>
          <p:nvSpPr>
            <p:cNvPr id="2433" name="Line"/>
            <p:cNvSpPr/>
            <p:nvPr/>
          </p:nvSpPr>
          <p:spPr>
            <a:xfrm>
              <a:off x="2802231" y="4197591"/>
              <a:ext cx="123513" cy="288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7" h="21486" fill="norm" stroke="1" extrusionOk="0">
                  <a:moveTo>
                    <a:pt x="21007" y="4143"/>
                  </a:moveTo>
                  <a:cubicBezTo>
                    <a:pt x="18127" y="2724"/>
                    <a:pt x="15247" y="1305"/>
                    <a:pt x="12907" y="595"/>
                  </a:cubicBezTo>
                  <a:cubicBezTo>
                    <a:pt x="10567" y="-114"/>
                    <a:pt x="8767" y="-114"/>
                    <a:pt x="6427" y="201"/>
                  </a:cubicBezTo>
                  <a:cubicBezTo>
                    <a:pt x="4087" y="517"/>
                    <a:pt x="1207" y="1147"/>
                    <a:pt x="307" y="2251"/>
                  </a:cubicBezTo>
                  <a:cubicBezTo>
                    <a:pt x="-593" y="3355"/>
                    <a:pt x="487" y="4931"/>
                    <a:pt x="3547" y="7375"/>
                  </a:cubicBezTo>
                  <a:cubicBezTo>
                    <a:pt x="6607" y="9819"/>
                    <a:pt x="11647" y="13130"/>
                    <a:pt x="14347" y="15179"/>
                  </a:cubicBezTo>
                  <a:cubicBezTo>
                    <a:pt x="17047" y="17229"/>
                    <a:pt x="17407" y="18017"/>
                    <a:pt x="17407" y="18806"/>
                  </a:cubicBezTo>
                  <a:cubicBezTo>
                    <a:pt x="17407" y="19594"/>
                    <a:pt x="17047" y="20382"/>
                    <a:pt x="15967" y="20855"/>
                  </a:cubicBezTo>
                  <a:cubicBezTo>
                    <a:pt x="14887" y="21328"/>
                    <a:pt x="13087" y="21486"/>
                    <a:pt x="11287" y="21486"/>
                  </a:cubicBezTo>
                  <a:cubicBezTo>
                    <a:pt x="9487" y="21486"/>
                    <a:pt x="7687" y="21328"/>
                    <a:pt x="5527" y="20934"/>
                  </a:cubicBezTo>
                  <a:cubicBezTo>
                    <a:pt x="3367" y="20540"/>
                    <a:pt x="847" y="19909"/>
                    <a:pt x="307" y="19358"/>
                  </a:cubicBezTo>
                  <a:cubicBezTo>
                    <a:pt x="-233" y="18806"/>
                    <a:pt x="1207" y="18333"/>
                    <a:pt x="4267" y="17781"/>
                  </a:cubicBezTo>
                  <a:cubicBezTo>
                    <a:pt x="7327" y="17229"/>
                    <a:pt x="12007" y="16598"/>
                    <a:pt x="16687" y="159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3010410" y="4301900"/>
              <a:ext cx="150284" cy="154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46" y="2959"/>
                  </a:moveTo>
                  <a:cubicBezTo>
                    <a:pt x="3346" y="1479"/>
                    <a:pt x="3346" y="0"/>
                    <a:pt x="2890" y="0"/>
                  </a:cubicBezTo>
                  <a:cubicBezTo>
                    <a:pt x="2434" y="0"/>
                    <a:pt x="1521" y="1479"/>
                    <a:pt x="913" y="3995"/>
                  </a:cubicBezTo>
                  <a:cubicBezTo>
                    <a:pt x="304" y="6510"/>
                    <a:pt x="0" y="10060"/>
                    <a:pt x="0" y="12723"/>
                  </a:cubicBezTo>
                  <a:cubicBezTo>
                    <a:pt x="0" y="15386"/>
                    <a:pt x="304" y="17162"/>
                    <a:pt x="1217" y="18197"/>
                  </a:cubicBezTo>
                  <a:cubicBezTo>
                    <a:pt x="2130" y="19233"/>
                    <a:pt x="3651" y="19529"/>
                    <a:pt x="5172" y="18345"/>
                  </a:cubicBezTo>
                  <a:cubicBezTo>
                    <a:pt x="6693" y="17162"/>
                    <a:pt x="8214" y="14499"/>
                    <a:pt x="9279" y="12427"/>
                  </a:cubicBezTo>
                  <a:cubicBezTo>
                    <a:pt x="10344" y="10356"/>
                    <a:pt x="10952" y="8877"/>
                    <a:pt x="11561" y="6953"/>
                  </a:cubicBezTo>
                  <a:cubicBezTo>
                    <a:pt x="12169" y="5030"/>
                    <a:pt x="12777" y="2663"/>
                    <a:pt x="13082" y="2515"/>
                  </a:cubicBezTo>
                  <a:cubicBezTo>
                    <a:pt x="13386" y="2367"/>
                    <a:pt x="13386" y="4438"/>
                    <a:pt x="13842" y="7101"/>
                  </a:cubicBezTo>
                  <a:cubicBezTo>
                    <a:pt x="14299" y="9764"/>
                    <a:pt x="15211" y="13019"/>
                    <a:pt x="15820" y="15386"/>
                  </a:cubicBezTo>
                  <a:cubicBezTo>
                    <a:pt x="16428" y="17753"/>
                    <a:pt x="16732" y="19233"/>
                    <a:pt x="17645" y="20121"/>
                  </a:cubicBezTo>
                  <a:cubicBezTo>
                    <a:pt x="18558" y="21008"/>
                    <a:pt x="20079" y="2130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3236893" y="4249804"/>
              <a:ext cx="145109" cy="287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0638" fill="norm" stroke="1" extrusionOk="0">
                  <a:moveTo>
                    <a:pt x="0" y="6178"/>
                  </a:moveTo>
                  <a:cubicBezTo>
                    <a:pt x="626" y="10893"/>
                    <a:pt x="1252" y="15609"/>
                    <a:pt x="1722" y="18271"/>
                  </a:cubicBezTo>
                  <a:cubicBezTo>
                    <a:pt x="2191" y="20933"/>
                    <a:pt x="2504" y="21541"/>
                    <a:pt x="2817" y="19107"/>
                  </a:cubicBezTo>
                  <a:cubicBezTo>
                    <a:pt x="3130" y="16673"/>
                    <a:pt x="3443" y="11197"/>
                    <a:pt x="4539" y="7623"/>
                  </a:cubicBezTo>
                  <a:cubicBezTo>
                    <a:pt x="5635" y="4048"/>
                    <a:pt x="7513" y="2375"/>
                    <a:pt x="9235" y="1386"/>
                  </a:cubicBezTo>
                  <a:cubicBezTo>
                    <a:pt x="10957" y="397"/>
                    <a:pt x="12522" y="93"/>
                    <a:pt x="14087" y="17"/>
                  </a:cubicBezTo>
                  <a:cubicBezTo>
                    <a:pt x="15652" y="-59"/>
                    <a:pt x="17217" y="93"/>
                    <a:pt x="18626" y="1006"/>
                  </a:cubicBezTo>
                  <a:cubicBezTo>
                    <a:pt x="20035" y="1918"/>
                    <a:pt x="21287" y="3592"/>
                    <a:pt x="21443" y="5189"/>
                  </a:cubicBezTo>
                  <a:cubicBezTo>
                    <a:pt x="21600" y="6786"/>
                    <a:pt x="20661" y="8307"/>
                    <a:pt x="19722" y="9372"/>
                  </a:cubicBezTo>
                  <a:cubicBezTo>
                    <a:pt x="18783" y="10437"/>
                    <a:pt x="17843" y="11045"/>
                    <a:pt x="15339" y="11121"/>
                  </a:cubicBezTo>
                  <a:cubicBezTo>
                    <a:pt x="12835" y="11197"/>
                    <a:pt x="8765" y="10741"/>
                    <a:pt x="4696" y="102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3759710" y="4005567"/>
              <a:ext cx="74084" cy="708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fill="norm" stroke="1" extrusionOk="0">
                  <a:moveTo>
                    <a:pt x="21600" y="0"/>
                  </a:moveTo>
                  <a:cubicBezTo>
                    <a:pt x="20366" y="1934"/>
                    <a:pt x="19131" y="3869"/>
                    <a:pt x="16663" y="6125"/>
                  </a:cubicBezTo>
                  <a:cubicBezTo>
                    <a:pt x="14194" y="8382"/>
                    <a:pt x="10491" y="10961"/>
                    <a:pt x="7714" y="13218"/>
                  </a:cubicBezTo>
                  <a:cubicBezTo>
                    <a:pt x="4937" y="15475"/>
                    <a:pt x="3086" y="17409"/>
                    <a:pt x="1851" y="18570"/>
                  </a:cubicBezTo>
                  <a:cubicBezTo>
                    <a:pt x="617" y="19730"/>
                    <a:pt x="0" y="20117"/>
                    <a:pt x="0" y="20568"/>
                  </a:cubicBezTo>
                  <a:cubicBezTo>
                    <a:pt x="0" y="21020"/>
                    <a:pt x="617" y="21536"/>
                    <a:pt x="1543" y="21568"/>
                  </a:cubicBezTo>
                  <a:cubicBezTo>
                    <a:pt x="2469" y="21600"/>
                    <a:pt x="3703" y="21149"/>
                    <a:pt x="4937" y="206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4039904" y="4177017"/>
              <a:ext cx="41540" cy="39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20" fill="norm" stroke="1" extrusionOk="0">
                  <a:moveTo>
                    <a:pt x="21195" y="0"/>
                  </a:moveTo>
                  <a:cubicBezTo>
                    <a:pt x="19035" y="3752"/>
                    <a:pt x="16875" y="7503"/>
                    <a:pt x="13635" y="10914"/>
                  </a:cubicBezTo>
                  <a:cubicBezTo>
                    <a:pt x="10395" y="14324"/>
                    <a:pt x="6075" y="17394"/>
                    <a:pt x="3375" y="19213"/>
                  </a:cubicBezTo>
                  <a:cubicBezTo>
                    <a:pt x="675" y="21032"/>
                    <a:pt x="-405" y="21600"/>
                    <a:pt x="135" y="21373"/>
                  </a:cubicBezTo>
                  <a:cubicBezTo>
                    <a:pt x="675" y="21145"/>
                    <a:pt x="2835" y="20122"/>
                    <a:pt x="4995" y="19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4049693" y="4124059"/>
              <a:ext cx="215901" cy="116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2" fill="norm" stroke="1" extrusionOk="0">
                  <a:moveTo>
                    <a:pt x="0" y="21222"/>
                  </a:moveTo>
                  <a:cubicBezTo>
                    <a:pt x="0" y="19293"/>
                    <a:pt x="0" y="17365"/>
                    <a:pt x="953" y="15051"/>
                  </a:cubicBezTo>
                  <a:cubicBezTo>
                    <a:pt x="1906" y="12736"/>
                    <a:pt x="3812" y="10036"/>
                    <a:pt x="6353" y="7529"/>
                  </a:cubicBezTo>
                  <a:cubicBezTo>
                    <a:pt x="8894" y="5022"/>
                    <a:pt x="12071" y="2708"/>
                    <a:pt x="14612" y="1358"/>
                  </a:cubicBezTo>
                  <a:cubicBezTo>
                    <a:pt x="17153" y="8"/>
                    <a:pt x="19059" y="-378"/>
                    <a:pt x="20118" y="393"/>
                  </a:cubicBezTo>
                  <a:cubicBezTo>
                    <a:pt x="21176" y="1165"/>
                    <a:pt x="21388" y="3093"/>
                    <a:pt x="21600" y="50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4087793" y="4361167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4189393" y="4481817"/>
              <a:ext cx="952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4208443" y="4513567"/>
              <a:ext cx="952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80" y="3877"/>
                    <a:pt x="8160" y="7754"/>
                    <a:pt x="4560" y="11354"/>
                  </a:cubicBezTo>
                  <a:cubicBezTo>
                    <a:pt x="960" y="14954"/>
                    <a:pt x="480" y="182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4495202" y="4143255"/>
              <a:ext cx="170442" cy="351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464" fill="norm" stroke="1" extrusionOk="0">
                  <a:moveTo>
                    <a:pt x="20956" y="1675"/>
                  </a:moveTo>
                  <a:cubicBezTo>
                    <a:pt x="20436" y="1028"/>
                    <a:pt x="19915" y="381"/>
                    <a:pt x="19004" y="123"/>
                  </a:cubicBezTo>
                  <a:cubicBezTo>
                    <a:pt x="18093" y="-136"/>
                    <a:pt x="16792" y="-7"/>
                    <a:pt x="14970" y="705"/>
                  </a:cubicBezTo>
                  <a:cubicBezTo>
                    <a:pt x="13149" y="1416"/>
                    <a:pt x="10807" y="2710"/>
                    <a:pt x="8204" y="5102"/>
                  </a:cubicBezTo>
                  <a:cubicBezTo>
                    <a:pt x="5602" y="7495"/>
                    <a:pt x="2739" y="10987"/>
                    <a:pt x="1178" y="13704"/>
                  </a:cubicBezTo>
                  <a:cubicBezTo>
                    <a:pt x="-384" y="16420"/>
                    <a:pt x="-644" y="18360"/>
                    <a:pt x="1958" y="19524"/>
                  </a:cubicBezTo>
                  <a:cubicBezTo>
                    <a:pt x="4561" y="20688"/>
                    <a:pt x="10026" y="21076"/>
                    <a:pt x="15491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4650827" y="4278617"/>
              <a:ext cx="192617" cy="218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5" fill="norm" stroke="1" extrusionOk="0">
                  <a:moveTo>
                    <a:pt x="17327" y="0"/>
                  </a:moveTo>
                  <a:cubicBezTo>
                    <a:pt x="15903" y="5192"/>
                    <a:pt x="14479" y="10385"/>
                    <a:pt x="12818" y="13915"/>
                  </a:cubicBezTo>
                  <a:cubicBezTo>
                    <a:pt x="11156" y="17446"/>
                    <a:pt x="9257" y="19315"/>
                    <a:pt x="7714" y="20354"/>
                  </a:cubicBezTo>
                  <a:cubicBezTo>
                    <a:pt x="6171" y="21392"/>
                    <a:pt x="4985" y="21600"/>
                    <a:pt x="3916" y="21392"/>
                  </a:cubicBezTo>
                  <a:cubicBezTo>
                    <a:pt x="2848" y="21185"/>
                    <a:pt x="1899" y="20562"/>
                    <a:pt x="1187" y="19419"/>
                  </a:cubicBezTo>
                  <a:cubicBezTo>
                    <a:pt x="475" y="18277"/>
                    <a:pt x="0" y="16615"/>
                    <a:pt x="0" y="15265"/>
                  </a:cubicBezTo>
                  <a:cubicBezTo>
                    <a:pt x="0" y="13915"/>
                    <a:pt x="475" y="12877"/>
                    <a:pt x="1543" y="12358"/>
                  </a:cubicBezTo>
                  <a:cubicBezTo>
                    <a:pt x="2611" y="11838"/>
                    <a:pt x="4273" y="11838"/>
                    <a:pt x="7714" y="12150"/>
                  </a:cubicBezTo>
                  <a:cubicBezTo>
                    <a:pt x="11156" y="12462"/>
                    <a:pt x="16378" y="13085"/>
                    <a:pt x="21600" y="13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4925993" y="4151617"/>
              <a:ext cx="67447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3" h="21600" fill="norm" stroke="1" extrusionOk="0">
                  <a:moveTo>
                    <a:pt x="1906" y="0"/>
                  </a:moveTo>
                  <a:cubicBezTo>
                    <a:pt x="7624" y="1986"/>
                    <a:pt x="13341" y="3972"/>
                    <a:pt x="16835" y="6455"/>
                  </a:cubicBezTo>
                  <a:cubicBezTo>
                    <a:pt x="20329" y="8938"/>
                    <a:pt x="21600" y="11917"/>
                    <a:pt x="18424" y="14524"/>
                  </a:cubicBezTo>
                  <a:cubicBezTo>
                    <a:pt x="15247" y="17131"/>
                    <a:pt x="7624" y="1936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4248067" y="3832508"/>
              <a:ext cx="201677" cy="201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22" fill="norm" stroke="1" extrusionOk="0">
                  <a:moveTo>
                    <a:pt x="3213" y="12194"/>
                  </a:moveTo>
                  <a:cubicBezTo>
                    <a:pt x="2988" y="14644"/>
                    <a:pt x="2763" y="17093"/>
                    <a:pt x="2200" y="18763"/>
                  </a:cubicBezTo>
                  <a:cubicBezTo>
                    <a:pt x="1638" y="20433"/>
                    <a:pt x="738" y="21324"/>
                    <a:pt x="288" y="21213"/>
                  </a:cubicBezTo>
                  <a:cubicBezTo>
                    <a:pt x="-162" y="21101"/>
                    <a:pt x="-162" y="19988"/>
                    <a:pt x="850" y="16870"/>
                  </a:cubicBezTo>
                  <a:cubicBezTo>
                    <a:pt x="1863" y="13753"/>
                    <a:pt x="3888" y="8631"/>
                    <a:pt x="5800" y="5402"/>
                  </a:cubicBezTo>
                  <a:cubicBezTo>
                    <a:pt x="7713" y="2173"/>
                    <a:pt x="9513" y="837"/>
                    <a:pt x="10976" y="281"/>
                  </a:cubicBezTo>
                  <a:cubicBezTo>
                    <a:pt x="12438" y="-276"/>
                    <a:pt x="13563" y="-53"/>
                    <a:pt x="14576" y="1394"/>
                  </a:cubicBezTo>
                  <a:cubicBezTo>
                    <a:pt x="15588" y="2842"/>
                    <a:pt x="16488" y="5514"/>
                    <a:pt x="17613" y="8075"/>
                  </a:cubicBezTo>
                  <a:cubicBezTo>
                    <a:pt x="18738" y="10635"/>
                    <a:pt x="20088" y="13085"/>
                    <a:pt x="21438" y="15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5491143" y="4373867"/>
              <a:ext cx="419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1" y="20160"/>
                    <a:pt x="6982" y="18720"/>
                    <a:pt x="10309" y="16560"/>
                  </a:cubicBezTo>
                  <a:cubicBezTo>
                    <a:pt x="13636" y="14400"/>
                    <a:pt x="16800" y="11520"/>
                    <a:pt x="18655" y="8640"/>
                  </a:cubicBezTo>
                  <a:cubicBezTo>
                    <a:pt x="20509" y="5760"/>
                    <a:pt x="21055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6135850" y="4183367"/>
              <a:ext cx="72844" cy="39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1238" y="0"/>
                  </a:moveTo>
                  <a:cubicBezTo>
                    <a:pt x="18769" y="1379"/>
                    <a:pt x="16301" y="2757"/>
                    <a:pt x="14141" y="5285"/>
                  </a:cubicBezTo>
                  <a:cubicBezTo>
                    <a:pt x="11981" y="7813"/>
                    <a:pt x="10129" y="11489"/>
                    <a:pt x="8587" y="14132"/>
                  </a:cubicBezTo>
                  <a:cubicBezTo>
                    <a:pt x="7044" y="16774"/>
                    <a:pt x="5809" y="18383"/>
                    <a:pt x="4267" y="19589"/>
                  </a:cubicBezTo>
                  <a:cubicBezTo>
                    <a:pt x="2724" y="20796"/>
                    <a:pt x="872" y="21600"/>
                    <a:pt x="255" y="21600"/>
                  </a:cubicBezTo>
                  <a:cubicBezTo>
                    <a:pt x="-362" y="21600"/>
                    <a:pt x="255" y="20796"/>
                    <a:pt x="872" y="19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6151543" y="4091437"/>
              <a:ext cx="260351" cy="110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3" fill="norm" stroke="1" extrusionOk="0">
                  <a:moveTo>
                    <a:pt x="0" y="20973"/>
                  </a:moveTo>
                  <a:cubicBezTo>
                    <a:pt x="1229" y="16573"/>
                    <a:pt x="2459" y="12173"/>
                    <a:pt x="4917" y="8373"/>
                  </a:cubicBezTo>
                  <a:cubicBezTo>
                    <a:pt x="7376" y="4573"/>
                    <a:pt x="11063" y="1373"/>
                    <a:pt x="14049" y="373"/>
                  </a:cubicBezTo>
                  <a:cubicBezTo>
                    <a:pt x="17034" y="-627"/>
                    <a:pt x="19317" y="573"/>
                    <a:pt x="21600" y="17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6164243" y="4380217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6329343" y="4456417"/>
              <a:ext cx="1206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6329343" y="4507217"/>
              <a:ext cx="1333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6705180" y="4188350"/>
              <a:ext cx="132164" cy="355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215" fill="norm" stroke="1" extrusionOk="0">
                  <a:moveTo>
                    <a:pt x="21073" y="1976"/>
                  </a:moveTo>
                  <a:cubicBezTo>
                    <a:pt x="21073" y="1218"/>
                    <a:pt x="21073" y="461"/>
                    <a:pt x="20061" y="145"/>
                  </a:cubicBezTo>
                  <a:cubicBezTo>
                    <a:pt x="19048" y="-171"/>
                    <a:pt x="17023" y="-45"/>
                    <a:pt x="13986" y="1282"/>
                  </a:cubicBezTo>
                  <a:cubicBezTo>
                    <a:pt x="10948" y="2608"/>
                    <a:pt x="6898" y="5134"/>
                    <a:pt x="4029" y="8103"/>
                  </a:cubicBezTo>
                  <a:cubicBezTo>
                    <a:pt x="1160" y="11071"/>
                    <a:pt x="-527" y="14482"/>
                    <a:pt x="148" y="16818"/>
                  </a:cubicBezTo>
                  <a:cubicBezTo>
                    <a:pt x="823" y="19155"/>
                    <a:pt x="3860" y="20418"/>
                    <a:pt x="7404" y="20924"/>
                  </a:cubicBezTo>
                  <a:cubicBezTo>
                    <a:pt x="10948" y="21429"/>
                    <a:pt x="14998" y="21176"/>
                    <a:pt x="19048" y="20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6857981" y="4284967"/>
              <a:ext cx="246063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21462" y="0"/>
                  </a:moveTo>
                  <a:cubicBezTo>
                    <a:pt x="18693" y="5254"/>
                    <a:pt x="15924" y="10508"/>
                    <a:pt x="13431" y="13914"/>
                  </a:cubicBezTo>
                  <a:cubicBezTo>
                    <a:pt x="10939" y="17319"/>
                    <a:pt x="8724" y="18876"/>
                    <a:pt x="7062" y="19654"/>
                  </a:cubicBezTo>
                  <a:cubicBezTo>
                    <a:pt x="5400" y="20432"/>
                    <a:pt x="4293" y="20432"/>
                    <a:pt x="3185" y="19946"/>
                  </a:cubicBezTo>
                  <a:cubicBezTo>
                    <a:pt x="2077" y="19459"/>
                    <a:pt x="970" y="18486"/>
                    <a:pt x="416" y="17319"/>
                  </a:cubicBezTo>
                  <a:cubicBezTo>
                    <a:pt x="-138" y="16151"/>
                    <a:pt x="-138" y="14789"/>
                    <a:pt x="416" y="13816"/>
                  </a:cubicBezTo>
                  <a:cubicBezTo>
                    <a:pt x="970" y="12843"/>
                    <a:pt x="2077" y="12259"/>
                    <a:pt x="4016" y="12454"/>
                  </a:cubicBezTo>
                  <a:cubicBezTo>
                    <a:pt x="5954" y="12649"/>
                    <a:pt x="8724" y="13622"/>
                    <a:pt x="11400" y="15276"/>
                  </a:cubicBezTo>
                  <a:cubicBezTo>
                    <a:pt x="14077" y="16930"/>
                    <a:pt x="16662" y="19265"/>
                    <a:pt x="192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7192943" y="4202417"/>
              <a:ext cx="127668" cy="366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485" fill="norm" stroke="1" extrusionOk="0">
                  <a:moveTo>
                    <a:pt x="8361" y="0"/>
                  </a:moveTo>
                  <a:cubicBezTo>
                    <a:pt x="10103" y="0"/>
                    <a:pt x="11845" y="0"/>
                    <a:pt x="13935" y="931"/>
                  </a:cubicBezTo>
                  <a:cubicBezTo>
                    <a:pt x="16026" y="1862"/>
                    <a:pt x="18465" y="3724"/>
                    <a:pt x="19858" y="6579"/>
                  </a:cubicBezTo>
                  <a:cubicBezTo>
                    <a:pt x="21252" y="9434"/>
                    <a:pt x="21600" y="13283"/>
                    <a:pt x="19684" y="15952"/>
                  </a:cubicBezTo>
                  <a:cubicBezTo>
                    <a:pt x="17768" y="18621"/>
                    <a:pt x="13587" y="20110"/>
                    <a:pt x="10452" y="20855"/>
                  </a:cubicBezTo>
                  <a:cubicBezTo>
                    <a:pt x="7316" y="21600"/>
                    <a:pt x="5226" y="21600"/>
                    <a:pt x="3658" y="21290"/>
                  </a:cubicBezTo>
                  <a:cubicBezTo>
                    <a:pt x="2090" y="20979"/>
                    <a:pt x="1045" y="20359"/>
                    <a:pt x="0" y="197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7465993" y="3999217"/>
              <a:ext cx="97368" cy="66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722" y="0"/>
                  </a:moveTo>
                  <a:cubicBezTo>
                    <a:pt x="20661" y="1731"/>
                    <a:pt x="21600" y="3462"/>
                    <a:pt x="21600" y="5677"/>
                  </a:cubicBezTo>
                  <a:cubicBezTo>
                    <a:pt x="21600" y="7892"/>
                    <a:pt x="20661" y="10592"/>
                    <a:pt x="18078" y="13119"/>
                  </a:cubicBezTo>
                  <a:cubicBezTo>
                    <a:pt x="15496" y="15646"/>
                    <a:pt x="11270" y="18000"/>
                    <a:pt x="8687" y="19350"/>
                  </a:cubicBezTo>
                  <a:cubicBezTo>
                    <a:pt x="6104" y="20700"/>
                    <a:pt x="5165" y="21046"/>
                    <a:pt x="3991" y="21254"/>
                  </a:cubicBezTo>
                  <a:cubicBezTo>
                    <a:pt x="2817" y="21462"/>
                    <a:pt x="1409" y="215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8094643" y="4424667"/>
              <a:ext cx="673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38" y="1800"/>
                    <a:pt x="4075" y="3600"/>
                    <a:pt x="6453" y="5400"/>
                  </a:cubicBezTo>
                  <a:cubicBezTo>
                    <a:pt x="8830" y="7200"/>
                    <a:pt x="11547" y="9000"/>
                    <a:pt x="13958" y="11700"/>
                  </a:cubicBezTo>
                  <a:cubicBezTo>
                    <a:pt x="16370" y="14400"/>
                    <a:pt x="18475" y="18000"/>
                    <a:pt x="19698" y="19800"/>
                  </a:cubicBezTo>
                  <a:cubicBezTo>
                    <a:pt x="20921" y="21600"/>
                    <a:pt x="2126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8653443" y="4345437"/>
              <a:ext cx="181697" cy="28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349" fill="norm" stroke="1" extrusionOk="0">
                  <a:moveTo>
                    <a:pt x="0" y="709"/>
                  </a:moveTo>
                  <a:cubicBezTo>
                    <a:pt x="982" y="229"/>
                    <a:pt x="1964" y="-251"/>
                    <a:pt x="5155" y="149"/>
                  </a:cubicBezTo>
                  <a:cubicBezTo>
                    <a:pt x="8345" y="549"/>
                    <a:pt x="13745" y="1829"/>
                    <a:pt x="17059" y="3269"/>
                  </a:cubicBezTo>
                  <a:cubicBezTo>
                    <a:pt x="20373" y="4709"/>
                    <a:pt x="21600" y="6309"/>
                    <a:pt x="20864" y="8389"/>
                  </a:cubicBezTo>
                  <a:cubicBezTo>
                    <a:pt x="20127" y="10469"/>
                    <a:pt x="17427" y="13029"/>
                    <a:pt x="15095" y="15269"/>
                  </a:cubicBezTo>
                  <a:cubicBezTo>
                    <a:pt x="12764" y="17509"/>
                    <a:pt x="10800" y="19429"/>
                    <a:pt x="8836" y="21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9060755" y="4339439"/>
              <a:ext cx="198056" cy="263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343" fill="norm" stroke="1" extrusionOk="0">
                  <a:moveTo>
                    <a:pt x="16446" y="2788"/>
                  </a:moveTo>
                  <a:cubicBezTo>
                    <a:pt x="15986" y="1931"/>
                    <a:pt x="15527" y="1074"/>
                    <a:pt x="14607" y="645"/>
                  </a:cubicBezTo>
                  <a:cubicBezTo>
                    <a:pt x="13688" y="217"/>
                    <a:pt x="12310" y="217"/>
                    <a:pt x="10127" y="1417"/>
                  </a:cubicBezTo>
                  <a:cubicBezTo>
                    <a:pt x="7944" y="2617"/>
                    <a:pt x="4956" y="5017"/>
                    <a:pt x="3118" y="7760"/>
                  </a:cubicBezTo>
                  <a:cubicBezTo>
                    <a:pt x="1280" y="10503"/>
                    <a:pt x="590" y="13588"/>
                    <a:pt x="246" y="15645"/>
                  </a:cubicBezTo>
                  <a:cubicBezTo>
                    <a:pt x="-99" y="17703"/>
                    <a:pt x="-99" y="18731"/>
                    <a:pt x="361" y="19588"/>
                  </a:cubicBezTo>
                  <a:cubicBezTo>
                    <a:pt x="820" y="20445"/>
                    <a:pt x="1739" y="21131"/>
                    <a:pt x="3692" y="21303"/>
                  </a:cubicBezTo>
                  <a:cubicBezTo>
                    <a:pt x="5646" y="21474"/>
                    <a:pt x="8633" y="21131"/>
                    <a:pt x="11620" y="19760"/>
                  </a:cubicBezTo>
                  <a:cubicBezTo>
                    <a:pt x="14607" y="18388"/>
                    <a:pt x="17595" y="15988"/>
                    <a:pt x="19318" y="13245"/>
                  </a:cubicBezTo>
                  <a:cubicBezTo>
                    <a:pt x="21041" y="10503"/>
                    <a:pt x="21501" y="7417"/>
                    <a:pt x="21501" y="5445"/>
                  </a:cubicBezTo>
                  <a:cubicBezTo>
                    <a:pt x="21501" y="3474"/>
                    <a:pt x="21041" y="2617"/>
                    <a:pt x="19548" y="1845"/>
                  </a:cubicBezTo>
                  <a:cubicBezTo>
                    <a:pt x="18054" y="1074"/>
                    <a:pt x="15527" y="388"/>
                    <a:pt x="13573" y="131"/>
                  </a:cubicBezTo>
                  <a:cubicBezTo>
                    <a:pt x="11620" y="-126"/>
                    <a:pt x="10241" y="45"/>
                    <a:pt x="8863" y="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10015289" y="4392852"/>
              <a:ext cx="362448" cy="164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0446" fill="norm" stroke="1" extrusionOk="0">
                  <a:moveTo>
                    <a:pt x="9565" y="4750"/>
                  </a:moveTo>
                  <a:cubicBezTo>
                    <a:pt x="9315" y="3433"/>
                    <a:pt x="9065" y="2116"/>
                    <a:pt x="8379" y="1062"/>
                  </a:cubicBezTo>
                  <a:cubicBezTo>
                    <a:pt x="7692" y="8"/>
                    <a:pt x="6568" y="-782"/>
                    <a:pt x="5133" y="1325"/>
                  </a:cubicBezTo>
                  <a:cubicBezTo>
                    <a:pt x="3697" y="3433"/>
                    <a:pt x="1949" y="8438"/>
                    <a:pt x="1012" y="11598"/>
                  </a:cubicBezTo>
                  <a:cubicBezTo>
                    <a:pt x="76" y="14759"/>
                    <a:pt x="-49" y="16077"/>
                    <a:pt x="13" y="17394"/>
                  </a:cubicBezTo>
                  <a:cubicBezTo>
                    <a:pt x="76" y="18711"/>
                    <a:pt x="326" y="20028"/>
                    <a:pt x="1387" y="19764"/>
                  </a:cubicBezTo>
                  <a:cubicBezTo>
                    <a:pt x="2448" y="19501"/>
                    <a:pt x="4321" y="17657"/>
                    <a:pt x="5445" y="15945"/>
                  </a:cubicBezTo>
                  <a:cubicBezTo>
                    <a:pt x="6568" y="14233"/>
                    <a:pt x="6943" y="12652"/>
                    <a:pt x="7317" y="11203"/>
                  </a:cubicBezTo>
                  <a:cubicBezTo>
                    <a:pt x="7692" y="9755"/>
                    <a:pt x="8067" y="8438"/>
                    <a:pt x="8379" y="8438"/>
                  </a:cubicBezTo>
                  <a:cubicBezTo>
                    <a:pt x="8691" y="8438"/>
                    <a:pt x="8941" y="9755"/>
                    <a:pt x="9502" y="11467"/>
                  </a:cubicBezTo>
                  <a:cubicBezTo>
                    <a:pt x="10064" y="13179"/>
                    <a:pt x="10938" y="15286"/>
                    <a:pt x="12312" y="15945"/>
                  </a:cubicBezTo>
                  <a:cubicBezTo>
                    <a:pt x="13685" y="16603"/>
                    <a:pt x="15558" y="15813"/>
                    <a:pt x="16869" y="13969"/>
                  </a:cubicBezTo>
                  <a:cubicBezTo>
                    <a:pt x="18180" y="12125"/>
                    <a:pt x="18929" y="9228"/>
                    <a:pt x="19304" y="7120"/>
                  </a:cubicBezTo>
                  <a:cubicBezTo>
                    <a:pt x="19678" y="5013"/>
                    <a:pt x="19678" y="3696"/>
                    <a:pt x="19241" y="2906"/>
                  </a:cubicBezTo>
                  <a:cubicBezTo>
                    <a:pt x="18804" y="2116"/>
                    <a:pt x="17930" y="1852"/>
                    <a:pt x="17680" y="2247"/>
                  </a:cubicBezTo>
                  <a:cubicBezTo>
                    <a:pt x="17431" y="2642"/>
                    <a:pt x="17805" y="3696"/>
                    <a:pt x="18430" y="5408"/>
                  </a:cubicBezTo>
                  <a:cubicBezTo>
                    <a:pt x="19054" y="7120"/>
                    <a:pt x="19928" y="9491"/>
                    <a:pt x="20552" y="11335"/>
                  </a:cubicBezTo>
                  <a:cubicBezTo>
                    <a:pt x="21176" y="13179"/>
                    <a:pt x="21551" y="14496"/>
                    <a:pt x="21301" y="16077"/>
                  </a:cubicBezTo>
                  <a:cubicBezTo>
                    <a:pt x="21052" y="17657"/>
                    <a:pt x="20178" y="19501"/>
                    <a:pt x="19428" y="20159"/>
                  </a:cubicBezTo>
                  <a:cubicBezTo>
                    <a:pt x="18679" y="20818"/>
                    <a:pt x="18055" y="20291"/>
                    <a:pt x="17805" y="19106"/>
                  </a:cubicBezTo>
                  <a:cubicBezTo>
                    <a:pt x="17556" y="17920"/>
                    <a:pt x="17680" y="16077"/>
                    <a:pt x="17805" y="14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10711694" y="4378335"/>
              <a:ext cx="103428" cy="193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008" fill="norm" stroke="1" extrusionOk="0">
                  <a:moveTo>
                    <a:pt x="7602" y="6409"/>
                  </a:moveTo>
                  <a:cubicBezTo>
                    <a:pt x="5874" y="10315"/>
                    <a:pt x="4146" y="14221"/>
                    <a:pt x="2850" y="16864"/>
                  </a:cubicBezTo>
                  <a:cubicBezTo>
                    <a:pt x="1554" y="19506"/>
                    <a:pt x="690" y="20885"/>
                    <a:pt x="258" y="21000"/>
                  </a:cubicBezTo>
                  <a:cubicBezTo>
                    <a:pt x="-174" y="21115"/>
                    <a:pt x="-174" y="19966"/>
                    <a:pt x="1122" y="16979"/>
                  </a:cubicBezTo>
                  <a:cubicBezTo>
                    <a:pt x="2418" y="13992"/>
                    <a:pt x="5010" y="9166"/>
                    <a:pt x="6738" y="6179"/>
                  </a:cubicBezTo>
                  <a:cubicBezTo>
                    <a:pt x="8466" y="3192"/>
                    <a:pt x="9330" y="2043"/>
                    <a:pt x="10842" y="1124"/>
                  </a:cubicBezTo>
                  <a:cubicBezTo>
                    <a:pt x="12354" y="204"/>
                    <a:pt x="14514" y="-485"/>
                    <a:pt x="16458" y="434"/>
                  </a:cubicBezTo>
                  <a:cubicBezTo>
                    <a:pt x="18402" y="1353"/>
                    <a:pt x="20130" y="3881"/>
                    <a:pt x="20778" y="7558"/>
                  </a:cubicBezTo>
                  <a:cubicBezTo>
                    <a:pt x="21426" y="11234"/>
                    <a:pt x="20994" y="16060"/>
                    <a:pt x="20562" y="20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10901343" y="4488167"/>
              <a:ext cx="260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7" y="15840"/>
                    <a:pt x="1054" y="10080"/>
                    <a:pt x="2810" y="7200"/>
                  </a:cubicBezTo>
                  <a:cubicBezTo>
                    <a:pt x="4566" y="4320"/>
                    <a:pt x="7551" y="4320"/>
                    <a:pt x="10888" y="3600"/>
                  </a:cubicBezTo>
                  <a:cubicBezTo>
                    <a:pt x="14224" y="2880"/>
                    <a:pt x="17912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11102427" y="4458533"/>
              <a:ext cx="51975" cy="105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600" fill="norm" stroke="1" extrusionOk="0">
                  <a:moveTo>
                    <a:pt x="8640" y="864"/>
                  </a:moveTo>
                  <a:cubicBezTo>
                    <a:pt x="4320" y="432"/>
                    <a:pt x="0" y="0"/>
                    <a:pt x="0" y="0"/>
                  </a:cubicBezTo>
                  <a:cubicBezTo>
                    <a:pt x="0" y="0"/>
                    <a:pt x="4320" y="432"/>
                    <a:pt x="7776" y="1512"/>
                  </a:cubicBezTo>
                  <a:cubicBezTo>
                    <a:pt x="11232" y="2592"/>
                    <a:pt x="13824" y="4320"/>
                    <a:pt x="16416" y="7128"/>
                  </a:cubicBezTo>
                  <a:cubicBezTo>
                    <a:pt x="19008" y="9936"/>
                    <a:pt x="21600" y="13824"/>
                    <a:pt x="21168" y="16416"/>
                  </a:cubicBezTo>
                  <a:cubicBezTo>
                    <a:pt x="20736" y="19008"/>
                    <a:pt x="17280" y="20304"/>
                    <a:pt x="13824" y="20952"/>
                  </a:cubicBezTo>
                  <a:cubicBezTo>
                    <a:pt x="10368" y="21600"/>
                    <a:pt x="6912" y="21600"/>
                    <a:pt x="34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11255724" y="4431017"/>
              <a:ext cx="228728" cy="118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275" fill="norm" stroke="1" extrusionOk="0">
                  <a:moveTo>
                    <a:pt x="11306" y="0"/>
                  </a:moveTo>
                  <a:cubicBezTo>
                    <a:pt x="11895" y="1516"/>
                    <a:pt x="12484" y="3032"/>
                    <a:pt x="12582" y="4737"/>
                  </a:cubicBezTo>
                  <a:cubicBezTo>
                    <a:pt x="12681" y="6442"/>
                    <a:pt x="12288" y="8337"/>
                    <a:pt x="10717" y="11179"/>
                  </a:cubicBezTo>
                  <a:cubicBezTo>
                    <a:pt x="9146" y="14021"/>
                    <a:pt x="6397" y="17811"/>
                    <a:pt x="4532" y="19705"/>
                  </a:cubicBezTo>
                  <a:cubicBezTo>
                    <a:pt x="2666" y="21600"/>
                    <a:pt x="1684" y="21600"/>
                    <a:pt x="997" y="20653"/>
                  </a:cubicBezTo>
                  <a:cubicBezTo>
                    <a:pt x="310" y="19705"/>
                    <a:pt x="-83" y="17811"/>
                    <a:pt x="15" y="16105"/>
                  </a:cubicBezTo>
                  <a:cubicBezTo>
                    <a:pt x="113" y="14400"/>
                    <a:pt x="702" y="12884"/>
                    <a:pt x="2077" y="11747"/>
                  </a:cubicBezTo>
                  <a:cubicBezTo>
                    <a:pt x="3452" y="10611"/>
                    <a:pt x="5612" y="9853"/>
                    <a:pt x="7379" y="10800"/>
                  </a:cubicBezTo>
                  <a:cubicBezTo>
                    <a:pt x="9146" y="11747"/>
                    <a:pt x="10521" y="14400"/>
                    <a:pt x="12092" y="16295"/>
                  </a:cubicBezTo>
                  <a:cubicBezTo>
                    <a:pt x="13662" y="18189"/>
                    <a:pt x="15430" y="19326"/>
                    <a:pt x="17099" y="18947"/>
                  </a:cubicBezTo>
                  <a:cubicBezTo>
                    <a:pt x="18768" y="18568"/>
                    <a:pt x="20339" y="16674"/>
                    <a:pt x="20928" y="13832"/>
                  </a:cubicBezTo>
                  <a:cubicBezTo>
                    <a:pt x="21517" y="10989"/>
                    <a:pt x="21124" y="7200"/>
                    <a:pt x="20535" y="4737"/>
                  </a:cubicBezTo>
                  <a:cubicBezTo>
                    <a:pt x="19946" y="2274"/>
                    <a:pt x="19161" y="1137"/>
                    <a:pt x="17688" y="1326"/>
                  </a:cubicBezTo>
                  <a:cubicBezTo>
                    <a:pt x="16215" y="1516"/>
                    <a:pt x="14055" y="3032"/>
                    <a:pt x="11895" y="4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2595543" y="4792967"/>
              <a:ext cx="190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844"/>
                    <a:pt x="12000" y="9687"/>
                    <a:pt x="8400" y="13287"/>
                  </a:cubicBezTo>
                  <a:cubicBezTo>
                    <a:pt x="4800" y="16887"/>
                    <a:pt x="2400" y="1924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2659043" y="4980572"/>
              <a:ext cx="279401" cy="149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8" fill="norm" stroke="1" extrusionOk="0">
                  <a:moveTo>
                    <a:pt x="0" y="6710"/>
                  </a:moveTo>
                  <a:cubicBezTo>
                    <a:pt x="655" y="7610"/>
                    <a:pt x="1309" y="8510"/>
                    <a:pt x="2373" y="8360"/>
                  </a:cubicBezTo>
                  <a:cubicBezTo>
                    <a:pt x="3436" y="8210"/>
                    <a:pt x="4909" y="7010"/>
                    <a:pt x="5645" y="5510"/>
                  </a:cubicBezTo>
                  <a:cubicBezTo>
                    <a:pt x="6382" y="4010"/>
                    <a:pt x="6382" y="2210"/>
                    <a:pt x="5973" y="1160"/>
                  </a:cubicBezTo>
                  <a:cubicBezTo>
                    <a:pt x="5564" y="110"/>
                    <a:pt x="4745" y="-190"/>
                    <a:pt x="4009" y="110"/>
                  </a:cubicBezTo>
                  <a:cubicBezTo>
                    <a:pt x="3273" y="410"/>
                    <a:pt x="2618" y="1310"/>
                    <a:pt x="2045" y="4160"/>
                  </a:cubicBezTo>
                  <a:cubicBezTo>
                    <a:pt x="1473" y="7010"/>
                    <a:pt x="982" y="11810"/>
                    <a:pt x="1473" y="15260"/>
                  </a:cubicBezTo>
                  <a:cubicBezTo>
                    <a:pt x="1964" y="18710"/>
                    <a:pt x="3436" y="20810"/>
                    <a:pt x="5318" y="21110"/>
                  </a:cubicBezTo>
                  <a:cubicBezTo>
                    <a:pt x="7200" y="21410"/>
                    <a:pt x="9491" y="19910"/>
                    <a:pt x="11045" y="17810"/>
                  </a:cubicBezTo>
                  <a:cubicBezTo>
                    <a:pt x="12600" y="15710"/>
                    <a:pt x="13418" y="13010"/>
                    <a:pt x="13745" y="10760"/>
                  </a:cubicBezTo>
                  <a:cubicBezTo>
                    <a:pt x="14073" y="8510"/>
                    <a:pt x="13909" y="6710"/>
                    <a:pt x="13418" y="6260"/>
                  </a:cubicBezTo>
                  <a:cubicBezTo>
                    <a:pt x="12927" y="5810"/>
                    <a:pt x="12109" y="6710"/>
                    <a:pt x="11209" y="8660"/>
                  </a:cubicBezTo>
                  <a:cubicBezTo>
                    <a:pt x="10309" y="10610"/>
                    <a:pt x="9327" y="13610"/>
                    <a:pt x="8673" y="15860"/>
                  </a:cubicBezTo>
                  <a:cubicBezTo>
                    <a:pt x="8018" y="18110"/>
                    <a:pt x="7691" y="19610"/>
                    <a:pt x="7936" y="20210"/>
                  </a:cubicBezTo>
                  <a:cubicBezTo>
                    <a:pt x="8182" y="20810"/>
                    <a:pt x="9000" y="20510"/>
                    <a:pt x="10064" y="19460"/>
                  </a:cubicBezTo>
                  <a:cubicBezTo>
                    <a:pt x="11127" y="18410"/>
                    <a:pt x="12436" y="16610"/>
                    <a:pt x="13418" y="15260"/>
                  </a:cubicBezTo>
                  <a:cubicBezTo>
                    <a:pt x="14400" y="13910"/>
                    <a:pt x="15055" y="13010"/>
                    <a:pt x="15464" y="13310"/>
                  </a:cubicBezTo>
                  <a:cubicBezTo>
                    <a:pt x="15873" y="13610"/>
                    <a:pt x="16036" y="15110"/>
                    <a:pt x="16364" y="16460"/>
                  </a:cubicBezTo>
                  <a:cubicBezTo>
                    <a:pt x="16691" y="17810"/>
                    <a:pt x="17182" y="19010"/>
                    <a:pt x="18082" y="19310"/>
                  </a:cubicBezTo>
                  <a:cubicBezTo>
                    <a:pt x="18982" y="19610"/>
                    <a:pt x="20291" y="19010"/>
                    <a:pt x="21600" y="18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2935926" y="5010189"/>
              <a:ext cx="45595" cy="122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9" h="21204" fill="norm" stroke="1" extrusionOk="0">
                  <a:moveTo>
                    <a:pt x="18022" y="5263"/>
                  </a:moveTo>
                  <a:cubicBezTo>
                    <a:pt x="17082" y="3432"/>
                    <a:pt x="16143" y="1602"/>
                    <a:pt x="13326" y="686"/>
                  </a:cubicBezTo>
                  <a:cubicBezTo>
                    <a:pt x="10509" y="-229"/>
                    <a:pt x="5813" y="-229"/>
                    <a:pt x="2996" y="686"/>
                  </a:cubicBezTo>
                  <a:cubicBezTo>
                    <a:pt x="178" y="1602"/>
                    <a:pt x="-761" y="3432"/>
                    <a:pt x="648" y="4896"/>
                  </a:cubicBezTo>
                  <a:cubicBezTo>
                    <a:pt x="2056" y="6361"/>
                    <a:pt x="5813" y="7459"/>
                    <a:pt x="9569" y="8740"/>
                  </a:cubicBezTo>
                  <a:cubicBezTo>
                    <a:pt x="13326" y="10022"/>
                    <a:pt x="17082" y="11486"/>
                    <a:pt x="18961" y="13134"/>
                  </a:cubicBezTo>
                  <a:cubicBezTo>
                    <a:pt x="20839" y="14781"/>
                    <a:pt x="20839" y="16612"/>
                    <a:pt x="17552" y="18259"/>
                  </a:cubicBezTo>
                  <a:cubicBezTo>
                    <a:pt x="14265" y="19907"/>
                    <a:pt x="7691" y="21371"/>
                    <a:pt x="5813" y="21188"/>
                  </a:cubicBezTo>
                  <a:cubicBezTo>
                    <a:pt x="3935" y="21005"/>
                    <a:pt x="6752" y="19174"/>
                    <a:pt x="9569" y="17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3018877" y="4888217"/>
              <a:ext cx="122767" cy="24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11545" y="0"/>
                  </a:moveTo>
                  <a:cubicBezTo>
                    <a:pt x="11172" y="4283"/>
                    <a:pt x="10800" y="8566"/>
                    <a:pt x="10428" y="11731"/>
                  </a:cubicBezTo>
                  <a:cubicBezTo>
                    <a:pt x="10055" y="14897"/>
                    <a:pt x="9683" y="16945"/>
                    <a:pt x="9310" y="18434"/>
                  </a:cubicBezTo>
                  <a:cubicBezTo>
                    <a:pt x="8938" y="19924"/>
                    <a:pt x="8566" y="20855"/>
                    <a:pt x="9310" y="21228"/>
                  </a:cubicBezTo>
                  <a:cubicBezTo>
                    <a:pt x="10055" y="21600"/>
                    <a:pt x="11917" y="21414"/>
                    <a:pt x="12103" y="20762"/>
                  </a:cubicBezTo>
                  <a:cubicBezTo>
                    <a:pt x="12290" y="20110"/>
                    <a:pt x="10800" y="18993"/>
                    <a:pt x="9124" y="18341"/>
                  </a:cubicBezTo>
                  <a:cubicBezTo>
                    <a:pt x="7448" y="17690"/>
                    <a:pt x="5586" y="17503"/>
                    <a:pt x="3724" y="16945"/>
                  </a:cubicBezTo>
                  <a:cubicBezTo>
                    <a:pt x="1862" y="16386"/>
                    <a:pt x="0" y="15455"/>
                    <a:pt x="0" y="14803"/>
                  </a:cubicBezTo>
                  <a:cubicBezTo>
                    <a:pt x="0" y="14152"/>
                    <a:pt x="1862" y="13779"/>
                    <a:pt x="5772" y="13500"/>
                  </a:cubicBezTo>
                  <a:cubicBezTo>
                    <a:pt x="9683" y="13221"/>
                    <a:pt x="15641" y="13034"/>
                    <a:pt x="21600" y="12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3269555" y="5027917"/>
              <a:ext cx="181387" cy="2654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331" fill="norm" stroke="1" extrusionOk="0">
                  <a:moveTo>
                    <a:pt x="2872" y="0"/>
                  </a:moveTo>
                  <a:cubicBezTo>
                    <a:pt x="1879" y="1701"/>
                    <a:pt x="886" y="3402"/>
                    <a:pt x="390" y="4677"/>
                  </a:cubicBezTo>
                  <a:cubicBezTo>
                    <a:pt x="-107" y="5953"/>
                    <a:pt x="-107" y="6803"/>
                    <a:pt x="265" y="7569"/>
                  </a:cubicBezTo>
                  <a:cubicBezTo>
                    <a:pt x="638" y="8334"/>
                    <a:pt x="1383" y="9014"/>
                    <a:pt x="2872" y="8844"/>
                  </a:cubicBezTo>
                  <a:cubicBezTo>
                    <a:pt x="4362" y="8674"/>
                    <a:pt x="6596" y="7654"/>
                    <a:pt x="8334" y="7143"/>
                  </a:cubicBezTo>
                  <a:cubicBezTo>
                    <a:pt x="10072" y="6633"/>
                    <a:pt x="11314" y="6633"/>
                    <a:pt x="12431" y="6123"/>
                  </a:cubicBezTo>
                  <a:cubicBezTo>
                    <a:pt x="13548" y="5613"/>
                    <a:pt x="14541" y="4592"/>
                    <a:pt x="15038" y="4507"/>
                  </a:cubicBezTo>
                  <a:cubicBezTo>
                    <a:pt x="15534" y="4422"/>
                    <a:pt x="15534" y="5272"/>
                    <a:pt x="15286" y="7654"/>
                  </a:cubicBezTo>
                  <a:cubicBezTo>
                    <a:pt x="15038" y="10035"/>
                    <a:pt x="14541" y="13946"/>
                    <a:pt x="14045" y="16668"/>
                  </a:cubicBezTo>
                  <a:cubicBezTo>
                    <a:pt x="13548" y="19389"/>
                    <a:pt x="13052" y="20920"/>
                    <a:pt x="12679" y="21260"/>
                  </a:cubicBezTo>
                  <a:cubicBezTo>
                    <a:pt x="12307" y="21600"/>
                    <a:pt x="12059" y="20750"/>
                    <a:pt x="12307" y="18113"/>
                  </a:cubicBezTo>
                  <a:cubicBezTo>
                    <a:pt x="12555" y="15477"/>
                    <a:pt x="13300" y="11055"/>
                    <a:pt x="14045" y="8419"/>
                  </a:cubicBezTo>
                  <a:cubicBezTo>
                    <a:pt x="14790" y="5783"/>
                    <a:pt x="15534" y="4932"/>
                    <a:pt x="16776" y="3912"/>
                  </a:cubicBezTo>
                  <a:cubicBezTo>
                    <a:pt x="18017" y="2891"/>
                    <a:pt x="19755" y="1701"/>
                    <a:pt x="20624" y="1531"/>
                  </a:cubicBezTo>
                  <a:cubicBezTo>
                    <a:pt x="21493" y="1361"/>
                    <a:pt x="21493" y="2211"/>
                    <a:pt x="20624" y="3231"/>
                  </a:cubicBezTo>
                  <a:cubicBezTo>
                    <a:pt x="19755" y="4252"/>
                    <a:pt x="18017" y="5443"/>
                    <a:pt x="16776" y="6378"/>
                  </a:cubicBezTo>
                  <a:cubicBezTo>
                    <a:pt x="15534" y="7313"/>
                    <a:pt x="14790" y="7994"/>
                    <a:pt x="14045" y="86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3450787" y="5061380"/>
              <a:ext cx="95607" cy="267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8" h="21462" fill="norm" stroke="1" extrusionOk="0">
                  <a:moveTo>
                    <a:pt x="8708" y="2923"/>
                  </a:moveTo>
                  <a:cubicBezTo>
                    <a:pt x="8249" y="6665"/>
                    <a:pt x="7789" y="10407"/>
                    <a:pt x="7330" y="13213"/>
                  </a:cubicBezTo>
                  <a:cubicBezTo>
                    <a:pt x="6870" y="16019"/>
                    <a:pt x="6411" y="17890"/>
                    <a:pt x="5262" y="19251"/>
                  </a:cubicBezTo>
                  <a:cubicBezTo>
                    <a:pt x="4113" y="20612"/>
                    <a:pt x="2274" y="21462"/>
                    <a:pt x="1126" y="21462"/>
                  </a:cubicBezTo>
                  <a:cubicBezTo>
                    <a:pt x="-23" y="21462"/>
                    <a:pt x="-483" y="20612"/>
                    <a:pt x="666" y="17805"/>
                  </a:cubicBezTo>
                  <a:cubicBezTo>
                    <a:pt x="1815" y="14999"/>
                    <a:pt x="4572" y="10237"/>
                    <a:pt x="6411" y="7260"/>
                  </a:cubicBezTo>
                  <a:cubicBezTo>
                    <a:pt x="8249" y="4284"/>
                    <a:pt x="9168" y="3093"/>
                    <a:pt x="10317" y="2073"/>
                  </a:cubicBezTo>
                  <a:cubicBezTo>
                    <a:pt x="11466" y="1053"/>
                    <a:pt x="12845" y="202"/>
                    <a:pt x="14683" y="32"/>
                  </a:cubicBezTo>
                  <a:cubicBezTo>
                    <a:pt x="16521" y="-138"/>
                    <a:pt x="18819" y="372"/>
                    <a:pt x="19968" y="1308"/>
                  </a:cubicBezTo>
                  <a:cubicBezTo>
                    <a:pt x="21117" y="2243"/>
                    <a:pt x="21117" y="3604"/>
                    <a:pt x="19279" y="5049"/>
                  </a:cubicBezTo>
                  <a:cubicBezTo>
                    <a:pt x="17440" y="6495"/>
                    <a:pt x="13764" y="8026"/>
                    <a:pt x="10087" y="95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3681393" y="4913617"/>
              <a:ext cx="95251" cy="26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21600" y="0"/>
                  </a:moveTo>
                  <a:cubicBezTo>
                    <a:pt x="17280" y="2700"/>
                    <a:pt x="12960" y="5400"/>
                    <a:pt x="9840" y="8522"/>
                  </a:cubicBezTo>
                  <a:cubicBezTo>
                    <a:pt x="6720" y="11644"/>
                    <a:pt x="4800" y="15187"/>
                    <a:pt x="3840" y="17381"/>
                  </a:cubicBezTo>
                  <a:cubicBezTo>
                    <a:pt x="2880" y="19575"/>
                    <a:pt x="2880" y="20419"/>
                    <a:pt x="4080" y="20925"/>
                  </a:cubicBezTo>
                  <a:cubicBezTo>
                    <a:pt x="5280" y="21431"/>
                    <a:pt x="7680" y="21600"/>
                    <a:pt x="10080" y="21262"/>
                  </a:cubicBezTo>
                  <a:cubicBezTo>
                    <a:pt x="12480" y="20925"/>
                    <a:pt x="14880" y="20081"/>
                    <a:pt x="16080" y="19153"/>
                  </a:cubicBezTo>
                  <a:cubicBezTo>
                    <a:pt x="17280" y="18225"/>
                    <a:pt x="17280" y="17212"/>
                    <a:pt x="17040" y="16284"/>
                  </a:cubicBezTo>
                  <a:cubicBezTo>
                    <a:pt x="16800" y="15356"/>
                    <a:pt x="16320" y="14512"/>
                    <a:pt x="14880" y="13922"/>
                  </a:cubicBezTo>
                  <a:cubicBezTo>
                    <a:pt x="13440" y="13331"/>
                    <a:pt x="11040" y="12994"/>
                    <a:pt x="8640" y="12994"/>
                  </a:cubicBezTo>
                  <a:cubicBezTo>
                    <a:pt x="6240" y="12994"/>
                    <a:pt x="3840" y="13331"/>
                    <a:pt x="2400" y="13753"/>
                  </a:cubicBezTo>
                  <a:cubicBezTo>
                    <a:pt x="960" y="14175"/>
                    <a:pt x="480" y="14681"/>
                    <a:pt x="0" y="15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3776643" y="5080428"/>
              <a:ext cx="95251" cy="87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4" fill="norm" stroke="1" extrusionOk="0">
                  <a:moveTo>
                    <a:pt x="0" y="7298"/>
                  </a:moveTo>
                  <a:cubicBezTo>
                    <a:pt x="1440" y="9355"/>
                    <a:pt x="2880" y="11413"/>
                    <a:pt x="3120" y="13727"/>
                  </a:cubicBezTo>
                  <a:cubicBezTo>
                    <a:pt x="3360" y="16041"/>
                    <a:pt x="2400" y="18613"/>
                    <a:pt x="1920" y="18613"/>
                  </a:cubicBezTo>
                  <a:cubicBezTo>
                    <a:pt x="1440" y="18613"/>
                    <a:pt x="1440" y="16041"/>
                    <a:pt x="2640" y="12955"/>
                  </a:cubicBezTo>
                  <a:cubicBezTo>
                    <a:pt x="3840" y="9870"/>
                    <a:pt x="6240" y="6270"/>
                    <a:pt x="8400" y="3698"/>
                  </a:cubicBezTo>
                  <a:cubicBezTo>
                    <a:pt x="10560" y="1127"/>
                    <a:pt x="12480" y="-416"/>
                    <a:pt x="13440" y="98"/>
                  </a:cubicBezTo>
                  <a:cubicBezTo>
                    <a:pt x="14400" y="613"/>
                    <a:pt x="14400" y="3184"/>
                    <a:pt x="14400" y="5755"/>
                  </a:cubicBezTo>
                  <a:cubicBezTo>
                    <a:pt x="14400" y="8327"/>
                    <a:pt x="14400" y="10898"/>
                    <a:pt x="14400" y="13470"/>
                  </a:cubicBezTo>
                  <a:cubicBezTo>
                    <a:pt x="14400" y="16041"/>
                    <a:pt x="14400" y="18613"/>
                    <a:pt x="15600" y="19898"/>
                  </a:cubicBezTo>
                  <a:cubicBezTo>
                    <a:pt x="16800" y="21184"/>
                    <a:pt x="19200" y="21184"/>
                    <a:pt x="21600" y="21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3893060" y="4860400"/>
              <a:ext cx="155351" cy="347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36" fill="norm" stroke="1" extrusionOk="0">
                  <a:moveTo>
                    <a:pt x="10216" y="15372"/>
                  </a:moveTo>
                  <a:cubicBezTo>
                    <a:pt x="10216" y="14722"/>
                    <a:pt x="10216" y="14071"/>
                    <a:pt x="9486" y="13811"/>
                  </a:cubicBezTo>
                  <a:cubicBezTo>
                    <a:pt x="8757" y="13551"/>
                    <a:pt x="7297" y="13681"/>
                    <a:pt x="5692" y="14396"/>
                  </a:cubicBezTo>
                  <a:cubicBezTo>
                    <a:pt x="4086" y="15112"/>
                    <a:pt x="2335" y="16413"/>
                    <a:pt x="1314" y="17389"/>
                  </a:cubicBezTo>
                  <a:cubicBezTo>
                    <a:pt x="292" y="18365"/>
                    <a:pt x="0" y="19016"/>
                    <a:pt x="0" y="19666"/>
                  </a:cubicBezTo>
                  <a:cubicBezTo>
                    <a:pt x="0" y="20317"/>
                    <a:pt x="292" y="20968"/>
                    <a:pt x="1314" y="21228"/>
                  </a:cubicBezTo>
                  <a:cubicBezTo>
                    <a:pt x="2335" y="21488"/>
                    <a:pt x="4086" y="21358"/>
                    <a:pt x="6714" y="19927"/>
                  </a:cubicBezTo>
                  <a:cubicBezTo>
                    <a:pt x="9341" y="18495"/>
                    <a:pt x="12843" y="15763"/>
                    <a:pt x="15470" y="12510"/>
                  </a:cubicBezTo>
                  <a:cubicBezTo>
                    <a:pt x="18097" y="9257"/>
                    <a:pt x="19849" y="5483"/>
                    <a:pt x="20724" y="3206"/>
                  </a:cubicBezTo>
                  <a:cubicBezTo>
                    <a:pt x="21600" y="929"/>
                    <a:pt x="21600" y="148"/>
                    <a:pt x="21016" y="18"/>
                  </a:cubicBezTo>
                  <a:cubicBezTo>
                    <a:pt x="20432" y="-112"/>
                    <a:pt x="19265" y="408"/>
                    <a:pt x="16492" y="2816"/>
                  </a:cubicBezTo>
                  <a:cubicBezTo>
                    <a:pt x="13719" y="5223"/>
                    <a:pt x="9341" y="9517"/>
                    <a:pt x="4962" y="13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3338493" y="5072367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2557443" y="5613969"/>
              <a:ext cx="208757" cy="137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314" fill="norm" stroke="1" extrusionOk="0">
                  <a:moveTo>
                    <a:pt x="0" y="7569"/>
                  </a:moveTo>
                  <a:cubicBezTo>
                    <a:pt x="218" y="10841"/>
                    <a:pt x="436" y="14114"/>
                    <a:pt x="436" y="16732"/>
                  </a:cubicBezTo>
                  <a:cubicBezTo>
                    <a:pt x="436" y="19350"/>
                    <a:pt x="218" y="21314"/>
                    <a:pt x="109" y="21314"/>
                  </a:cubicBezTo>
                  <a:cubicBezTo>
                    <a:pt x="0" y="21314"/>
                    <a:pt x="0" y="19350"/>
                    <a:pt x="764" y="15914"/>
                  </a:cubicBezTo>
                  <a:cubicBezTo>
                    <a:pt x="1527" y="12478"/>
                    <a:pt x="3055" y="7569"/>
                    <a:pt x="4255" y="4623"/>
                  </a:cubicBezTo>
                  <a:cubicBezTo>
                    <a:pt x="5455" y="1678"/>
                    <a:pt x="6327" y="696"/>
                    <a:pt x="7200" y="696"/>
                  </a:cubicBezTo>
                  <a:cubicBezTo>
                    <a:pt x="8073" y="696"/>
                    <a:pt x="8945" y="1678"/>
                    <a:pt x="9491" y="2987"/>
                  </a:cubicBezTo>
                  <a:cubicBezTo>
                    <a:pt x="10036" y="4296"/>
                    <a:pt x="10255" y="5932"/>
                    <a:pt x="10255" y="7569"/>
                  </a:cubicBezTo>
                  <a:cubicBezTo>
                    <a:pt x="10255" y="9205"/>
                    <a:pt x="10036" y="10841"/>
                    <a:pt x="10255" y="10678"/>
                  </a:cubicBezTo>
                  <a:cubicBezTo>
                    <a:pt x="10473" y="10514"/>
                    <a:pt x="11127" y="8550"/>
                    <a:pt x="12545" y="6423"/>
                  </a:cubicBezTo>
                  <a:cubicBezTo>
                    <a:pt x="13964" y="4296"/>
                    <a:pt x="16145" y="2005"/>
                    <a:pt x="17782" y="859"/>
                  </a:cubicBezTo>
                  <a:cubicBezTo>
                    <a:pt x="19418" y="-286"/>
                    <a:pt x="20509" y="-286"/>
                    <a:pt x="21055" y="859"/>
                  </a:cubicBezTo>
                  <a:cubicBezTo>
                    <a:pt x="21600" y="2005"/>
                    <a:pt x="21600" y="4296"/>
                    <a:pt x="21382" y="6914"/>
                  </a:cubicBezTo>
                  <a:cubicBezTo>
                    <a:pt x="21164" y="9532"/>
                    <a:pt x="20727" y="12478"/>
                    <a:pt x="20291" y="15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2811443" y="5595310"/>
              <a:ext cx="158751" cy="101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6" fill="norm" stroke="1" extrusionOk="0">
                  <a:moveTo>
                    <a:pt x="13824" y="16390"/>
                  </a:moveTo>
                  <a:cubicBezTo>
                    <a:pt x="14688" y="14662"/>
                    <a:pt x="15552" y="12934"/>
                    <a:pt x="16272" y="10126"/>
                  </a:cubicBezTo>
                  <a:cubicBezTo>
                    <a:pt x="16992" y="7318"/>
                    <a:pt x="17568" y="3430"/>
                    <a:pt x="17136" y="1486"/>
                  </a:cubicBezTo>
                  <a:cubicBezTo>
                    <a:pt x="16704" y="-458"/>
                    <a:pt x="15264" y="-458"/>
                    <a:pt x="12528" y="1270"/>
                  </a:cubicBezTo>
                  <a:cubicBezTo>
                    <a:pt x="9792" y="2998"/>
                    <a:pt x="5760" y="6454"/>
                    <a:pt x="3312" y="9262"/>
                  </a:cubicBezTo>
                  <a:cubicBezTo>
                    <a:pt x="864" y="12070"/>
                    <a:pt x="0" y="14230"/>
                    <a:pt x="0" y="16174"/>
                  </a:cubicBezTo>
                  <a:cubicBezTo>
                    <a:pt x="0" y="18118"/>
                    <a:pt x="864" y="19846"/>
                    <a:pt x="2016" y="20494"/>
                  </a:cubicBezTo>
                  <a:cubicBezTo>
                    <a:pt x="3168" y="21142"/>
                    <a:pt x="4608" y="20710"/>
                    <a:pt x="5904" y="19846"/>
                  </a:cubicBezTo>
                  <a:cubicBezTo>
                    <a:pt x="7200" y="18982"/>
                    <a:pt x="8352" y="17686"/>
                    <a:pt x="9936" y="15310"/>
                  </a:cubicBezTo>
                  <a:cubicBezTo>
                    <a:pt x="11520" y="12934"/>
                    <a:pt x="13536" y="9478"/>
                    <a:pt x="14688" y="8830"/>
                  </a:cubicBezTo>
                  <a:cubicBezTo>
                    <a:pt x="15840" y="8182"/>
                    <a:pt x="16128" y="10342"/>
                    <a:pt x="17136" y="12502"/>
                  </a:cubicBezTo>
                  <a:cubicBezTo>
                    <a:pt x="18144" y="14662"/>
                    <a:pt x="19872" y="16822"/>
                    <a:pt x="21600" y="18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3027343" y="5586717"/>
              <a:ext cx="133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429" y="4680"/>
                    <a:pt x="6857" y="9360"/>
                    <a:pt x="10457" y="12960"/>
                  </a:cubicBezTo>
                  <a:cubicBezTo>
                    <a:pt x="14057" y="16560"/>
                    <a:pt x="17829" y="190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2982893" y="5586717"/>
              <a:ext cx="1905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680"/>
                    <a:pt x="16800" y="3360"/>
                    <a:pt x="13200" y="6960"/>
                  </a:cubicBezTo>
                  <a:cubicBezTo>
                    <a:pt x="9600" y="10560"/>
                    <a:pt x="4800" y="160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7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094143" y="4667413"/>
              <a:ext cx="847726" cy="125555"/>
            </a:xfrm>
            <a:prstGeom prst="rect">
              <a:avLst/>
            </a:prstGeom>
            <a:effectLst/>
          </p:spPr>
        </p:pic>
        <p:pic>
          <p:nvPicPr>
            <p:cNvPr id="248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081443" y="4669142"/>
              <a:ext cx="822326" cy="152401"/>
            </a:xfrm>
            <a:prstGeom prst="rect">
              <a:avLst/>
            </a:prstGeom>
            <a:effectLst/>
          </p:spPr>
        </p:pic>
        <p:pic>
          <p:nvPicPr>
            <p:cNvPr id="248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170593" y="4710417"/>
              <a:ext cx="1050926" cy="88901"/>
            </a:xfrm>
            <a:prstGeom prst="rect">
              <a:avLst/>
            </a:prstGeom>
            <a:effectLst/>
          </p:spPr>
        </p:pic>
        <p:pic>
          <p:nvPicPr>
            <p:cNvPr id="248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6173768" y="4710629"/>
              <a:ext cx="904876" cy="129964"/>
            </a:xfrm>
            <a:prstGeom prst="rect">
              <a:avLst/>
            </a:prstGeom>
            <a:effectLst/>
          </p:spPr>
        </p:pic>
        <p:pic>
          <p:nvPicPr>
            <p:cNvPr id="248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643293" y="4802624"/>
              <a:ext cx="4035426" cy="133219"/>
            </a:xfrm>
            <a:prstGeom prst="rect">
              <a:avLst/>
            </a:prstGeom>
            <a:effectLst/>
          </p:spPr>
        </p:pic>
        <p:pic>
          <p:nvPicPr>
            <p:cNvPr id="248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349207" y="5473923"/>
              <a:ext cx="353148" cy="303535"/>
            </a:xfrm>
            <a:prstGeom prst="rect">
              <a:avLst/>
            </a:prstGeom>
            <a:effectLst/>
          </p:spPr>
        </p:pic>
        <p:sp>
          <p:nvSpPr>
            <p:cNvPr id="2490" name="Line"/>
            <p:cNvSpPr/>
            <p:nvPr/>
          </p:nvSpPr>
          <p:spPr>
            <a:xfrm>
              <a:off x="5363101" y="6331783"/>
              <a:ext cx="521743" cy="4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600" fill="norm" stroke="1" extrusionOk="0">
                  <a:moveTo>
                    <a:pt x="43" y="21600"/>
                  </a:moveTo>
                  <a:cubicBezTo>
                    <a:pt x="-44" y="21600"/>
                    <a:pt x="-131" y="21600"/>
                    <a:pt x="1219" y="18360"/>
                  </a:cubicBezTo>
                  <a:cubicBezTo>
                    <a:pt x="2569" y="15120"/>
                    <a:pt x="5356" y="8640"/>
                    <a:pt x="8492" y="4860"/>
                  </a:cubicBezTo>
                  <a:cubicBezTo>
                    <a:pt x="11627" y="1080"/>
                    <a:pt x="15111" y="0"/>
                    <a:pt x="17332" y="0"/>
                  </a:cubicBezTo>
                  <a:cubicBezTo>
                    <a:pt x="19553" y="0"/>
                    <a:pt x="20511" y="1080"/>
                    <a:pt x="21469" y="2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5402243" y="6452433"/>
              <a:ext cx="514351" cy="35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78" y="15247"/>
                    <a:pt x="6756" y="8894"/>
                    <a:pt x="9867" y="5082"/>
                  </a:cubicBezTo>
                  <a:cubicBezTo>
                    <a:pt x="12978" y="1271"/>
                    <a:pt x="15822" y="0"/>
                    <a:pt x="17733" y="0"/>
                  </a:cubicBezTo>
                  <a:cubicBezTo>
                    <a:pt x="19644" y="0"/>
                    <a:pt x="20622" y="1271"/>
                    <a:pt x="21600" y="2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5788317" y="6215367"/>
              <a:ext cx="209882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600" fill="norm" stroke="1" extrusionOk="0">
                  <a:moveTo>
                    <a:pt x="129" y="0"/>
                  </a:moveTo>
                  <a:cubicBezTo>
                    <a:pt x="-85" y="537"/>
                    <a:pt x="-299" y="1075"/>
                    <a:pt x="1840" y="2096"/>
                  </a:cubicBezTo>
                  <a:cubicBezTo>
                    <a:pt x="3978" y="3116"/>
                    <a:pt x="8469" y="4621"/>
                    <a:pt x="11891" y="5749"/>
                  </a:cubicBezTo>
                  <a:cubicBezTo>
                    <a:pt x="15313" y="6878"/>
                    <a:pt x="17665" y="7630"/>
                    <a:pt x="19162" y="8221"/>
                  </a:cubicBezTo>
                  <a:cubicBezTo>
                    <a:pt x="20659" y="8812"/>
                    <a:pt x="21301" y="9242"/>
                    <a:pt x="21194" y="10155"/>
                  </a:cubicBezTo>
                  <a:cubicBezTo>
                    <a:pt x="21087" y="11069"/>
                    <a:pt x="20232" y="12466"/>
                    <a:pt x="17665" y="14024"/>
                  </a:cubicBezTo>
                  <a:cubicBezTo>
                    <a:pt x="15099" y="15582"/>
                    <a:pt x="10822" y="17301"/>
                    <a:pt x="8149" y="18430"/>
                  </a:cubicBezTo>
                  <a:cubicBezTo>
                    <a:pt x="5475" y="19558"/>
                    <a:pt x="4406" y="20096"/>
                    <a:pt x="4299" y="20525"/>
                  </a:cubicBezTo>
                  <a:cubicBezTo>
                    <a:pt x="4192" y="20955"/>
                    <a:pt x="5048" y="21278"/>
                    <a:pt x="59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6837343" y="6056617"/>
              <a:ext cx="40779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19440" y="0"/>
                  </a:moveTo>
                  <a:cubicBezTo>
                    <a:pt x="20520" y="2880"/>
                    <a:pt x="21600" y="5760"/>
                    <a:pt x="19980" y="8460"/>
                  </a:cubicBezTo>
                  <a:cubicBezTo>
                    <a:pt x="18360" y="11160"/>
                    <a:pt x="14040" y="13680"/>
                    <a:pt x="10260" y="15840"/>
                  </a:cubicBezTo>
                  <a:cubicBezTo>
                    <a:pt x="6480" y="18000"/>
                    <a:pt x="324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6843693" y="6031217"/>
              <a:ext cx="2857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" y="18000"/>
                    <a:pt x="640" y="14400"/>
                    <a:pt x="4000" y="10800"/>
                  </a:cubicBezTo>
                  <a:cubicBezTo>
                    <a:pt x="7360" y="7200"/>
                    <a:pt x="13760" y="3600"/>
                    <a:pt x="17200" y="1800"/>
                  </a:cubicBezTo>
                  <a:cubicBezTo>
                    <a:pt x="20640" y="0"/>
                    <a:pt x="211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6830993" y="6308500"/>
              <a:ext cx="26035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20" fill="norm" stroke="1" extrusionOk="0">
                  <a:moveTo>
                    <a:pt x="0" y="20520"/>
                  </a:moveTo>
                  <a:cubicBezTo>
                    <a:pt x="5620" y="12960"/>
                    <a:pt x="11239" y="5400"/>
                    <a:pt x="14839" y="2160"/>
                  </a:cubicBezTo>
                  <a:cubicBezTo>
                    <a:pt x="18439" y="-1080"/>
                    <a:pt x="20020" y="0"/>
                    <a:pt x="21600" y="1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7059593" y="6431267"/>
              <a:ext cx="1651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7121200" y="6469367"/>
              <a:ext cx="14794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1264" y="0"/>
                  </a:moveTo>
                  <a:cubicBezTo>
                    <a:pt x="16701" y="1440"/>
                    <a:pt x="12137" y="2880"/>
                    <a:pt x="8487" y="5400"/>
                  </a:cubicBezTo>
                  <a:cubicBezTo>
                    <a:pt x="4836" y="7920"/>
                    <a:pt x="2098" y="11520"/>
                    <a:pt x="881" y="14400"/>
                  </a:cubicBezTo>
                  <a:cubicBezTo>
                    <a:pt x="-336" y="17280"/>
                    <a:pt x="-32" y="19440"/>
                    <a:pt x="2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7421543" y="6113767"/>
              <a:ext cx="171451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67" y="218"/>
                    <a:pt x="15733" y="436"/>
                    <a:pt x="12667" y="1636"/>
                  </a:cubicBezTo>
                  <a:cubicBezTo>
                    <a:pt x="9600" y="2836"/>
                    <a:pt x="6400" y="5018"/>
                    <a:pt x="4000" y="7964"/>
                  </a:cubicBezTo>
                  <a:cubicBezTo>
                    <a:pt x="1600" y="10909"/>
                    <a:pt x="0" y="14618"/>
                    <a:pt x="0" y="16964"/>
                  </a:cubicBezTo>
                  <a:cubicBezTo>
                    <a:pt x="0" y="19309"/>
                    <a:pt x="1600" y="20291"/>
                    <a:pt x="3467" y="20836"/>
                  </a:cubicBezTo>
                  <a:cubicBezTo>
                    <a:pt x="5333" y="21382"/>
                    <a:pt x="7467" y="21491"/>
                    <a:pt x="9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7572003" y="6196680"/>
              <a:ext cx="262291" cy="24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380" fill="norm" stroke="1" extrusionOk="0">
                  <a:moveTo>
                    <a:pt x="21413" y="531"/>
                  </a:moveTo>
                  <a:cubicBezTo>
                    <a:pt x="20549" y="156"/>
                    <a:pt x="19685" y="-220"/>
                    <a:pt x="19167" y="156"/>
                  </a:cubicBezTo>
                  <a:cubicBezTo>
                    <a:pt x="18648" y="531"/>
                    <a:pt x="18475" y="1658"/>
                    <a:pt x="17352" y="4194"/>
                  </a:cubicBezTo>
                  <a:cubicBezTo>
                    <a:pt x="16229" y="6730"/>
                    <a:pt x="14155" y="10674"/>
                    <a:pt x="11563" y="13491"/>
                  </a:cubicBezTo>
                  <a:cubicBezTo>
                    <a:pt x="8971" y="16309"/>
                    <a:pt x="5861" y="17999"/>
                    <a:pt x="3874" y="18657"/>
                  </a:cubicBezTo>
                  <a:cubicBezTo>
                    <a:pt x="1887" y="19314"/>
                    <a:pt x="1023" y="18938"/>
                    <a:pt x="504" y="18281"/>
                  </a:cubicBezTo>
                  <a:cubicBezTo>
                    <a:pt x="-14" y="17623"/>
                    <a:pt x="-187" y="16684"/>
                    <a:pt x="245" y="16121"/>
                  </a:cubicBezTo>
                  <a:cubicBezTo>
                    <a:pt x="677" y="15557"/>
                    <a:pt x="1714" y="15370"/>
                    <a:pt x="4133" y="15839"/>
                  </a:cubicBezTo>
                  <a:cubicBezTo>
                    <a:pt x="6552" y="16309"/>
                    <a:pt x="10354" y="17436"/>
                    <a:pt x="13032" y="18469"/>
                  </a:cubicBezTo>
                  <a:cubicBezTo>
                    <a:pt x="15711" y="19502"/>
                    <a:pt x="17266" y="20441"/>
                    <a:pt x="18821" y="21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7942243" y="6151867"/>
              <a:ext cx="10174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8" h="21600" fill="norm" stroke="1" extrusionOk="0">
                  <a:moveTo>
                    <a:pt x="6353" y="815"/>
                  </a:moveTo>
                  <a:cubicBezTo>
                    <a:pt x="8047" y="408"/>
                    <a:pt x="9741" y="0"/>
                    <a:pt x="11859" y="0"/>
                  </a:cubicBezTo>
                  <a:cubicBezTo>
                    <a:pt x="13976" y="0"/>
                    <a:pt x="16518" y="408"/>
                    <a:pt x="18424" y="1902"/>
                  </a:cubicBezTo>
                  <a:cubicBezTo>
                    <a:pt x="20329" y="3396"/>
                    <a:pt x="21600" y="5977"/>
                    <a:pt x="18424" y="9442"/>
                  </a:cubicBezTo>
                  <a:cubicBezTo>
                    <a:pt x="15247" y="12906"/>
                    <a:pt x="7624" y="172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7175645" y="5574908"/>
              <a:ext cx="264949" cy="308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132" fill="norm" stroke="1" extrusionOk="0">
                  <a:moveTo>
                    <a:pt x="10658" y="7332"/>
                  </a:moveTo>
                  <a:cubicBezTo>
                    <a:pt x="8258" y="11101"/>
                    <a:pt x="5858" y="14870"/>
                    <a:pt x="4401" y="17045"/>
                  </a:cubicBezTo>
                  <a:cubicBezTo>
                    <a:pt x="2944" y="19219"/>
                    <a:pt x="2429" y="19799"/>
                    <a:pt x="1829" y="20307"/>
                  </a:cubicBezTo>
                  <a:cubicBezTo>
                    <a:pt x="1229" y="20814"/>
                    <a:pt x="544" y="21249"/>
                    <a:pt x="201" y="21104"/>
                  </a:cubicBezTo>
                  <a:cubicBezTo>
                    <a:pt x="-142" y="20959"/>
                    <a:pt x="-142" y="20234"/>
                    <a:pt x="972" y="17552"/>
                  </a:cubicBezTo>
                  <a:cubicBezTo>
                    <a:pt x="2087" y="14870"/>
                    <a:pt x="4315" y="10232"/>
                    <a:pt x="6372" y="7115"/>
                  </a:cubicBezTo>
                  <a:cubicBezTo>
                    <a:pt x="8429" y="3998"/>
                    <a:pt x="10315" y="2403"/>
                    <a:pt x="12287" y="1316"/>
                  </a:cubicBezTo>
                  <a:cubicBezTo>
                    <a:pt x="14258" y="229"/>
                    <a:pt x="16315" y="-351"/>
                    <a:pt x="17687" y="229"/>
                  </a:cubicBezTo>
                  <a:cubicBezTo>
                    <a:pt x="19058" y="809"/>
                    <a:pt x="19744" y="2548"/>
                    <a:pt x="20087" y="5593"/>
                  </a:cubicBezTo>
                  <a:cubicBezTo>
                    <a:pt x="20429" y="8637"/>
                    <a:pt x="20429" y="12986"/>
                    <a:pt x="20601" y="15523"/>
                  </a:cubicBezTo>
                  <a:cubicBezTo>
                    <a:pt x="20772" y="18060"/>
                    <a:pt x="21115" y="18785"/>
                    <a:pt x="21458" y="195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2" name="Line"/>
            <p:cNvSpPr/>
            <p:nvPr/>
          </p:nvSpPr>
          <p:spPr>
            <a:xfrm>
              <a:off x="8412143" y="6297917"/>
              <a:ext cx="6096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5" y="18327"/>
                    <a:pt x="150" y="15055"/>
                    <a:pt x="713" y="13091"/>
                  </a:cubicBezTo>
                  <a:cubicBezTo>
                    <a:pt x="1275" y="11127"/>
                    <a:pt x="2325" y="10473"/>
                    <a:pt x="4238" y="9491"/>
                  </a:cubicBezTo>
                  <a:cubicBezTo>
                    <a:pt x="6150" y="8509"/>
                    <a:pt x="8925" y="7200"/>
                    <a:pt x="11738" y="6218"/>
                  </a:cubicBezTo>
                  <a:cubicBezTo>
                    <a:pt x="14550" y="5236"/>
                    <a:pt x="17400" y="4582"/>
                    <a:pt x="19050" y="3600"/>
                  </a:cubicBezTo>
                  <a:cubicBezTo>
                    <a:pt x="20700" y="2618"/>
                    <a:pt x="21150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3" name="Line"/>
            <p:cNvSpPr/>
            <p:nvPr/>
          </p:nvSpPr>
          <p:spPr>
            <a:xfrm>
              <a:off x="8898977" y="6200790"/>
              <a:ext cx="103854" cy="217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369" fill="norm" stroke="1" extrusionOk="0">
                  <a:moveTo>
                    <a:pt x="4235" y="2677"/>
                  </a:moveTo>
                  <a:cubicBezTo>
                    <a:pt x="2118" y="1638"/>
                    <a:pt x="0" y="600"/>
                    <a:pt x="0" y="184"/>
                  </a:cubicBezTo>
                  <a:cubicBezTo>
                    <a:pt x="0" y="-231"/>
                    <a:pt x="2118" y="-23"/>
                    <a:pt x="6141" y="1638"/>
                  </a:cubicBezTo>
                  <a:cubicBezTo>
                    <a:pt x="10165" y="3300"/>
                    <a:pt x="16094" y="6415"/>
                    <a:pt x="18847" y="9011"/>
                  </a:cubicBezTo>
                  <a:cubicBezTo>
                    <a:pt x="21600" y="11607"/>
                    <a:pt x="21176" y="13684"/>
                    <a:pt x="19059" y="15657"/>
                  </a:cubicBezTo>
                  <a:cubicBezTo>
                    <a:pt x="16941" y="17631"/>
                    <a:pt x="13129" y="19500"/>
                    <a:pt x="9318" y="21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4" name="Line"/>
            <p:cNvSpPr/>
            <p:nvPr/>
          </p:nvSpPr>
          <p:spPr>
            <a:xfrm>
              <a:off x="9421793" y="6094717"/>
              <a:ext cx="1143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543"/>
                    <a:pt x="16800" y="3086"/>
                    <a:pt x="14200" y="5914"/>
                  </a:cubicBezTo>
                  <a:cubicBezTo>
                    <a:pt x="11600" y="8743"/>
                    <a:pt x="8800" y="12857"/>
                    <a:pt x="6400" y="15686"/>
                  </a:cubicBezTo>
                  <a:cubicBezTo>
                    <a:pt x="4000" y="18514"/>
                    <a:pt x="2000" y="200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9447193" y="6004603"/>
              <a:ext cx="342901" cy="159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9" fill="norm" stroke="1" extrusionOk="0">
                  <a:moveTo>
                    <a:pt x="0" y="21479"/>
                  </a:moveTo>
                  <a:cubicBezTo>
                    <a:pt x="533" y="17784"/>
                    <a:pt x="1067" y="14090"/>
                    <a:pt x="3200" y="10679"/>
                  </a:cubicBezTo>
                  <a:cubicBezTo>
                    <a:pt x="5333" y="7268"/>
                    <a:pt x="9067" y="4142"/>
                    <a:pt x="12133" y="2295"/>
                  </a:cubicBezTo>
                  <a:cubicBezTo>
                    <a:pt x="15200" y="447"/>
                    <a:pt x="17600" y="-121"/>
                    <a:pt x="19067" y="21"/>
                  </a:cubicBezTo>
                  <a:cubicBezTo>
                    <a:pt x="20533" y="163"/>
                    <a:pt x="21067" y="1016"/>
                    <a:pt x="21600" y="1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9466243" y="6234417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9644043" y="6323317"/>
              <a:ext cx="146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9682143" y="6367767"/>
              <a:ext cx="1270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60" y="1440"/>
                    <a:pt x="15120" y="2880"/>
                    <a:pt x="11520" y="5616"/>
                  </a:cubicBezTo>
                  <a:cubicBezTo>
                    <a:pt x="7920" y="8352"/>
                    <a:pt x="3960" y="12384"/>
                    <a:pt x="1980" y="15264"/>
                  </a:cubicBezTo>
                  <a:cubicBezTo>
                    <a:pt x="0" y="18144"/>
                    <a:pt x="0" y="1987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9953487" y="6125408"/>
              <a:ext cx="179507" cy="305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378" fill="norm" stroke="1" extrusionOk="0">
                  <a:moveTo>
                    <a:pt x="21055" y="2293"/>
                  </a:moveTo>
                  <a:cubicBezTo>
                    <a:pt x="20062" y="1553"/>
                    <a:pt x="19069" y="814"/>
                    <a:pt x="17952" y="370"/>
                  </a:cubicBezTo>
                  <a:cubicBezTo>
                    <a:pt x="16834" y="-74"/>
                    <a:pt x="15593" y="-222"/>
                    <a:pt x="13731" y="518"/>
                  </a:cubicBezTo>
                  <a:cubicBezTo>
                    <a:pt x="11869" y="1257"/>
                    <a:pt x="9386" y="2885"/>
                    <a:pt x="6779" y="5696"/>
                  </a:cubicBezTo>
                  <a:cubicBezTo>
                    <a:pt x="4172" y="8507"/>
                    <a:pt x="1441" y="12501"/>
                    <a:pt x="448" y="15312"/>
                  </a:cubicBezTo>
                  <a:cubicBezTo>
                    <a:pt x="-545" y="18123"/>
                    <a:pt x="200" y="19751"/>
                    <a:pt x="1814" y="20564"/>
                  </a:cubicBezTo>
                  <a:cubicBezTo>
                    <a:pt x="3427" y="21378"/>
                    <a:pt x="5910" y="21378"/>
                    <a:pt x="8393" y="21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10089487" y="6209017"/>
              <a:ext cx="20860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21503" y="0"/>
                  </a:moveTo>
                  <a:cubicBezTo>
                    <a:pt x="17358" y="5400"/>
                    <a:pt x="13212" y="10800"/>
                    <a:pt x="10485" y="14014"/>
                  </a:cubicBezTo>
                  <a:cubicBezTo>
                    <a:pt x="7758" y="17229"/>
                    <a:pt x="6448" y="18257"/>
                    <a:pt x="5139" y="19029"/>
                  </a:cubicBezTo>
                  <a:cubicBezTo>
                    <a:pt x="3830" y="19800"/>
                    <a:pt x="2521" y="20314"/>
                    <a:pt x="1539" y="20057"/>
                  </a:cubicBezTo>
                  <a:cubicBezTo>
                    <a:pt x="558" y="19800"/>
                    <a:pt x="-97" y="18771"/>
                    <a:pt x="12" y="17871"/>
                  </a:cubicBezTo>
                  <a:cubicBezTo>
                    <a:pt x="121" y="16971"/>
                    <a:pt x="994" y="16200"/>
                    <a:pt x="2848" y="16329"/>
                  </a:cubicBezTo>
                  <a:cubicBezTo>
                    <a:pt x="4703" y="16457"/>
                    <a:pt x="7539" y="17486"/>
                    <a:pt x="9612" y="18514"/>
                  </a:cubicBezTo>
                  <a:cubicBezTo>
                    <a:pt x="11685" y="19543"/>
                    <a:pt x="12994" y="20571"/>
                    <a:pt x="143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10298093" y="6145517"/>
              <a:ext cx="151404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17100" y="0"/>
                  </a:moveTo>
                  <a:cubicBezTo>
                    <a:pt x="19200" y="2903"/>
                    <a:pt x="21300" y="5806"/>
                    <a:pt x="21450" y="8535"/>
                  </a:cubicBezTo>
                  <a:cubicBezTo>
                    <a:pt x="21600" y="11265"/>
                    <a:pt x="19800" y="13819"/>
                    <a:pt x="15900" y="15968"/>
                  </a:cubicBezTo>
                  <a:cubicBezTo>
                    <a:pt x="12000" y="18116"/>
                    <a:pt x="6000" y="1985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8329957" y="5851597"/>
              <a:ext cx="145687" cy="147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0958" fill="norm" stroke="1" extrusionOk="0">
                  <a:moveTo>
                    <a:pt x="1824" y="1158"/>
                  </a:moveTo>
                  <a:cubicBezTo>
                    <a:pt x="1198" y="4158"/>
                    <a:pt x="572" y="7158"/>
                    <a:pt x="259" y="10158"/>
                  </a:cubicBezTo>
                  <a:cubicBezTo>
                    <a:pt x="-54" y="13158"/>
                    <a:pt x="-54" y="16158"/>
                    <a:pt x="103" y="15708"/>
                  </a:cubicBezTo>
                  <a:cubicBezTo>
                    <a:pt x="259" y="15258"/>
                    <a:pt x="572" y="11358"/>
                    <a:pt x="1668" y="7908"/>
                  </a:cubicBezTo>
                  <a:cubicBezTo>
                    <a:pt x="2763" y="4458"/>
                    <a:pt x="4642" y="1458"/>
                    <a:pt x="7303" y="408"/>
                  </a:cubicBezTo>
                  <a:cubicBezTo>
                    <a:pt x="9963" y="-642"/>
                    <a:pt x="13407" y="258"/>
                    <a:pt x="15911" y="4008"/>
                  </a:cubicBezTo>
                  <a:cubicBezTo>
                    <a:pt x="18416" y="7758"/>
                    <a:pt x="19981" y="14358"/>
                    <a:pt x="21546" y="20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8583593" y="5908122"/>
              <a:ext cx="28575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360" y="12582"/>
                    <a:pt x="6720" y="4867"/>
                    <a:pt x="10320" y="1782"/>
                  </a:cubicBezTo>
                  <a:cubicBezTo>
                    <a:pt x="13920" y="-1304"/>
                    <a:pt x="1776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8786793" y="5866117"/>
              <a:ext cx="13161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0" y="0"/>
                  </a:moveTo>
                  <a:cubicBezTo>
                    <a:pt x="5486" y="2274"/>
                    <a:pt x="10971" y="4547"/>
                    <a:pt x="14571" y="6442"/>
                  </a:cubicBezTo>
                  <a:cubicBezTo>
                    <a:pt x="18171" y="8337"/>
                    <a:pt x="19886" y="9853"/>
                    <a:pt x="20743" y="11558"/>
                  </a:cubicBezTo>
                  <a:cubicBezTo>
                    <a:pt x="21600" y="13263"/>
                    <a:pt x="21600" y="15158"/>
                    <a:pt x="20057" y="16863"/>
                  </a:cubicBezTo>
                  <a:cubicBezTo>
                    <a:pt x="18514" y="18568"/>
                    <a:pt x="15429" y="20084"/>
                    <a:pt x="123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8982292" y="5840717"/>
              <a:ext cx="235026" cy="119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63" fill="norm" stroke="1" extrusionOk="0">
                  <a:moveTo>
                    <a:pt x="11018" y="0"/>
                  </a:moveTo>
                  <a:cubicBezTo>
                    <a:pt x="11974" y="379"/>
                    <a:pt x="12929" y="758"/>
                    <a:pt x="13503" y="2084"/>
                  </a:cubicBezTo>
                  <a:cubicBezTo>
                    <a:pt x="14076" y="3411"/>
                    <a:pt x="14267" y="5684"/>
                    <a:pt x="13885" y="8337"/>
                  </a:cubicBezTo>
                  <a:cubicBezTo>
                    <a:pt x="13503" y="10989"/>
                    <a:pt x="12547" y="14021"/>
                    <a:pt x="10922" y="16295"/>
                  </a:cubicBezTo>
                  <a:cubicBezTo>
                    <a:pt x="9298" y="18568"/>
                    <a:pt x="7004" y="20084"/>
                    <a:pt x="4997" y="19895"/>
                  </a:cubicBezTo>
                  <a:cubicBezTo>
                    <a:pt x="2990" y="19705"/>
                    <a:pt x="1269" y="17811"/>
                    <a:pt x="505" y="15916"/>
                  </a:cubicBezTo>
                  <a:cubicBezTo>
                    <a:pt x="-260" y="14021"/>
                    <a:pt x="-69" y="12126"/>
                    <a:pt x="505" y="10989"/>
                  </a:cubicBezTo>
                  <a:cubicBezTo>
                    <a:pt x="1078" y="9853"/>
                    <a:pt x="2034" y="9474"/>
                    <a:pt x="3754" y="10421"/>
                  </a:cubicBezTo>
                  <a:cubicBezTo>
                    <a:pt x="5475" y="11368"/>
                    <a:pt x="7959" y="13642"/>
                    <a:pt x="10158" y="15726"/>
                  </a:cubicBezTo>
                  <a:cubicBezTo>
                    <a:pt x="12356" y="17811"/>
                    <a:pt x="14267" y="19705"/>
                    <a:pt x="16083" y="20653"/>
                  </a:cubicBezTo>
                  <a:cubicBezTo>
                    <a:pt x="17899" y="21600"/>
                    <a:pt x="19620" y="21600"/>
                    <a:pt x="20480" y="20653"/>
                  </a:cubicBezTo>
                  <a:cubicBezTo>
                    <a:pt x="21340" y="19705"/>
                    <a:pt x="21340" y="17811"/>
                    <a:pt x="21053" y="16105"/>
                  </a:cubicBezTo>
                  <a:cubicBezTo>
                    <a:pt x="20767" y="14400"/>
                    <a:pt x="20193" y="12884"/>
                    <a:pt x="18664" y="11368"/>
                  </a:cubicBezTo>
                  <a:cubicBezTo>
                    <a:pt x="17135" y="9853"/>
                    <a:pt x="14650" y="8337"/>
                    <a:pt x="12165" y="6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41" name="Drawing"/>
          <p:cNvGrpSpPr/>
          <p:nvPr/>
        </p:nvGrpSpPr>
        <p:grpSpPr>
          <a:xfrm>
            <a:off x="1379233" y="2343149"/>
            <a:ext cx="11454118" cy="5441588"/>
            <a:chOff x="0" y="0"/>
            <a:chExt cx="11454116" cy="5441586"/>
          </a:xfrm>
        </p:grpSpPr>
        <p:sp>
          <p:nvSpPr>
            <p:cNvPr id="2518" name="Line"/>
            <p:cNvSpPr/>
            <p:nvPr/>
          </p:nvSpPr>
          <p:spPr>
            <a:xfrm>
              <a:off x="138416" y="161665"/>
              <a:ext cx="169360" cy="242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322" fill="norm" stroke="1" extrusionOk="0">
                  <a:moveTo>
                    <a:pt x="0" y="3096"/>
                  </a:moveTo>
                  <a:cubicBezTo>
                    <a:pt x="2342" y="2164"/>
                    <a:pt x="4684" y="1233"/>
                    <a:pt x="7027" y="675"/>
                  </a:cubicBezTo>
                  <a:cubicBezTo>
                    <a:pt x="9369" y="116"/>
                    <a:pt x="11711" y="-70"/>
                    <a:pt x="13533" y="23"/>
                  </a:cubicBezTo>
                  <a:cubicBezTo>
                    <a:pt x="15354" y="116"/>
                    <a:pt x="16655" y="489"/>
                    <a:pt x="16786" y="1606"/>
                  </a:cubicBezTo>
                  <a:cubicBezTo>
                    <a:pt x="16916" y="2723"/>
                    <a:pt x="15875" y="4585"/>
                    <a:pt x="14704" y="5889"/>
                  </a:cubicBezTo>
                  <a:cubicBezTo>
                    <a:pt x="13533" y="7192"/>
                    <a:pt x="12231" y="7937"/>
                    <a:pt x="12231" y="8496"/>
                  </a:cubicBezTo>
                  <a:cubicBezTo>
                    <a:pt x="12231" y="9054"/>
                    <a:pt x="13533" y="9427"/>
                    <a:pt x="14964" y="9892"/>
                  </a:cubicBezTo>
                  <a:cubicBezTo>
                    <a:pt x="16395" y="10358"/>
                    <a:pt x="17957" y="10916"/>
                    <a:pt x="19258" y="12127"/>
                  </a:cubicBezTo>
                  <a:cubicBezTo>
                    <a:pt x="20559" y="13337"/>
                    <a:pt x="21600" y="15199"/>
                    <a:pt x="20039" y="16875"/>
                  </a:cubicBezTo>
                  <a:cubicBezTo>
                    <a:pt x="18477" y="18551"/>
                    <a:pt x="14313" y="20040"/>
                    <a:pt x="11451" y="20785"/>
                  </a:cubicBezTo>
                  <a:cubicBezTo>
                    <a:pt x="8588" y="21530"/>
                    <a:pt x="7027" y="21530"/>
                    <a:pt x="5855" y="20599"/>
                  </a:cubicBezTo>
                  <a:cubicBezTo>
                    <a:pt x="4684" y="19668"/>
                    <a:pt x="3904" y="17806"/>
                    <a:pt x="3123" y="15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-1" y="0"/>
              <a:ext cx="386330" cy="478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0" h="21430" fill="norm" stroke="1" extrusionOk="0">
                  <a:moveTo>
                    <a:pt x="16041" y="3126"/>
                  </a:moveTo>
                  <a:cubicBezTo>
                    <a:pt x="15107" y="2463"/>
                    <a:pt x="14173" y="1800"/>
                    <a:pt x="12655" y="1468"/>
                  </a:cubicBezTo>
                  <a:cubicBezTo>
                    <a:pt x="11137" y="1137"/>
                    <a:pt x="9036" y="1137"/>
                    <a:pt x="7226" y="1753"/>
                  </a:cubicBezTo>
                  <a:cubicBezTo>
                    <a:pt x="5416" y="2368"/>
                    <a:pt x="3898" y="3600"/>
                    <a:pt x="2673" y="5684"/>
                  </a:cubicBezTo>
                  <a:cubicBezTo>
                    <a:pt x="1447" y="7768"/>
                    <a:pt x="513" y="10705"/>
                    <a:pt x="162" y="13121"/>
                  </a:cubicBezTo>
                  <a:cubicBezTo>
                    <a:pt x="-188" y="15537"/>
                    <a:pt x="46" y="17432"/>
                    <a:pt x="688" y="18663"/>
                  </a:cubicBezTo>
                  <a:cubicBezTo>
                    <a:pt x="1330" y="19895"/>
                    <a:pt x="2381" y="20463"/>
                    <a:pt x="4424" y="20889"/>
                  </a:cubicBezTo>
                  <a:cubicBezTo>
                    <a:pt x="6467" y="21316"/>
                    <a:pt x="9503" y="21600"/>
                    <a:pt x="12188" y="21316"/>
                  </a:cubicBezTo>
                  <a:cubicBezTo>
                    <a:pt x="14874" y="21032"/>
                    <a:pt x="17209" y="20179"/>
                    <a:pt x="18785" y="18711"/>
                  </a:cubicBezTo>
                  <a:cubicBezTo>
                    <a:pt x="20361" y="17242"/>
                    <a:pt x="21178" y="15158"/>
                    <a:pt x="21295" y="12979"/>
                  </a:cubicBezTo>
                  <a:cubicBezTo>
                    <a:pt x="21412" y="10800"/>
                    <a:pt x="20828" y="8526"/>
                    <a:pt x="19310" y="6679"/>
                  </a:cubicBezTo>
                  <a:cubicBezTo>
                    <a:pt x="17793" y="4832"/>
                    <a:pt x="15341" y="3411"/>
                    <a:pt x="13648" y="2368"/>
                  </a:cubicBezTo>
                  <a:cubicBezTo>
                    <a:pt x="11955" y="1326"/>
                    <a:pt x="11021" y="663"/>
                    <a:pt x="100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928207" y="41275"/>
              <a:ext cx="184198" cy="513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67" fill="norm" stroke="1" extrusionOk="0">
                  <a:moveTo>
                    <a:pt x="4095" y="7303"/>
                  </a:moveTo>
                  <a:cubicBezTo>
                    <a:pt x="4580" y="9605"/>
                    <a:pt x="5065" y="11906"/>
                    <a:pt x="5551" y="14119"/>
                  </a:cubicBezTo>
                  <a:cubicBezTo>
                    <a:pt x="6036" y="16333"/>
                    <a:pt x="6522" y="18457"/>
                    <a:pt x="6643" y="19741"/>
                  </a:cubicBezTo>
                  <a:cubicBezTo>
                    <a:pt x="6764" y="21024"/>
                    <a:pt x="6522" y="21467"/>
                    <a:pt x="6157" y="21467"/>
                  </a:cubicBezTo>
                  <a:cubicBezTo>
                    <a:pt x="5793" y="21467"/>
                    <a:pt x="5308" y="21024"/>
                    <a:pt x="4701" y="19387"/>
                  </a:cubicBezTo>
                  <a:cubicBezTo>
                    <a:pt x="4095" y="17749"/>
                    <a:pt x="3366" y="14916"/>
                    <a:pt x="3002" y="11995"/>
                  </a:cubicBezTo>
                  <a:cubicBezTo>
                    <a:pt x="2638" y="9074"/>
                    <a:pt x="2638" y="6064"/>
                    <a:pt x="3609" y="4028"/>
                  </a:cubicBezTo>
                  <a:cubicBezTo>
                    <a:pt x="4580" y="1992"/>
                    <a:pt x="6522" y="929"/>
                    <a:pt x="8099" y="398"/>
                  </a:cubicBezTo>
                  <a:cubicBezTo>
                    <a:pt x="9677" y="-133"/>
                    <a:pt x="10890" y="-133"/>
                    <a:pt x="12710" y="398"/>
                  </a:cubicBezTo>
                  <a:cubicBezTo>
                    <a:pt x="14530" y="929"/>
                    <a:pt x="16957" y="1992"/>
                    <a:pt x="18656" y="3762"/>
                  </a:cubicBezTo>
                  <a:cubicBezTo>
                    <a:pt x="20355" y="5533"/>
                    <a:pt x="21326" y="8011"/>
                    <a:pt x="21083" y="10401"/>
                  </a:cubicBezTo>
                  <a:cubicBezTo>
                    <a:pt x="20841" y="12792"/>
                    <a:pt x="19384" y="15093"/>
                    <a:pt x="16957" y="16775"/>
                  </a:cubicBezTo>
                  <a:cubicBezTo>
                    <a:pt x="14530" y="18457"/>
                    <a:pt x="11133" y="19519"/>
                    <a:pt x="8706" y="20183"/>
                  </a:cubicBezTo>
                  <a:cubicBezTo>
                    <a:pt x="6279" y="20847"/>
                    <a:pt x="4823" y="21113"/>
                    <a:pt x="3366" y="21246"/>
                  </a:cubicBezTo>
                  <a:cubicBezTo>
                    <a:pt x="1910" y="21378"/>
                    <a:pt x="454" y="21378"/>
                    <a:pt x="90" y="21157"/>
                  </a:cubicBezTo>
                  <a:cubicBezTo>
                    <a:pt x="-274" y="20936"/>
                    <a:pt x="454" y="20493"/>
                    <a:pt x="2517" y="19918"/>
                  </a:cubicBezTo>
                  <a:cubicBezTo>
                    <a:pt x="4580" y="19342"/>
                    <a:pt x="7978" y="18634"/>
                    <a:pt x="11375" y="17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1227622" y="318496"/>
              <a:ext cx="123645" cy="16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470" fill="norm" stroke="1" extrusionOk="0">
                  <a:moveTo>
                    <a:pt x="518" y="3193"/>
                  </a:moveTo>
                  <a:cubicBezTo>
                    <a:pt x="152" y="1532"/>
                    <a:pt x="-214" y="-130"/>
                    <a:pt x="152" y="8"/>
                  </a:cubicBezTo>
                  <a:cubicBezTo>
                    <a:pt x="518" y="147"/>
                    <a:pt x="1617" y="2085"/>
                    <a:pt x="3447" y="5408"/>
                  </a:cubicBezTo>
                  <a:cubicBezTo>
                    <a:pt x="5278" y="8732"/>
                    <a:pt x="7840" y="13439"/>
                    <a:pt x="9305" y="16624"/>
                  </a:cubicBezTo>
                  <a:cubicBezTo>
                    <a:pt x="10769" y="19808"/>
                    <a:pt x="11135" y="21470"/>
                    <a:pt x="11501" y="21470"/>
                  </a:cubicBezTo>
                  <a:cubicBezTo>
                    <a:pt x="11867" y="21470"/>
                    <a:pt x="12233" y="19808"/>
                    <a:pt x="12417" y="17732"/>
                  </a:cubicBezTo>
                  <a:cubicBezTo>
                    <a:pt x="12600" y="15655"/>
                    <a:pt x="12600" y="13162"/>
                    <a:pt x="13149" y="10670"/>
                  </a:cubicBezTo>
                  <a:cubicBezTo>
                    <a:pt x="13698" y="8178"/>
                    <a:pt x="14796" y="5685"/>
                    <a:pt x="16261" y="4578"/>
                  </a:cubicBezTo>
                  <a:cubicBezTo>
                    <a:pt x="17725" y="3470"/>
                    <a:pt x="19555" y="3747"/>
                    <a:pt x="21386" y="4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1434758" y="352672"/>
              <a:ext cx="105829" cy="151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0875" fill="norm" stroke="1" extrusionOk="0">
                  <a:moveTo>
                    <a:pt x="12517" y="404"/>
                  </a:moveTo>
                  <a:cubicBezTo>
                    <a:pt x="10399" y="112"/>
                    <a:pt x="8282" y="-180"/>
                    <a:pt x="6587" y="550"/>
                  </a:cubicBezTo>
                  <a:cubicBezTo>
                    <a:pt x="4893" y="1279"/>
                    <a:pt x="3623" y="3031"/>
                    <a:pt x="2352" y="5512"/>
                  </a:cubicBezTo>
                  <a:cubicBezTo>
                    <a:pt x="1082" y="7993"/>
                    <a:pt x="-189" y="11204"/>
                    <a:pt x="23" y="14123"/>
                  </a:cubicBezTo>
                  <a:cubicBezTo>
                    <a:pt x="235" y="17042"/>
                    <a:pt x="1929" y="19669"/>
                    <a:pt x="4682" y="20544"/>
                  </a:cubicBezTo>
                  <a:cubicBezTo>
                    <a:pt x="7435" y="21420"/>
                    <a:pt x="11246" y="20544"/>
                    <a:pt x="14211" y="18063"/>
                  </a:cubicBezTo>
                  <a:cubicBezTo>
                    <a:pt x="17176" y="15582"/>
                    <a:pt x="19293" y="11496"/>
                    <a:pt x="20352" y="8577"/>
                  </a:cubicBezTo>
                  <a:cubicBezTo>
                    <a:pt x="21411" y="5658"/>
                    <a:pt x="21411" y="3906"/>
                    <a:pt x="20564" y="2593"/>
                  </a:cubicBezTo>
                  <a:cubicBezTo>
                    <a:pt x="19717" y="1279"/>
                    <a:pt x="18023" y="404"/>
                    <a:pt x="16117" y="112"/>
                  </a:cubicBezTo>
                  <a:cubicBezTo>
                    <a:pt x="14211" y="-180"/>
                    <a:pt x="12093" y="112"/>
                    <a:pt x="11458" y="842"/>
                  </a:cubicBezTo>
                  <a:cubicBezTo>
                    <a:pt x="10823" y="1571"/>
                    <a:pt x="11670" y="2739"/>
                    <a:pt x="12517" y="3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1617966" y="336549"/>
              <a:ext cx="133351" cy="15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0"/>
                  </a:moveTo>
                  <a:cubicBezTo>
                    <a:pt x="1714" y="0"/>
                    <a:pt x="3429" y="0"/>
                    <a:pt x="6000" y="2481"/>
                  </a:cubicBezTo>
                  <a:cubicBezTo>
                    <a:pt x="8571" y="4962"/>
                    <a:pt x="12000" y="9924"/>
                    <a:pt x="13714" y="13135"/>
                  </a:cubicBezTo>
                  <a:cubicBezTo>
                    <a:pt x="15429" y="16346"/>
                    <a:pt x="15429" y="17805"/>
                    <a:pt x="14914" y="19119"/>
                  </a:cubicBezTo>
                  <a:cubicBezTo>
                    <a:pt x="14400" y="20432"/>
                    <a:pt x="13371" y="21600"/>
                    <a:pt x="12514" y="21454"/>
                  </a:cubicBezTo>
                  <a:cubicBezTo>
                    <a:pt x="11657" y="21308"/>
                    <a:pt x="10971" y="19849"/>
                    <a:pt x="10629" y="17076"/>
                  </a:cubicBezTo>
                  <a:cubicBezTo>
                    <a:pt x="10286" y="14303"/>
                    <a:pt x="10286" y="10216"/>
                    <a:pt x="12171" y="7151"/>
                  </a:cubicBezTo>
                  <a:cubicBezTo>
                    <a:pt x="14057" y="4086"/>
                    <a:pt x="17829" y="20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1782181" y="293952"/>
              <a:ext cx="108836" cy="170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7" h="21176" fill="norm" stroke="1" extrusionOk="0">
                  <a:moveTo>
                    <a:pt x="2567" y="8463"/>
                  </a:moveTo>
                  <a:cubicBezTo>
                    <a:pt x="3767" y="9516"/>
                    <a:pt x="4967" y="10570"/>
                    <a:pt x="6567" y="10702"/>
                  </a:cubicBezTo>
                  <a:cubicBezTo>
                    <a:pt x="8167" y="10833"/>
                    <a:pt x="10167" y="10043"/>
                    <a:pt x="11967" y="8990"/>
                  </a:cubicBezTo>
                  <a:cubicBezTo>
                    <a:pt x="13767" y="7936"/>
                    <a:pt x="15367" y="6619"/>
                    <a:pt x="16167" y="5038"/>
                  </a:cubicBezTo>
                  <a:cubicBezTo>
                    <a:pt x="16967" y="3458"/>
                    <a:pt x="16967" y="1614"/>
                    <a:pt x="15967" y="692"/>
                  </a:cubicBezTo>
                  <a:cubicBezTo>
                    <a:pt x="14967" y="-230"/>
                    <a:pt x="12967" y="-230"/>
                    <a:pt x="10367" y="692"/>
                  </a:cubicBezTo>
                  <a:cubicBezTo>
                    <a:pt x="7767" y="1614"/>
                    <a:pt x="4567" y="3458"/>
                    <a:pt x="2367" y="6619"/>
                  </a:cubicBezTo>
                  <a:cubicBezTo>
                    <a:pt x="167" y="9780"/>
                    <a:pt x="-1033" y="14258"/>
                    <a:pt x="1167" y="17024"/>
                  </a:cubicBezTo>
                  <a:cubicBezTo>
                    <a:pt x="3367" y="19790"/>
                    <a:pt x="8967" y="20843"/>
                    <a:pt x="12767" y="21107"/>
                  </a:cubicBezTo>
                  <a:cubicBezTo>
                    <a:pt x="16567" y="21370"/>
                    <a:pt x="18567" y="20843"/>
                    <a:pt x="20567" y="20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2050236" y="95250"/>
              <a:ext cx="63031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4160" y="0"/>
                  </a:moveTo>
                  <a:cubicBezTo>
                    <a:pt x="3440" y="3417"/>
                    <a:pt x="2720" y="6834"/>
                    <a:pt x="2000" y="10007"/>
                  </a:cubicBezTo>
                  <a:cubicBezTo>
                    <a:pt x="1280" y="13180"/>
                    <a:pt x="560" y="16108"/>
                    <a:pt x="200" y="17878"/>
                  </a:cubicBezTo>
                  <a:cubicBezTo>
                    <a:pt x="-160" y="19647"/>
                    <a:pt x="-160" y="20258"/>
                    <a:pt x="1280" y="20746"/>
                  </a:cubicBezTo>
                  <a:cubicBezTo>
                    <a:pt x="2720" y="21234"/>
                    <a:pt x="5600" y="21600"/>
                    <a:pt x="8480" y="21600"/>
                  </a:cubicBezTo>
                  <a:cubicBezTo>
                    <a:pt x="11360" y="21600"/>
                    <a:pt x="14240" y="21234"/>
                    <a:pt x="16400" y="20685"/>
                  </a:cubicBezTo>
                  <a:cubicBezTo>
                    <a:pt x="18560" y="20136"/>
                    <a:pt x="20000" y="19403"/>
                    <a:pt x="21440" y="18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1967216" y="29210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2176766" y="301365"/>
              <a:ext cx="135038" cy="313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83" fill="norm" stroke="1" extrusionOk="0">
                  <a:moveTo>
                    <a:pt x="0" y="670"/>
                  </a:moveTo>
                  <a:cubicBezTo>
                    <a:pt x="5317" y="380"/>
                    <a:pt x="10634" y="90"/>
                    <a:pt x="14289" y="17"/>
                  </a:cubicBezTo>
                  <a:cubicBezTo>
                    <a:pt x="17945" y="-55"/>
                    <a:pt x="19938" y="90"/>
                    <a:pt x="20769" y="525"/>
                  </a:cubicBezTo>
                  <a:cubicBezTo>
                    <a:pt x="21600" y="960"/>
                    <a:pt x="21268" y="1685"/>
                    <a:pt x="19440" y="2627"/>
                  </a:cubicBezTo>
                  <a:cubicBezTo>
                    <a:pt x="17612" y="3569"/>
                    <a:pt x="14289" y="4729"/>
                    <a:pt x="12129" y="5599"/>
                  </a:cubicBezTo>
                  <a:cubicBezTo>
                    <a:pt x="9969" y="6468"/>
                    <a:pt x="8972" y="7048"/>
                    <a:pt x="8806" y="7701"/>
                  </a:cubicBezTo>
                  <a:cubicBezTo>
                    <a:pt x="8640" y="8353"/>
                    <a:pt x="9305" y="9078"/>
                    <a:pt x="10966" y="9948"/>
                  </a:cubicBezTo>
                  <a:cubicBezTo>
                    <a:pt x="12628" y="10817"/>
                    <a:pt x="15286" y="11832"/>
                    <a:pt x="17114" y="12992"/>
                  </a:cubicBezTo>
                  <a:cubicBezTo>
                    <a:pt x="18942" y="14152"/>
                    <a:pt x="19938" y="15456"/>
                    <a:pt x="20271" y="16689"/>
                  </a:cubicBezTo>
                  <a:cubicBezTo>
                    <a:pt x="20603" y="17921"/>
                    <a:pt x="20271" y="19081"/>
                    <a:pt x="19274" y="19878"/>
                  </a:cubicBezTo>
                  <a:cubicBezTo>
                    <a:pt x="18277" y="20675"/>
                    <a:pt x="16615" y="21110"/>
                    <a:pt x="14954" y="21328"/>
                  </a:cubicBezTo>
                  <a:cubicBezTo>
                    <a:pt x="13292" y="21545"/>
                    <a:pt x="11631" y="21545"/>
                    <a:pt x="10302" y="21255"/>
                  </a:cubicBezTo>
                  <a:cubicBezTo>
                    <a:pt x="8972" y="20965"/>
                    <a:pt x="7975" y="20385"/>
                    <a:pt x="9305" y="18283"/>
                  </a:cubicBezTo>
                  <a:cubicBezTo>
                    <a:pt x="10634" y="16181"/>
                    <a:pt x="14289" y="12557"/>
                    <a:pt x="17945" y="89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2420959" y="40781"/>
              <a:ext cx="19602" cy="374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02" h="21344" fill="norm" stroke="1" extrusionOk="0">
                  <a:moveTo>
                    <a:pt x="3527" y="1295"/>
                  </a:moveTo>
                  <a:cubicBezTo>
                    <a:pt x="1367" y="571"/>
                    <a:pt x="-793" y="-153"/>
                    <a:pt x="287" y="28"/>
                  </a:cubicBezTo>
                  <a:cubicBezTo>
                    <a:pt x="1367" y="209"/>
                    <a:pt x="5687" y="1295"/>
                    <a:pt x="10007" y="3889"/>
                  </a:cubicBezTo>
                  <a:cubicBezTo>
                    <a:pt x="14327" y="6484"/>
                    <a:pt x="18647" y="10587"/>
                    <a:pt x="19727" y="13603"/>
                  </a:cubicBezTo>
                  <a:cubicBezTo>
                    <a:pt x="20807" y="16620"/>
                    <a:pt x="18647" y="18551"/>
                    <a:pt x="14327" y="19758"/>
                  </a:cubicBezTo>
                  <a:cubicBezTo>
                    <a:pt x="10007" y="20964"/>
                    <a:pt x="3527" y="21447"/>
                    <a:pt x="1367" y="21326"/>
                  </a:cubicBezTo>
                  <a:cubicBezTo>
                    <a:pt x="-793" y="21206"/>
                    <a:pt x="1367" y="20482"/>
                    <a:pt x="3527" y="197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2419672" y="215900"/>
              <a:ext cx="87295" cy="186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395" fill="norm" stroke="1" extrusionOk="0">
                  <a:moveTo>
                    <a:pt x="14689" y="0"/>
                  </a:moveTo>
                  <a:cubicBezTo>
                    <a:pt x="10168" y="3155"/>
                    <a:pt x="5647" y="6310"/>
                    <a:pt x="2884" y="9344"/>
                  </a:cubicBezTo>
                  <a:cubicBezTo>
                    <a:pt x="122" y="12378"/>
                    <a:pt x="-883" y="15290"/>
                    <a:pt x="875" y="17353"/>
                  </a:cubicBezTo>
                  <a:cubicBezTo>
                    <a:pt x="2633" y="19416"/>
                    <a:pt x="7154" y="20629"/>
                    <a:pt x="10922" y="21115"/>
                  </a:cubicBezTo>
                  <a:cubicBezTo>
                    <a:pt x="14689" y="21600"/>
                    <a:pt x="17703" y="21357"/>
                    <a:pt x="20717" y="21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2540369" y="290968"/>
              <a:ext cx="124621" cy="412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500" fill="norm" stroke="1" extrusionOk="0">
                  <a:moveTo>
                    <a:pt x="785" y="390"/>
                  </a:moveTo>
                  <a:cubicBezTo>
                    <a:pt x="77" y="1051"/>
                    <a:pt x="-631" y="1712"/>
                    <a:pt x="962" y="2373"/>
                  </a:cubicBezTo>
                  <a:cubicBezTo>
                    <a:pt x="2556" y="3035"/>
                    <a:pt x="6451" y="3696"/>
                    <a:pt x="9815" y="3476"/>
                  </a:cubicBezTo>
                  <a:cubicBezTo>
                    <a:pt x="13179" y="3255"/>
                    <a:pt x="16012" y="2153"/>
                    <a:pt x="17605" y="1327"/>
                  </a:cubicBezTo>
                  <a:cubicBezTo>
                    <a:pt x="19199" y="500"/>
                    <a:pt x="19553" y="-51"/>
                    <a:pt x="19553" y="4"/>
                  </a:cubicBezTo>
                  <a:cubicBezTo>
                    <a:pt x="19553" y="59"/>
                    <a:pt x="19199" y="720"/>
                    <a:pt x="19021" y="2594"/>
                  </a:cubicBezTo>
                  <a:cubicBezTo>
                    <a:pt x="18844" y="4467"/>
                    <a:pt x="18844" y="7553"/>
                    <a:pt x="19199" y="10473"/>
                  </a:cubicBezTo>
                  <a:cubicBezTo>
                    <a:pt x="19553" y="13394"/>
                    <a:pt x="20261" y="16149"/>
                    <a:pt x="20615" y="17857"/>
                  </a:cubicBezTo>
                  <a:cubicBezTo>
                    <a:pt x="20969" y="19565"/>
                    <a:pt x="20969" y="20227"/>
                    <a:pt x="20261" y="20722"/>
                  </a:cubicBezTo>
                  <a:cubicBezTo>
                    <a:pt x="19553" y="21218"/>
                    <a:pt x="18136" y="21549"/>
                    <a:pt x="16897" y="21494"/>
                  </a:cubicBezTo>
                  <a:cubicBezTo>
                    <a:pt x="15658" y="21439"/>
                    <a:pt x="14595" y="20998"/>
                    <a:pt x="13002" y="19510"/>
                  </a:cubicBezTo>
                  <a:cubicBezTo>
                    <a:pt x="11408" y="18022"/>
                    <a:pt x="9284" y="15488"/>
                    <a:pt x="7159" y="129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3091166" y="298449"/>
              <a:ext cx="158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3376916" y="69849"/>
              <a:ext cx="317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243"/>
                    <a:pt x="11520" y="8486"/>
                    <a:pt x="15120" y="12086"/>
                  </a:cubicBezTo>
                  <a:cubicBezTo>
                    <a:pt x="18720" y="15686"/>
                    <a:pt x="20160" y="186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3382134" y="120650"/>
              <a:ext cx="140833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1450" y="0"/>
                  </a:moveTo>
                  <a:cubicBezTo>
                    <a:pt x="17259" y="3516"/>
                    <a:pt x="13068" y="7033"/>
                    <a:pt x="10005" y="9209"/>
                  </a:cubicBezTo>
                  <a:cubicBezTo>
                    <a:pt x="6943" y="11386"/>
                    <a:pt x="5008" y="12223"/>
                    <a:pt x="3235" y="12726"/>
                  </a:cubicBezTo>
                  <a:cubicBezTo>
                    <a:pt x="1462" y="13228"/>
                    <a:pt x="-150" y="13395"/>
                    <a:pt x="11" y="13730"/>
                  </a:cubicBezTo>
                  <a:cubicBezTo>
                    <a:pt x="172" y="14065"/>
                    <a:pt x="2107" y="14567"/>
                    <a:pt x="5975" y="15907"/>
                  </a:cubicBezTo>
                  <a:cubicBezTo>
                    <a:pt x="9844" y="17247"/>
                    <a:pt x="15647" y="19423"/>
                    <a:pt x="214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3567416" y="304800"/>
              <a:ext cx="63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3567416" y="152400"/>
              <a:ext cx="317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600"/>
                    <a:pt x="0" y="9600"/>
                    <a:pt x="3600" y="6000"/>
                  </a:cubicBezTo>
                  <a:cubicBezTo>
                    <a:pt x="7200" y="2400"/>
                    <a:pt x="1440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3707116" y="14152"/>
              <a:ext cx="120651" cy="396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21600" y="2665"/>
                  </a:moveTo>
                  <a:cubicBezTo>
                    <a:pt x="20463" y="1751"/>
                    <a:pt x="19326" y="836"/>
                    <a:pt x="17811" y="379"/>
                  </a:cubicBezTo>
                  <a:cubicBezTo>
                    <a:pt x="16295" y="-78"/>
                    <a:pt x="14400" y="-78"/>
                    <a:pt x="12695" y="151"/>
                  </a:cubicBezTo>
                  <a:cubicBezTo>
                    <a:pt x="10989" y="379"/>
                    <a:pt x="9474" y="836"/>
                    <a:pt x="8147" y="2379"/>
                  </a:cubicBezTo>
                  <a:cubicBezTo>
                    <a:pt x="6821" y="3922"/>
                    <a:pt x="5684" y="6551"/>
                    <a:pt x="5684" y="9236"/>
                  </a:cubicBezTo>
                  <a:cubicBezTo>
                    <a:pt x="5684" y="11922"/>
                    <a:pt x="6821" y="14665"/>
                    <a:pt x="7768" y="16436"/>
                  </a:cubicBezTo>
                  <a:cubicBezTo>
                    <a:pt x="8716" y="18208"/>
                    <a:pt x="9474" y="19008"/>
                    <a:pt x="9853" y="19693"/>
                  </a:cubicBezTo>
                  <a:cubicBezTo>
                    <a:pt x="10232" y="20379"/>
                    <a:pt x="10232" y="20951"/>
                    <a:pt x="9284" y="21236"/>
                  </a:cubicBezTo>
                  <a:cubicBezTo>
                    <a:pt x="8337" y="21522"/>
                    <a:pt x="6442" y="21522"/>
                    <a:pt x="4737" y="21065"/>
                  </a:cubicBezTo>
                  <a:cubicBezTo>
                    <a:pt x="3032" y="20608"/>
                    <a:pt x="1516" y="19693"/>
                    <a:pt x="0" y="18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3675366" y="278836"/>
              <a:ext cx="15875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864" y="11375"/>
                    <a:pt x="1728" y="2735"/>
                    <a:pt x="5328" y="575"/>
                  </a:cubicBezTo>
                  <a:cubicBezTo>
                    <a:pt x="8928" y="-1585"/>
                    <a:pt x="15264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3819893" y="203292"/>
              <a:ext cx="96774" cy="158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023" fill="norm" stroke="1" extrusionOk="0">
                  <a:moveTo>
                    <a:pt x="7225" y="7562"/>
                  </a:moveTo>
                  <a:cubicBezTo>
                    <a:pt x="8144" y="6159"/>
                    <a:pt x="9063" y="4756"/>
                    <a:pt x="10672" y="3354"/>
                  </a:cubicBezTo>
                  <a:cubicBezTo>
                    <a:pt x="12280" y="1951"/>
                    <a:pt x="14578" y="549"/>
                    <a:pt x="14578" y="128"/>
                  </a:cubicBezTo>
                  <a:cubicBezTo>
                    <a:pt x="14578" y="-293"/>
                    <a:pt x="12280" y="268"/>
                    <a:pt x="9293" y="2652"/>
                  </a:cubicBezTo>
                  <a:cubicBezTo>
                    <a:pt x="6306" y="5037"/>
                    <a:pt x="2629" y="9245"/>
                    <a:pt x="1021" y="12471"/>
                  </a:cubicBezTo>
                  <a:cubicBezTo>
                    <a:pt x="-588" y="15697"/>
                    <a:pt x="-128" y="17941"/>
                    <a:pt x="1250" y="19343"/>
                  </a:cubicBezTo>
                  <a:cubicBezTo>
                    <a:pt x="2629" y="20746"/>
                    <a:pt x="4927" y="21307"/>
                    <a:pt x="8374" y="20886"/>
                  </a:cubicBezTo>
                  <a:cubicBezTo>
                    <a:pt x="11821" y="20465"/>
                    <a:pt x="16416" y="19063"/>
                    <a:pt x="21012" y="176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3973816" y="146050"/>
              <a:ext cx="158751" cy="238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0" y="4588"/>
                  </a:moveTo>
                  <a:cubicBezTo>
                    <a:pt x="2016" y="8028"/>
                    <a:pt x="4032" y="11469"/>
                    <a:pt x="5184" y="13954"/>
                  </a:cubicBezTo>
                  <a:cubicBezTo>
                    <a:pt x="6336" y="16439"/>
                    <a:pt x="6624" y="17968"/>
                    <a:pt x="6624" y="19211"/>
                  </a:cubicBezTo>
                  <a:cubicBezTo>
                    <a:pt x="6624" y="20453"/>
                    <a:pt x="6336" y="21409"/>
                    <a:pt x="5760" y="21504"/>
                  </a:cubicBezTo>
                  <a:cubicBezTo>
                    <a:pt x="5184" y="21600"/>
                    <a:pt x="4320" y="20835"/>
                    <a:pt x="3744" y="19019"/>
                  </a:cubicBezTo>
                  <a:cubicBezTo>
                    <a:pt x="3168" y="17204"/>
                    <a:pt x="2880" y="14336"/>
                    <a:pt x="5904" y="10991"/>
                  </a:cubicBezTo>
                  <a:cubicBezTo>
                    <a:pt x="8928" y="7646"/>
                    <a:pt x="15264" y="38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4380216" y="295772"/>
              <a:ext cx="1905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600" y="12302"/>
                    <a:pt x="7200" y="4448"/>
                    <a:pt x="10800" y="1502"/>
                  </a:cubicBezTo>
                  <a:cubicBezTo>
                    <a:pt x="14400" y="-1443"/>
                    <a:pt x="180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4704066" y="120650"/>
              <a:ext cx="241301" cy="284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0"/>
                  </a:moveTo>
                  <a:cubicBezTo>
                    <a:pt x="947" y="3360"/>
                    <a:pt x="1895" y="6720"/>
                    <a:pt x="2558" y="9840"/>
                  </a:cubicBezTo>
                  <a:cubicBezTo>
                    <a:pt x="3221" y="12960"/>
                    <a:pt x="3600" y="15840"/>
                    <a:pt x="4074" y="17680"/>
                  </a:cubicBezTo>
                  <a:cubicBezTo>
                    <a:pt x="4547" y="19520"/>
                    <a:pt x="5116" y="20320"/>
                    <a:pt x="5779" y="20480"/>
                  </a:cubicBezTo>
                  <a:cubicBezTo>
                    <a:pt x="6442" y="20640"/>
                    <a:pt x="7200" y="20160"/>
                    <a:pt x="7768" y="19360"/>
                  </a:cubicBezTo>
                  <a:cubicBezTo>
                    <a:pt x="8337" y="18560"/>
                    <a:pt x="8716" y="17440"/>
                    <a:pt x="9189" y="16400"/>
                  </a:cubicBezTo>
                  <a:cubicBezTo>
                    <a:pt x="9663" y="15360"/>
                    <a:pt x="10232" y="14400"/>
                    <a:pt x="10516" y="14560"/>
                  </a:cubicBezTo>
                  <a:cubicBezTo>
                    <a:pt x="10800" y="14720"/>
                    <a:pt x="10800" y="16000"/>
                    <a:pt x="10895" y="17040"/>
                  </a:cubicBezTo>
                  <a:cubicBezTo>
                    <a:pt x="10989" y="18080"/>
                    <a:pt x="11179" y="18880"/>
                    <a:pt x="11463" y="19680"/>
                  </a:cubicBezTo>
                  <a:cubicBezTo>
                    <a:pt x="11747" y="20480"/>
                    <a:pt x="12126" y="21280"/>
                    <a:pt x="12695" y="21440"/>
                  </a:cubicBezTo>
                  <a:cubicBezTo>
                    <a:pt x="13263" y="21600"/>
                    <a:pt x="14021" y="21120"/>
                    <a:pt x="14968" y="19760"/>
                  </a:cubicBezTo>
                  <a:cubicBezTo>
                    <a:pt x="15916" y="18400"/>
                    <a:pt x="17053" y="16160"/>
                    <a:pt x="18189" y="13200"/>
                  </a:cubicBezTo>
                  <a:cubicBezTo>
                    <a:pt x="19326" y="10240"/>
                    <a:pt x="20463" y="6560"/>
                    <a:pt x="21032" y="4640"/>
                  </a:cubicBezTo>
                  <a:cubicBezTo>
                    <a:pt x="21600" y="2720"/>
                    <a:pt x="21600" y="2560"/>
                    <a:pt x="21600" y="2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4998282" y="292099"/>
              <a:ext cx="98032" cy="127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007" fill="norm" stroke="1" extrusionOk="0">
                  <a:moveTo>
                    <a:pt x="10570" y="0"/>
                  </a:moveTo>
                  <a:cubicBezTo>
                    <a:pt x="8272" y="348"/>
                    <a:pt x="5974" y="697"/>
                    <a:pt x="3906" y="2613"/>
                  </a:cubicBezTo>
                  <a:cubicBezTo>
                    <a:pt x="1838" y="4529"/>
                    <a:pt x="0" y="8013"/>
                    <a:pt x="0" y="11497"/>
                  </a:cubicBezTo>
                  <a:cubicBezTo>
                    <a:pt x="0" y="14981"/>
                    <a:pt x="1838" y="18465"/>
                    <a:pt x="3906" y="20032"/>
                  </a:cubicBezTo>
                  <a:cubicBezTo>
                    <a:pt x="5974" y="21600"/>
                    <a:pt x="8272" y="21252"/>
                    <a:pt x="11260" y="19161"/>
                  </a:cubicBezTo>
                  <a:cubicBezTo>
                    <a:pt x="14247" y="17071"/>
                    <a:pt x="17923" y="13239"/>
                    <a:pt x="19762" y="10452"/>
                  </a:cubicBezTo>
                  <a:cubicBezTo>
                    <a:pt x="21600" y="7665"/>
                    <a:pt x="21600" y="5923"/>
                    <a:pt x="20681" y="4529"/>
                  </a:cubicBezTo>
                  <a:cubicBezTo>
                    <a:pt x="19762" y="3135"/>
                    <a:pt x="17923" y="2090"/>
                    <a:pt x="16085" y="10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5193016" y="55409"/>
              <a:ext cx="43392" cy="376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458" fill="norm" stroke="1" extrusionOk="0">
                  <a:moveTo>
                    <a:pt x="9257" y="823"/>
                  </a:moveTo>
                  <a:cubicBezTo>
                    <a:pt x="13371" y="341"/>
                    <a:pt x="17486" y="-142"/>
                    <a:pt x="19543" y="39"/>
                  </a:cubicBezTo>
                  <a:cubicBezTo>
                    <a:pt x="21600" y="220"/>
                    <a:pt x="21600" y="1065"/>
                    <a:pt x="19543" y="3297"/>
                  </a:cubicBezTo>
                  <a:cubicBezTo>
                    <a:pt x="17486" y="5530"/>
                    <a:pt x="13371" y="9150"/>
                    <a:pt x="9771" y="12408"/>
                  </a:cubicBezTo>
                  <a:cubicBezTo>
                    <a:pt x="6171" y="15666"/>
                    <a:pt x="3086" y="18562"/>
                    <a:pt x="0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5347746" y="41189"/>
              <a:ext cx="105621" cy="346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539" fill="norm" stroke="1" extrusionOk="0">
                  <a:moveTo>
                    <a:pt x="21134" y="3759"/>
                  </a:moveTo>
                  <a:cubicBezTo>
                    <a:pt x="21134" y="2968"/>
                    <a:pt x="21134" y="2178"/>
                    <a:pt x="20499" y="1454"/>
                  </a:cubicBezTo>
                  <a:cubicBezTo>
                    <a:pt x="19863" y="729"/>
                    <a:pt x="18593" y="71"/>
                    <a:pt x="16052" y="5"/>
                  </a:cubicBezTo>
                  <a:cubicBezTo>
                    <a:pt x="13510" y="-61"/>
                    <a:pt x="9699" y="466"/>
                    <a:pt x="6522" y="2507"/>
                  </a:cubicBezTo>
                  <a:cubicBezTo>
                    <a:pt x="3346" y="4549"/>
                    <a:pt x="805" y="8105"/>
                    <a:pt x="169" y="11529"/>
                  </a:cubicBezTo>
                  <a:cubicBezTo>
                    <a:pt x="-466" y="14954"/>
                    <a:pt x="805" y="18246"/>
                    <a:pt x="2075" y="21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5277896" y="228600"/>
              <a:ext cx="18182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600" fill="norm" stroke="1" extrusionOk="0">
                  <a:moveTo>
                    <a:pt x="1217" y="21600"/>
                  </a:moveTo>
                  <a:cubicBezTo>
                    <a:pt x="472" y="19200"/>
                    <a:pt x="-273" y="16800"/>
                    <a:pt x="99" y="15000"/>
                  </a:cubicBezTo>
                  <a:cubicBezTo>
                    <a:pt x="472" y="13200"/>
                    <a:pt x="1961" y="12000"/>
                    <a:pt x="5686" y="9600"/>
                  </a:cubicBezTo>
                  <a:cubicBezTo>
                    <a:pt x="9410" y="7200"/>
                    <a:pt x="15368" y="3600"/>
                    <a:pt x="2132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5511061" y="245132"/>
              <a:ext cx="105075" cy="153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0" h="21126" fill="norm" stroke="1" extrusionOk="0">
                  <a:moveTo>
                    <a:pt x="17340" y="4725"/>
                  </a:moveTo>
                  <a:cubicBezTo>
                    <a:pt x="17755" y="3266"/>
                    <a:pt x="18170" y="1806"/>
                    <a:pt x="17340" y="931"/>
                  </a:cubicBezTo>
                  <a:cubicBezTo>
                    <a:pt x="16509" y="55"/>
                    <a:pt x="14432" y="-237"/>
                    <a:pt x="12355" y="201"/>
                  </a:cubicBezTo>
                  <a:cubicBezTo>
                    <a:pt x="10278" y="639"/>
                    <a:pt x="8201" y="1806"/>
                    <a:pt x="5916" y="4871"/>
                  </a:cubicBezTo>
                  <a:cubicBezTo>
                    <a:pt x="3632" y="7936"/>
                    <a:pt x="1140" y="12898"/>
                    <a:pt x="309" y="16109"/>
                  </a:cubicBezTo>
                  <a:cubicBezTo>
                    <a:pt x="-522" y="19320"/>
                    <a:pt x="309" y="20779"/>
                    <a:pt x="3009" y="21071"/>
                  </a:cubicBezTo>
                  <a:cubicBezTo>
                    <a:pt x="5709" y="21363"/>
                    <a:pt x="10278" y="20487"/>
                    <a:pt x="13809" y="18444"/>
                  </a:cubicBezTo>
                  <a:cubicBezTo>
                    <a:pt x="17340" y="16401"/>
                    <a:pt x="19832" y="13190"/>
                    <a:pt x="20455" y="10855"/>
                  </a:cubicBezTo>
                  <a:cubicBezTo>
                    <a:pt x="21078" y="8520"/>
                    <a:pt x="19832" y="7060"/>
                    <a:pt x="18586" y="5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5739910" y="234949"/>
              <a:ext cx="179123" cy="162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290" fill="norm" stroke="1" extrusionOk="0">
                  <a:moveTo>
                    <a:pt x="2166" y="0"/>
                  </a:moveTo>
                  <a:cubicBezTo>
                    <a:pt x="1413" y="2492"/>
                    <a:pt x="659" y="4985"/>
                    <a:pt x="283" y="7892"/>
                  </a:cubicBezTo>
                  <a:cubicBezTo>
                    <a:pt x="-94" y="10800"/>
                    <a:pt x="-94" y="14123"/>
                    <a:pt x="283" y="16615"/>
                  </a:cubicBezTo>
                  <a:cubicBezTo>
                    <a:pt x="659" y="19108"/>
                    <a:pt x="1413" y="20769"/>
                    <a:pt x="2920" y="21185"/>
                  </a:cubicBezTo>
                  <a:cubicBezTo>
                    <a:pt x="4427" y="21600"/>
                    <a:pt x="6687" y="20769"/>
                    <a:pt x="8069" y="18969"/>
                  </a:cubicBezTo>
                  <a:cubicBezTo>
                    <a:pt x="9450" y="17169"/>
                    <a:pt x="9953" y="14400"/>
                    <a:pt x="10580" y="14400"/>
                  </a:cubicBezTo>
                  <a:cubicBezTo>
                    <a:pt x="11208" y="14400"/>
                    <a:pt x="11962" y="17169"/>
                    <a:pt x="12966" y="18554"/>
                  </a:cubicBezTo>
                  <a:cubicBezTo>
                    <a:pt x="13971" y="19938"/>
                    <a:pt x="15227" y="19938"/>
                    <a:pt x="16734" y="18831"/>
                  </a:cubicBezTo>
                  <a:cubicBezTo>
                    <a:pt x="18241" y="17723"/>
                    <a:pt x="19999" y="15508"/>
                    <a:pt x="20753" y="12877"/>
                  </a:cubicBezTo>
                  <a:cubicBezTo>
                    <a:pt x="21506" y="10246"/>
                    <a:pt x="21255" y="7200"/>
                    <a:pt x="21004" y="41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5967716" y="228600"/>
              <a:ext cx="254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914"/>
                    <a:pt x="14400" y="11829"/>
                    <a:pt x="10800" y="15429"/>
                  </a:cubicBezTo>
                  <a:cubicBezTo>
                    <a:pt x="7200" y="19029"/>
                    <a:pt x="3600" y="203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5993116" y="133350"/>
              <a:ext cx="317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6104604" y="12700"/>
              <a:ext cx="85363" cy="390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514" fill="norm" stroke="1" extrusionOk="0">
                  <a:moveTo>
                    <a:pt x="21246" y="0"/>
                  </a:moveTo>
                  <a:cubicBezTo>
                    <a:pt x="14397" y="4787"/>
                    <a:pt x="7548" y="9574"/>
                    <a:pt x="3861" y="12960"/>
                  </a:cubicBezTo>
                  <a:cubicBezTo>
                    <a:pt x="173" y="16346"/>
                    <a:pt x="-354" y="18331"/>
                    <a:pt x="173" y="19557"/>
                  </a:cubicBezTo>
                  <a:cubicBezTo>
                    <a:pt x="700" y="20783"/>
                    <a:pt x="2280" y="21250"/>
                    <a:pt x="4651" y="21425"/>
                  </a:cubicBezTo>
                  <a:cubicBezTo>
                    <a:pt x="7022" y="21600"/>
                    <a:pt x="10183" y="21483"/>
                    <a:pt x="13344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6076173" y="249766"/>
              <a:ext cx="126494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600" fill="norm" stroke="1" extrusionOk="0">
                  <a:moveTo>
                    <a:pt x="6289" y="21600"/>
                  </a:moveTo>
                  <a:cubicBezTo>
                    <a:pt x="3456" y="16200"/>
                    <a:pt x="623" y="10800"/>
                    <a:pt x="92" y="6750"/>
                  </a:cubicBezTo>
                  <a:cubicBezTo>
                    <a:pt x="-439" y="2700"/>
                    <a:pt x="1331" y="0"/>
                    <a:pt x="5227" y="0"/>
                  </a:cubicBezTo>
                  <a:cubicBezTo>
                    <a:pt x="9122" y="0"/>
                    <a:pt x="15141" y="2700"/>
                    <a:pt x="21161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6271953" y="245205"/>
              <a:ext cx="75705" cy="416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0" h="21461" fill="norm" stroke="1" extrusionOk="0">
                  <a:moveTo>
                    <a:pt x="155" y="126"/>
                  </a:moveTo>
                  <a:cubicBezTo>
                    <a:pt x="3074" y="17"/>
                    <a:pt x="5993" y="-92"/>
                    <a:pt x="7160" y="126"/>
                  </a:cubicBezTo>
                  <a:cubicBezTo>
                    <a:pt x="8328" y="344"/>
                    <a:pt x="7744" y="890"/>
                    <a:pt x="6285" y="1872"/>
                  </a:cubicBezTo>
                  <a:cubicBezTo>
                    <a:pt x="4825" y="2853"/>
                    <a:pt x="2490" y="4272"/>
                    <a:pt x="3657" y="5853"/>
                  </a:cubicBezTo>
                  <a:cubicBezTo>
                    <a:pt x="4825" y="7435"/>
                    <a:pt x="9495" y="9181"/>
                    <a:pt x="12998" y="11363"/>
                  </a:cubicBezTo>
                  <a:cubicBezTo>
                    <a:pt x="16501" y="13544"/>
                    <a:pt x="18836" y="16163"/>
                    <a:pt x="20003" y="17799"/>
                  </a:cubicBezTo>
                  <a:cubicBezTo>
                    <a:pt x="21171" y="19435"/>
                    <a:pt x="21171" y="20090"/>
                    <a:pt x="20003" y="20581"/>
                  </a:cubicBezTo>
                  <a:cubicBezTo>
                    <a:pt x="18836" y="21072"/>
                    <a:pt x="16501" y="21399"/>
                    <a:pt x="13874" y="21453"/>
                  </a:cubicBezTo>
                  <a:cubicBezTo>
                    <a:pt x="11247" y="21508"/>
                    <a:pt x="8328" y="21290"/>
                    <a:pt x="5701" y="20253"/>
                  </a:cubicBezTo>
                  <a:cubicBezTo>
                    <a:pt x="3074" y="19217"/>
                    <a:pt x="739" y="17363"/>
                    <a:pt x="155" y="15835"/>
                  </a:cubicBezTo>
                  <a:cubicBezTo>
                    <a:pt x="-429" y="14308"/>
                    <a:pt x="739" y="13108"/>
                    <a:pt x="1906" y="119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6799105" y="9290"/>
              <a:ext cx="159212" cy="397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555" fill="norm" stroke="1" extrusionOk="0">
                  <a:moveTo>
                    <a:pt x="21100" y="529"/>
                  </a:moveTo>
                  <a:cubicBezTo>
                    <a:pt x="19697" y="300"/>
                    <a:pt x="18295" y="70"/>
                    <a:pt x="16892" y="12"/>
                  </a:cubicBezTo>
                  <a:cubicBezTo>
                    <a:pt x="15490" y="-45"/>
                    <a:pt x="14087" y="70"/>
                    <a:pt x="12264" y="817"/>
                  </a:cubicBezTo>
                  <a:cubicBezTo>
                    <a:pt x="10440" y="1564"/>
                    <a:pt x="8196" y="2942"/>
                    <a:pt x="5812" y="5527"/>
                  </a:cubicBezTo>
                  <a:cubicBezTo>
                    <a:pt x="3427" y="8112"/>
                    <a:pt x="903" y="11904"/>
                    <a:pt x="201" y="14661"/>
                  </a:cubicBezTo>
                  <a:cubicBezTo>
                    <a:pt x="-500" y="17419"/>
                    <a:pt x="622" y="19142"/>
                    <a:pt x="3708" y="20119"/>
                  </a:cubicBezTo>
                  <a:cubicBezTo>
                    <a:pt x="6794" y="21095"/>
                    <a:pt x="11843" y="21325"/>
                    <a:pt x="16892" y="21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6981978" y="43950"/>
              <a:ext cx="144399" cy="3522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269" fill="norm" stroke="1" extrusionOk="0">
                  <a:moveTo>
                    <a:pt x="7551" y="6549"/>
                  </a:moveTo>
                  <a:cubicBezTo>
                    <a:pt x="6638" y="9616"/>
                    <a:pt x="5726" y="12684"/>
                    <a:pt x="5269" y="14537"/>
                  </a:cubicBezTo>
                  <a:cubicBezTo>
                    <a:pt x="4813" y="16390"/>
                    <a:pt x="4813" y="17029"/>
                    <a:pt x="4661" y="17668"/>
                  </a:cubicBezTo>
                  <a:cubicBezTo>
                    <a:pt x="4509" y="18308"/>
                    <a:pt x="4204" y="18947"/>
                    <a:pt x="3596" y="19011"/>
                  </a:cubicBezTo>
                  <a:cubicBezTo>
                    <a:pt x="2987" y="19074"/>
                    <a:pt x="2075" y="18563"/>
                    <a:pt x="1771" y="16390"/>
                  </a:cubicBezTo>
                  <a:cubicBezTo>
                    <a:pt x="1466" y="14218"/>
                    <a:pt x="1771" y="10383"/>
                    <a:pt x="2987" y="7380"/>
                  </a:cubicBezTo>
                  <a:cubicBezTo>
                    <a:pt x="4204" y="4376"/>
                    <a:pt x="6334" y="2203"/>
                    <a:pt x="8159" y="1053"/>
                  </a:cubicBezTo>
                  <a:cubicBezTo>
                    <a:pt x="9985" y="-97"/>
                    <a:pt x="11506" y="-225"/>
                    <a:pt x="13331" y="286"/>
                  </a:cubicBezTo>
                  <a:cubicBezTo>
                    <a:pt x="15156" y="797"/>
                    <a:pt x="17286" y="1948"/>
                    <a:pt x="18807" y="4248"/>
                  </a:cubicBezTo>
                  <a:cubicBezTo>
                    <a:pt x="20328" y="6549"/>
                    <a:pt x="21241" y="10000"/>
                    <a:pt x="20480" y="12620"/>
                  </a:cubicBezTo>
                  <a:cubicBezTo>
                    <a:pt x="19720" y="15240"/>
                    <a:pt x="17286" y="17029"/>
                    <a:pt x="14396" y="18308"/>
                  </a:cubicBezTo>
                  <a:cubicBezTo>
                    <a:pt x="11506" y="19586"/>
                    <a:pt x="8159" y="20353"/>
                    <a:pt x="5421" y="20800"/>
                  </a:cubicBezTo>
                  <a:cubicBezTo>
                    <a:pt x="2683" y="21247"/>
                    <a:pt x="554" y="21375"/>
                    <a:pt x="97" y="21183"/>
                  </a:cubicBezTo>
                  <a:cubicBezTo>
                    <a:pt x="-359" y="20992"/>
                    <a:pt x="858" y="20480"/>
                    <a:pt x="2227" y="20033"/>
                  </a:cubicBezTo>
                  <a:cubicBezTo>
                    <a:pt x="3596" y="19586"/>
                    <a:pt x="5117" y="19202"/>
                    <a:pt x="6638" y="188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7250416" y="120650"/>
              <a:ext cx="15694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023"/>
                    <a:pt x="21600" y="10047"/>
                    <a:pt x="18900" y="13647"/>
                  </a:cubicBezTo>
                  <a:cubicBezTo>
                    <a:pt x="16200" y="17247"/>
                    <a:pt x="8100" y="194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7258495" y="165100"/>
              <a:ext cx="112572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21273" y="0"/>
                  </a:moveTo>
                  <a:cubicBezTo>
                    <a:pt x="15673" y="1906"/>
                    <a:pt x="10073" y="3812"/>
                    <a:pt x="6273" y="5082"/>
                  </a:cubicBezTo>
                  <a:cubicBezTo>
                    <a:pt x="2473" y="6353"/>
                    <a:pt x="473" y="6988"/>
                    <a:pt x="73" y="8259"/>
                  </a:cubicBezTo>
                  <a:cubicBezTo>
                    <a:pt x="-327" y="9529"/>
                    <a:pt x="873" y="11435"/>
                    <a:pt x="4673" y="13765"/>
                  </a:cubicBezTo>
                  <a:cubicBezTo>
                    <a:pt x="8473" y="16094"/>
                    <a:pt x="14873" y="18847"/>
                    <a:pt x="212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7498066" y="133349"/>
              <a:ext cx="275495" cy="241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461" fill="norm" stroke="1" extrusionOk="0">
                  <a:moveTo>
                    <a:pt x="0" y="0"/>
                  </a:moveTo>
                  <a:cubicBezTo>
                    <a:pt x="660" y="4883"/>
                    <a:pt x="1319" y="9767"/>
                    <a:pt x="1814" y="12772"/>
                  </a:cubicBezTo>
                  <a:cubicBezTo>
                    <a:pt x="2308" y="15777"/>
                    <a:pt x="2638" y="16904"/>
                    <a:pt x="2885" y="17937"/>
                  </a:cubicBezTo>
                  <a:cubicBezTo>
                    <a:pt x="3133" y="18970"/>
                    <a:pt x="3298" y="19910"/>
                    <a:pt x="3792" y="20567"/>
                  </a:cubicBezTo>
                  <a:cubicBezTo>
                    <a:pt x="4287" y="21224"/>
                    <a:pt x="5111" y="21600"/>
                    <a:pt x="5771" y="21412"/>
                  </a:cubicBezTo>
                  <a:cubicBezTo>
                    <a:pt x="6431" y="21224"/>
                    <a:pt x="6925" y="20473"/>
                    <a:pt x="7420" y="19534"/>
                  </a:cubicBezTo>
                  <a:cubicBezTo>
                    <a:pt x="7915" y="18595"/>
                    <a:pt x="8409" y="17468"/>
                    <a:pt x="8904" y="16153"/>
                  </a:cubicBezTo>
                  <a:cubicBezTo>
                    <a:pt x="9398" y="14838"/>
                    <a:pt x="9893" y="13336"/>
                    <a:pt x="10140" y="13148"/>
                  </a:cubicBezTo>
                  <a:cubicBezTo>
                    <a:pt x="10388" y="12960"/>
                    <a:pt x="10388" y="14087"/>
                    <a:pt x="10470" y="15120"/>
                  </a:cubicBezTo>
                  <a:cubicBezTo>
                    <a:pt x="10553" y="16153"/>
                    <a:pt x="10718" y="17092"/>
                    <a:pt x="11047" y="17937"/>
                  </a:cubicBezTo>
                  <a:cubicBezTo>
                    <a:pt x="11377" y="18783"/>
                    <a:pt x="11872" y="19534"/>
                    <a:pt x="12531" y="19910"/>
                  </a:cubicBezTo>
                  <a:cubicBezTo>
                    <a:pt x="13191" y="20285"/>
                    <a:pt x="14015" y="20285"/>
                    <a:pt x="15417" y="18689"/>
                  </a:cubicBezTo>
                  <a:cubicBezTo>
                    <a:pt x="16818" y="17092"/>
                    <a:pt x="18797" y="13899"/>
                    <a:pt x="19869" y="11739"/>
                  </a:cubicBezTo>
                  <a:cubicBezTo>
                    <a:pt x="20940" y="9579"/>
                    <a:pt x="21105" y="8452"/>
                    <a:pt x="21270" y="7419"/>
                  </a:cubicBezTo>
                  <a:cubicBezTo>
                    <a:pt x="21435" y="6386"/>
                    <a:pt x="21600" y="5447"/>
                    <a:pt x="21270" y="4883"/>
                  </a:cubicBezTo>
                  <a:cubicBezTo>
                    <a:pt x="20940" y="4320"/>
                    <a:pt x="20116" y="4132"/>
                    <a:pt x="19292" y="3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7834616" y="19050"/>
              <a:ext cx="87055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600" fill="norm" stroke="1" extrusionOk="0">
                  <a:moveTo>
                    <a:pt x="7535" y="0"/>
                  </a:moveTo>
                  <a:cubicBezTo>
                    <a:pt x="12558" y="3494"/>
                    <a:pt x="17581" y="6988"/>
                    <a:pt x="19591" y="10271"/>
                  </a:cubicBezTo>
                  <a:cubicBezTo>
                    <a:pt x="21600" y="13553"/>
                    <a:pt x="20595" y="16624"/>
                    <a:pt x="18084" y="18476"/>
                  </a:cubicBezTo>
                  <a:cubicBezTo>
                    <a:pt x="15572" y="20329"/>
                    <a:pt x="11553" y="20965"/>
                    <a:pt x="8288" y="21282"/>
                  </a:cubicBezTo>
                  <a:cubicBezTo>
                    <a:pt x="5023" y="21600"/>
                    <a:pt x="2512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8539466" y="38100"/>
              <a:ext cx="508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700" y="4800"/>
                    <a:pt x="19800" y="9600"/>
                    <a:pt x="18000" y="13011"/>
                  </a:cubicBezTo>
                  <a:cubicBezTo>
                    <a:pt x="16200" y="16421"/>
                    <a:pt x="13500" y="18442"/>
                    <a:pt x="10350" y="19642"/>
                  </a:cubicBezTo>
                  <a:cubicBezTo>
                    <a:pt x="7200" y="20842"/>
                    <a:pt x="3600" y="212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8391153" y="16470"/>
              <a:ext cx="389614" cy="320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28" fill="norm" stroke="1" extrusionOk="0">
                  <a:moveTo>
                    <a:pt x="125" y="12373"/>
                  </a:moveTo>
                  <a:cubicBezTo>
                    <a:pt x="8" y="11672"/>
                    <a:pt x="-109" y="10971"/>
                    <a:pt x="183" y="10410"/>
                  </a:cubicBezTo>
                  <a:cubicBezTo>
                    <a:pt x="475" y="9849"/>
                    <a:pt x="1175" y="9428"/>
                    <a:pt x="3452" y="8166"/>
                  </a:cubicBezTo>
                  <a:cubicBezTo>
                    <a:pt x="5729" y="6903"/>
                    <a:pt x="9582" y="4799"/>
                    <a:pt x="12092" y="3397"/>
                  </a:cubicBezTo>
                  <a:cubicBezTo>
                    <a:pt x="14602" y="1994"/>
                    <a:pt x="15770" y="1293"/>
                    <a:pt x="16704" y="732"/>
                  </a:cubicBezTo>
                  <a:cubicBezTo>
                    <a:pt x="17638" y="171"/>
                    <a:pt x="18339" y="-250"/>
                    <a:pt x="18514" y="171"/>
                  </a:cubicBezTo>
                  <a:cubicBezTo>
                    <a:pt x="18689" y="592"/>
                    <a:pt x="18339" y="1854"/>
                    <a:pt x="17813" y="4379"/>
                  </a:cubicBezTo>
                  <a:cubicBezTo>
                    <a:pt x="17288" y="6903"/>
                    <a:pt x="16587" y="10690"/>
                    <a:pt x="16003" y="13495"/>
                  </a:cubicBezTo>
                  <a:cubicBezTo>
                    <a:pt x="15420" y="16301"/>
                    <a:pt x="14953" y="18124"/>
                    <a:pt x="14544" y="19386"/>
                  </a:cubicBezTo>
                  <a:cubicBezTo>
                    <a:pt x="14135" y="20649"/>
                    <a:pt x="13785" y="21350"/>
                    <a:pt x="13727" y="21210"/>
                  </a:cubicBezTo>
                  <a:cubicBezTo>
                    <a:pt x="13668" y="21069"/>
                    <a:pt x="13902" y="20088"/>
                    <a:pt x="14602" y="18895"/>
                  </a:cubicBezTo>
                  <a:cubicBezTo>
                    <a:pt x="15303" y="17703"/>
                    <a:pt x="16470" y="16301"/>
                    <a:pt x="17521" y="15459"/>
                  </a:cubicBezTo>
                  <a:cubicBezTo>
                    <a:pt x="18572" y="14618"/>
                    <a:pt x="19506" y="14337"/>
                    <a:pt x="20148" y="14477"/>
                  </a:cubicBezTo>
                  <a:cubicBezTo>
                    <a:pt x="20790" y="14618"/>
                    <a:pt x="21141" y="15179"/>
                    <a:pt x="21316" y="16371"/>
                  </a:cubicBezTo>
                  <a:cubicBezTo>
                    <a:pt x="21491" y="17563"/>
                    <a:pt x="21491" y="19386"/>
                    <a:pt x="21491" y="212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8837916" y="202680"/>
              <a:ext cx="101601" cy="128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0" y="7402"/>
                  </a:moveTo>
                  <a:cubicBezTo>
                    <a:pt x="4500" y="6008"/>
                    <a:pt x="9000" y="4614"/>
                    <a:pt x="11925" y="3221"/>
                  </a:cubicBezTo>
                  <a:cubicBezTo>
                    <a:pt x="14850" y="1827"/>
                    <a:pt x="16200" y="434"/>
                    <a:pt x="15750" y="85"/>
                  </a:cubicBezTo>
                  <a:cubicBezTo>
                    <a:pt x="15300" y="-263"/>
                    <a:pt x="13050" y="434"/>
                    <a:pt x="10575" y="2524"/>
                  </a:cubicBezTo>
                  <a:cubicBezTo>
                    <a:pt x="8100" y="4614"/>
                    <a:pt x="5400" y="8098"/>
                    <a:pt x="4050" y="11060"/>
                  </a:cubicBezTo>
                  <a:cubicBezTo>
                    <a:pt x="2700" y="14021"/>
                    <a:pt x="2700" y="16460"/>
                    <a:pt x="4725" y="18202"/>
                  </a:cubicBezTo>
                  <a:cubicBezTo>
                    <a:pt x="6750" y="19943"/>
                    <a:pt x="10800" y="20989"/>
                    <a:pt x="13950" y="21163"/>
                  </a:cubicBezTo>
                  <a:cubicBezTo>
                    <a:pt x="17100" y="21337"/>
                    <a:pt x="19350" y="20640"/>
                    <a:pt x="21600" y="19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9016774" y="207111"/>
              <a:ext cx="88357" cy="121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0994" fill="norm" stroke="1" extrusionOk="0">
                  <a:moveTo>
                    <a:pt x="10064" y="4815"/>
                  </a:moveTo>
                  <a:cubicBezTo>
                    <a:pt x="10064" y="2619"/>
                    <a:pt x="10064" y="422"/>
                    <a:pt x="9328" y="56"/>
                  </a:cubicBezTo>
                  <a:cubicBezTo>
                    <a:pt x="8591" y="-310"/>
                    <a:pt x="7119" y="1154"/>
                    <a:pt x="5400" y="3717"/>
                  </a:cubicBezTo>
                  <a:cubicBezTo>
                    <a:pt x="3682" y="6280"/>
                    <a:pt x="1719" y="9941"/>
                    <a:pt x="737" y="12687"/>
                  </a:cubicBezTo>
                  <a:cubicBezTo>
                    <a:pt x="-245" y="15432"/>
                    <a:pt x="-245" y="17263"/>
                    <a:pt x="737" y="18727"/>
                  </a:cubicBezTo>
                  <a:cubicBezTo>
                    <a:pt x="1719" y="20192"/>
                    <a:pt x="3682" y="21290"/>
                    <a:pt x="7119" y="20924"/>
                  </a:cubicBezTo>
                  <a:cubicBezTo>
                    <a:pt x="10555" y="20558"/>
                    <a:pt x="15464" y="18727"/>
                    <a:pt x="18164" y="16897"/>
                  </a:cubicBezTo>
                  <a:cubicBezTo>
                    <a:pt x="20864" y="15066"/>
                    <a:pt x="21355" y="13236"/>
                    <a:pt x="18900" y="11405"/>
                  </a:cubicBezTo>
                  <a:cubicBezTo>
                    <a:pt x="16446" y="9575"/>
                    <a:pt x="11046" y="7744"/>
                    <a:pt x="5646" y="5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9136366" y="191446"/>
              <a:ext cx="508540" cy="143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0913" fill="norm" stroke="1" extrusionOk="0">
                  <a:moveTo>
                    <a:pt x="0" y="3564"/>
                  </a:moveTo>
                  <a:cubicBezTo>
                    <a:pt x="538" y="3256"/>
                    <a:pt x="1076" y="2947"/>
                    <a:pt x="1658" y="3873"/>
                  </a:cubicBezTo>
                  <a:cubicBezTo>
                    <a:pt x="2241" y="4799"/>
                    <a:pt x="2868" y="6959"/>
                    <a:pt x="3227" y="8810"/>
                  </a:cubicBezTo>
                  <a:cubicBezTo>
                    <a:pt x="3585" y="10662"/>
                    <a:pt x="3675" y="12204"/>
                    <a:pt x="3675" y="13747"/>
                  </a:cubicBezTo>
                  <a:cubicBezTo>
                    <a:pt x="3675" y="15290"/>
                    <a:pt x="3585" y="16833"/>
                    <a:pt x="3361" y="17142"/>
                  </a:cubicBezTo>
                  <a:cubicBezTo>
                    <a:pt x="3137" y="17450"/>
                    <a:pt x="2778" y="16524"/>
                    <a:pt x="2644" y="15136"/>
                  </a:cubicBezTo>
                  <a:cubicBezTo>
                    <a:pt x="2510" y="13747"/>
                    <a:pt x="2599" y="11896"/>
                    <a:pt x="2958" y="9427"/>
                  </a:cubicBezTo>
                  <a:cubicBezTo>
                    <a:pt x="3316" y="6959"/>
                    <a:pt x="3944" y="3873"/>
                    <a:pt x="4481" y="2022"/>
                  </a:cubicBezTo>
                  <a:cubicBezTo>
                    <a:pt x="5019" y="170"/>
                    <a:pt x="5467" y="-447"/>
                    <a:pt x="5781" y="324"/>
                  </a:cubicBezTo>
                  <a:cubicBezTo>
                    <a:pt x="6095" y="1096"/>
                    <a:pt x="6274" y="3256"/>
                    <a:pt x="6588" y="4490"/>
                  </a:cubicBezTo>
                  <a:cubicBezTo>
                    <a:pt x="6901" y="5724"/>
                    <a:pt x="7349" y="6033"/>
                    <a:pt x="7798" y="5879"/>
                  </a:cubicBezTo>
                  <a:cubicBezTo>
                    <a:pt x="8246" y="5724"/>
                    <a:pt x="8694" y="5107"/>
                    <a:pt x="8783" y="4182"/>
                  </a:cubicBezTo>
                  <a:cubicBezTo>
                    <a:pt x="8873" y="3256"/>
                    <a:pt x="8604" y="2022"/>
                    <a:pt x="8290" y="1867"/>
                  </a:cubicBezTo>
                  <a:cubicBezTo>
                    <a:pt x="7977" y="1713"/>
                    <a:pt x="7618" y="2639"/>
                    <a:pt x="7215" y="4490"/>
                  </a:cubicBezTo>
                  <a:cubicBezTo>
                    <a:pt x="6812" y="6342"/>
                    <a:pt x="6363" y="9119"/>
                    <a:pt x="6139" y="11433"/>
                  </a:cubicBezTo>
                  <a:cubicBezTo>
                    <a:pt x="5915" y="13747"/>
                    <a:pt x="5915" y="15599"/>
                    <a:pt x="6095" y="17142"/>
                  </a:cubicBezTo>
                  <a:cubicBezTo>
                    <a:pt x="6274" y="18684"/>
                    <a:pt x="6632" y="19919"/>
                    <a:pt x="7080" y="20536"/>
                  </a:cubicBezTo>
                  <a:cubicBezTo>
                    <a:pt x="7529" y="21153"/>
                    <a:pt x="8066" y="21153"/>
                    <a:pt x="8963" y="19456"/>
                  </a:cubicBezTo>
                  <a:cubicBezTo>
                    <a:pt x="9859" y="17759"/>
                    <a:pt x="11114" y="14364"/>
                    <a:pt x="11876" y="11742"/>
                  </a:cubicBezTo>
                  <a:cubicBezTo>
                    <a:pt x="12637" y="9119"/>
                    <a:pt x="12906" y="7267"/>
                    <a:pt x="12996" y="7113"/>
                  </a:cubicBezTo>
                  <a:cubicBezTo>
                    <a:pt x="13085" y="6959"/>
                    <a:pt x="12996" y="8502"/>
                    <a:pt x="12906" y="10199"/>
                  </a:cubicBezTo>
                  <a:cubicBezTo>
                    <a:pt x="12817" y="11896"/>
                    <a:pt x="12727" y="13747"/>
                    <a:pt x="12906" y="14364"/>
                  </a:cubicBezTo>
                  <a:cubicBezTo>
                    <a:pt x="13085" y="14982"/>
                    <a:pt x="13534" y="14364"/>
                    <a:pt x="14116" y="12822"/>
                  </a:cubicBezTo>
                  <a:cubicBezTo>
                    <a:pt x="14699" y="11279"/>
                    <a:pt x="15416" y="8810"/>
                    <a:pt x="15954" y="6959"/>
                  </a:cubicBezTo>
                  <a:cubicBezTo>
                    <a:pt x="16491" y="5107"/>
                    <a:pt x="16850" y="3873"/>
                    <a:pt x="16939" y="4182"/>
                  </a:cubicBezTo>
                  <a:cubicBezTo>
                    <a:pt x="17029" y="4490"/>
                    <a:pt x="16850" y="6342"/>
                    <a:pt x="16715" y="8039"/>
                  </a:cubicBezTo>
                  <a:cubicBezTo>
                    <a:pt x="16581" y="9736"/>
                    <a:pt x="16491" y="11279"/>
                    <a:pt x="16626" y="11433"/>
                  </a:cubicBezTo>
                  <a:cubicBezTo>
                    <a:pt x="16760" y="11587"/>
                    <a:pt x="17119" y="10353"/>
                    <a:pt x="17656" y="8502"/>
                  </a:cubicBezTo>
                  <a:cubicBezTo>
                    <a:pt x="18194" y="6650"/>
                    <a:pt x="18911" y="4182"/>
                    <a:pt x="19539" y="2947"/>
                  </a:cubicBezTo>
                  <a:cubicBezTo>
                    <a:pt x="20166" y="1713"/>
                    <a:pt x="20704" y="1713"/>
                    <a:pt x="21062" y="2484"/>
                  </a:cubicBezTo>
                  <a:cubicBezTo>
                    <a:pt x="21421" y="3256"/>
                    <a:pt x="21600" y="4799"/>
                    <a:pt x="21510" y="7422"/>
                  </a:cubicBezTo>
                  <a:cubicBezTo>
                    <a:pt x="21421" y="10044"/>
                    <a:pt x="21062" y="13747"/>
                    <a:pt x="20704" y="17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919466" y="565150"/>
              <a:ext cx="87122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0" y="21347"/>
                    <a:pt x="220" y="21095"/>
                    <a:pt x="370" y="20653"/>
                  </a:cubicBezTo>
                  <a:cubicBezTo>
                    <a:pt x="520" y="20211"/>
                    <a:pt x="708" y="19579"/>
                    <a:pt x="895" y="19011"/>
                  </a:cubicBezTo>
                  <a:cubicBezTo>
                    <a:pt x="1081" y="18442"/>
                    <a:pt x="1265" y="17937"/>
                    <a:pt x="1451" y="17368"/>
                  </a:cubicBezTo>
                  <a:cubicBezTo>
                    <a:pt x="1637" y="16800"/>
                    <a:pt x="1826" y="16168"/>
                    <a:pt x="2020" y="15474"/>
                  </a:cubicBezTo>
                  <a:cubicBezTo>
                    <a:pt x="2215" y="14779"/>
                    <a:pt x="2414" y="14021"/>
                    <a:pt x="2616" y="13263"/>
                  </a:cubicBezTo>
                  <a:cubicBezTo>
                    <a:pt x="2818" y="12505"/>
                    <a:pt x="3023" y="11747"/>
                    <a:pt x="3214" y="11116"/>
                  </a:cubicBezTo>
                  <a:cubicBezTo>
                    <a:pt x="3406" y="10484"/>
                    <a:pt x="3584" y="9979"/>
                    <a:pt x="3789" y="9347"/>
                  </a:cubicBezTo>
                  <a:cubicBezTo>
                    <a:pt x="3994" y="8716"/>
                    <a:pt x="4224" y="7958"/>
                    <a:pt x="4445" y="7263"/>
                  </a:cubicBezTo>
                  <a:cubicBezTo>
                    <a:pt x="4665" y="6568"/>
                    <a:pt x="4875" y="5937"/>
                    <a:pt x="5090" y="5368"/>
                  </a:cubicBezTo>
                  <a:cubicBezTo>
                    <a:pt x="5306" y="4800"/>
                    <a:pt x="5526" y="4295"/>
                    <a:pt x="5723" y="3916"/>
                  </a:cubicBezTo>
                  <a:cubicBezTo>
                    <a:pt x="5920" y="3537"/>
                    <a:pt x="6093" y="3284"/>
                    <a:pt x="6290" y="2968"/>
                  </a:cubicBezTo>
                  <a:cubicBezTo>
                    <a:pt x="6486" y="2653"/>
                    <a:pt x="6707" y="2274"/>
                    <a:pt x="6919" y="2021"/>
                  </a:cubicBezTo>
                  <a:cubicBezTo>
                    <a:pt x="7132" y="1768"/>
                    <a:pt x="7336" y="1642"/>
                    <a:pt x="7546" y="1453"/>
                  </a:cubicBezTo>
                  <a:cubicBezTo>
                    <a:pt x="7756" y="1263"/>
                    <a:pt x="7971" y="1011"/>
                    <a:pt x="8187" y="821"/>
                  </a:cubicBezTo>
                  <a:cubicBezTo>
                    <a:pt x="8402" y="632"/>
                    <a:pt x="8617" y="505"/>
                    <a:pt x="8816" y="379"/>
                  </a:cubicBezTo>
                  <a:cubicBezTo>
                    <a:pt x="9016" y="253"/>
                    <a:pt x="9199" y="126"/>
                    <a:pt x="9404" y="63"/>
                  </a:cubicBezTo>
                  <a:cubicBezTo>
                    <a:pt x="9609" y="0"/>
                    <a:pt x="9834" y="0"/>
                    <a:pt x="10057" y="0"/>
                  </a:cubicBezTo>
                  <a:cubicBezTo>
                    <a:pt x="10280" y="0"/>
                    <a:pt x="10501" y="0"/>
                    <a:pt x="10716" y="0"/>
                  </a:cubicBezTo>
                  <a:cubicBezTo>
                    <a:pt x="10931" y="0"/>
                    <a:pt x="11141" y="0"/>
                    <a:pt x="11354" y="63"/>
                  </a:cubicBezTo>
                  <a:cubicBezTo>
                    <a:pt x="11566" y="126"/>
                    <a:pt x="11781" y="253"/>
                    <a:pt x="11981" y="316"/>
                  </a:cubicBezTo>
                  <a:cubicBezTo>
                    <a:pt x="12180" y="379"/>
                    <a:pt x="12364" y="379"/>
                    <a:pt x="12548" y="442"/>
                  </a:cubicBezTo>
                  <a:cubicBezTo>
                    <a:pt x="12731" y="505"/>
                    <a:pt x="12915" y="632"/>
                    <a:pt x="13114" y="758"/>
                  </a:cubicBezTo>
                  <a:cubicBezTo>
                    <a:pt x="13314" y="884"/>
                    <a:pt x="13529" y="1011"/>
                    <a:pt x="13741" y="1137"/>
                  </a:cubicBezTo>
                  <a:cubicBezTo>
                    <a:pt x="13954" y="1263"/>
                    <a:pt x="14164" y="1389"/>
                    <a:pt x="14376" y="1453"/>
                  </a:cubicBezTo>
                  <a:cubicBezTo>
                    <a:pt x="14589" y="1516"/>
                    <a:pt x="14804" y="1516"/>
                    <a:pt x="15014" y="1516"/>
                  </a:cubicBezTo>
                  <a:cubicBezTo>
                    <a:pt x="15224" y="1516"/>
                    <a:pt x="15429" y="1516"/>
                    <a:pt x="15641" y="1579"/>
                  </a:cubicBezTo>
                  <a:cubicBezTo>
                    <a:pt x="15854" y="1642"/>
                    <a:pt x="16074" y="1768"/>
                    <a:pt x="16284" y="1832"/>
                  </a:cubicBezTo>
                  <a:cubicBezTo>
                    <a:pt x="16494" y="1895"/>
                    <a:pt x="16693" y="1895"/>
                    <a:pt x="16901" y="1958"/>
                  </a:cubicBezTo>
                  <a:cubicBezTo>
                    <a:pt x="17108" y="2021"/>
                    <a:pt x="17323" y="2147"/>
                    <a:pt x="17541" y="2274"/>
                  </a:cubicBezTo>
                  <a:cubicBezTo>
                    <a:pt x="17759" y="2400"/>
                    <a:pt x="17979" y="2526"/>
                    <a:pt x="18207" y="2589"/>
                  </a:cubicBezTo>
                  <a:cubicBezTo>
                    <a:pt x="18436" y="2653"/>
                    <a:pt x="18672" y="2653"/>
                    <a:pt x="18905" y="2653"/>
                  </a:cubicBezTo>
                  <a:cubicBezTo>
                    <a:pt x="19139" y="2653"/>
                    <a:pt x="19370" y="2653"/>
                    <a:pt x="19595" y="2716"/>
                  </a:cubicBezTo>
                  <a:cubicBezTo>
                    <a:pt x="19821" y="2779"/>
                    <a:pt x="20041" y="2905"/>
                    <a:pt x="20241" y="3095"/>
                  </a:cubicBezTo>
                  <a:cubicBezTo>
                    <a:pt x="20440" y="3284"/>
                    <a:pt x="20619" y="3537"/>
                    <a:pt x="20802" y="3726"/>
                  </a:cubicBezTo>
                  <a:cubicBezTo>
                    <a:pt x="20986" y="3916"/>
                    <a:pt x="21175" y="4042"/>
                    <a:pt x="21309" y="4421"/>
                  </a:cubicBezTo>
                  <a:cubicBezTo>
                    <a:pt x="21443" y="4800"/>
                    <a:pt x="21521" y="5432"/>
                    <a:pt x="21600" y="60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1052816" y="641350"/>
              <a:ext cx="8731251" cy="596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4" y="20987"/>
                    <a:pt x="387" y="20374"/>
                    <a:pt x="571" y="19877"/>
                  </a:cubicBezTo>
                  <a:cubicBezTo>
                    <a:pt x="754" y="19379"/>
                    <a:pt x="927" y="18996"/>
                    <a:pt x="1102" y="18460"/>
                  </a:cubicBezTo>
                  <a:cubicBezTo>
                    <a:pt x="1278" y="17923"/>
                    <a:pt x="1456" y="17234"/>
                    <a:pt x="1649" y="16583"/>
                  </a:cubicBezTo>
                  <a:cubicBezTo>
                    <a:pt x="1843" y="15932"/>
                    <a:pt x="2053" y="15319"/>
                    <a:pt x="2265" y="14783"/>
                  </a:cubicBezTo>
                  <a:cubicBezTo>
                    <a:pt x="2477" y="14247"/>
                    <a:pt x="2691" y="13787"/>
                    <a:pt x="2909" y="13328"/>
                  </a:cubicBezTo>
                  <a:cubicBezTo>
                    <a:pt x="3126" y="12868"/>
                    <a:pt x="3346" y="12409"/>
                    <a:pt x="3550" y="11987"/>
                  </a:cubicBezTo>
                  <a:cubicBezTo>
                    <a:pt x="3754" y="11566"/>
                    <a:pt x="3943" y="11183"/>
                    <a:pt x="4139" y="10685"/>
                  </a:cubicBezTo>
                  <a:cubicBezTo>
                    <a:pt x="4336" y="10187"/>
                    <a:pt x="4540" y="9574"/>
                    <a:pt x="4749" y="8923"/>
                  </a:cubicBezTo>
                  <a:cubicBezTo>
                    <a:pt x="4959" y="8272"/>
                    <a:pt x="5174" y="7583"/>
                    <a:pt x="5365" y="6970"/>
                  </a:cubicBezTo>
                  <a:cubicBezTo>
                    <a:pt x="5556" y="6357"/>
                    <a:pt x="5723" y="5821"/>
                    <a:pt x="5922" y="5247"/>
                  </a:cubicBezTo>
                  <a:cubicBezTo>
                    <a:pt x="6121" y="4672"/>
                    <a:pt x="6352" y="4060"/>
                    <a:pt x="6579" y="3562"/>
                  </a:cubicBezTo>
                  <a:cubicBezTo>
                    <a:pt x="6807" y="3064"/>
                    <a:pt x="7032" y="2681"/>
                    <a:pt x="7247" y="2451"/>
                  </a:cubicBezTo>
                  <a:cubicBezTo>
                    <a:pt x="7462" y="2221"/>
                    <a:pt x="7666" y="2145"/>
                    <a:pt x="7868" y="2068"/>
                  </a:cubicBezTo>
                  <a:cubicBezTo>
                    <a:pt x="8069" y="1991"/>
                    <a:pt x="8268" y="1915"/>
                    <a:pt x="8465" y="1800"/>
                  </a:cubicBezTo>
                  <a:cubicBezTo>
                    <a:pt x="8661" y="1685"/>
                    <a:pt x="8855" y="1532"/>
                    <a:pt x="9041" y="1379"/>
                  </a:cubicBezTo>
                  <a:cubicBezTo>
                    <a:pt x="9226" y="1226"/>
                    <a:pt x="9405" y="1072"/>
                    <a:pt x="9598" y="881"/>
                  </a:cubicBezTo>
                  <a:cubicBezTo>
                    <a:pt x="9792" y="689"/>
                    <a:pt x="10001" y="460"/>
                    <a:pt x="10208" y="306"/>
                  </a:cubicBezTo>
                  <a:cubicBezTo>
                    <a:pt x="10415" y="153"/>
                    <a:pt x="10619" y="77"/>
                    <a:pt x="10831" y="38"/>
                  </a:cubicBezTo>
                  <a:cubicBezTo>
                    <a:pt x="11043" y="0"/>
                    <a:pt x="11263" y="0"/>
                    <a:pt x="11470" y="0"/>
                  </a:cubicBezTo>
                  <a:cubicBezTo>
                    <a:pt x="11677" y="0"/>
                    <a:pt x="11871" y="0"/>
                    <a:pt x="12070" y="0"/>
                  </a:cubicBezTo>
                  <a:cubicBezTo>
                    <a:pt x="12269" y="0"/>
                    <a:pt x="12473" y="0"/>
                    <a:pt x="12672" y="0"/>
                  </a:cubicBezTo>
                  <a:cubicBezTo>
                    <a:pt x="12871" y="0"/>
                    <a:pt x="13065" y="0"/>
                    <a:pt x="13258" y="38"/>
                  </a:cubicBezTo>
                  <a:cubicBezTo>
                    <a:pt x="13452" y="77"/>
                    <a:pt x="13646" y="153"/>
                    <a:pt x="13837" y="268"/>
                  </a:cubicBezTo>
                  <a:cubicBezTo>
                    <a:pt x="14028" y="383"/>
                    <a:pt x="14217" y="536"/>
                    <a:pt x="14400" y="689"/>
                  </a:cubicBezTo>
                  <a:cubicBezTo>
                    <a:pt x="14583" y="843"/>
                    <a:pt x="14761" y="996"/>
                    <a:pt x="14939" y="1187"/>
                  </a:cubicBezTo>
                  <a:cubicBezTo>
                    <a:pt x="15117" y="1379"/>
                    <a:pt x="15295" y="1609"/>
                    <a:pt x="15481" y="1800"/>
                  </a:cubicBezTo>
                  <a:cubicBezTo>
                    <a:pt x="15667" y="1991"/>
                    <a:pt x="15861" y="2145"/>
                    <a:pt x="16047" y="2298"/>
                  </a:cubicBezTo>
                  <a:cubicBezTo>
                    <a:pt x="16233" y="2451"/>
                    <a:pt x="16411" y="2604"/>
                    <a:pt x="16607" y="2796"/>
                  </a:cubicBezTo>
                  <a:cubicBezTo>
                    <a:pt x="16803" y="2987"/>
                    <a:pt x="17018" y="3217"/>
                    <a:pt x="17233" y="3562"/>
                  </a:cubicBezTo>
                  <a:cubicBezTo>
                    <a:pt x="17448" y="3906"/>
                    <a:pt x="17662" y="4366"/>
                    <a:pt x="17866" y="4749"/>
                  </a:cubicBezTo>
                  <a:cubicBezTo>
                    <a:pt x="18071" y="5132"/>
                    <a:pt x="18264" y="5438"/>
                    <a:pt x="18458" y="5706"/>
                  </a:cubicBezTo>
                  <a:cubicBezTo>
                    <a:pt x="18652" y="5974"/>
                    <a:pt x="18846" y="6204"/>
                    <a:pt x="19034" y="6357"/>
                  </a:cubicBezTo>
                  <a:cubicBezTo>
                    <a:pt x="19223" y="6511"/>
                    <a:pt x="19406" y="6587"/>
                    <a:pt x="19594" y="6664"/>
                  </a:cubicBezTo>
                  <a:cubicBezTo>
                    <a:pt x="19783" y="6740"/>
                    <a:pt x="19977" y="6817"/>
                    <a:pt x="20173" y="6932"/>
                  </a:cubicBezTo>
                  <a:cubicBezTo>
                    <a:pt x="20369" y="7047"/>
                    <a:pt x="20568" y="7200"/>
                    <a:pt x="20775" y="7277"/>
                  </a:cubicBezTo>
                  <a:cubicBezTo>
                    <a:pt x="20982" y="7353"/>
                    <a:pt x="21197" y="7353"/>
                    <a:pt x="21336" y="7277"/>
                  </a:cubicBezTo>
                  <a:cubicBezTo>
                    <a:pt x="21474" y="7200"/>
                    <a:pt x="21537" y="7047"/>
                    <a:pt x="21600" y="68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9752316" y="171450"/>
              <a:ext cx="1905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9777716" y="412750"/>
              <a:ext cx="381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93966" y="1736708"/>
              <a:ext cx="206463" cy="642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02" fill="norm" stroke="1" extrusionOk="0">
                  <a:moveTo>
                    <a:pt x="0" y="5996"/>
                  </a:moveTo>
                  <a:cubicBezTo>
                    <a:pt x="220" y="7609"/>
                    <a:pt x="441" y="9222"/>
                    <a:pt x="1212" y="11221"/>
                  </a:cubicBezTo>
                  <a:cubicBezTo>
                    <a:pt x="1984" y="13220"/>
                    <a:pt x="3306" y="15604"/>
                    <a:pt x="4188" y="17673"/>
                  </a:cubicBezTo>
                  <a:cubicBezTo>
                    <a:pt x="5069" y="19742"/>
                    <a:pt x="5510" y="21495"/>
                    <a:pt x="5290" y="21285"/>
                  </a:cubicBezTo>
                  <a:cubicBezTo>
                    <a:pt x="5069" y="21074"/>
                    <a:pt x="4188" y="18900"/>
                    <a:pt x="3196" y="16586"/>
                  </a:cubicBezTo>
                  <a:cubicBezTo>
                    <a:pt x="2204" y="14272"/>
                    <a:pt x="1102" y="11817"/>
                    <a:pt x="661" y="9398"/>
                  </a:cubicBezTo>
                  <a:cubicBezTo>
                    <a:pt x="220" y="6978"/>
                    <a:pt x="441" y="4594"/>
                    <a:pt x="1433" y="3016"/>
                  </a:cubicBezTo>
                  <a:cubicBezTo>
                    <a:pt x="2424" y="1438"/>
                    <a:pt x="4188" y="666"/>
                    <a:pt x="5731" y="281"/>
                  </a:cubicBezTo>
                  <a:cubicBezTo>
                    <a:pt x="7273" y="-105"/>
                    <a:pt x="8596" y="-105"/>
                    <a:pt x="10800" y="351"/>
                  </a:cubicBezTo>
                  <a:cubicBezTo>
                    <a:pt x="13004" y="807"/>
                    <a:pt x="16090" y="1718"/>
                    <a:pt x="18184" y="2805"/>
                  </a:cubicBezTo>
                  <a:cubicBezTo>
                    <a:pt x="20278" y="3892"/>
                    <a:pt x="21380" y="5155"/>
                    <a:pt x="21490" y="6207"/>
                  </a:cubicBezTo>
                  <a:cubicBezTo>
                    <a:pt x="21600" y="7259"/>
                    <a:pt x="20718" y="8100"/>
                    <a:pt x="18294" y="8556"/>
                  </a:cubicBezTo>
                  <a:cubicBezTo>
                    <a:pt x="15869" y="9012"/>
                    <a:pt x="11902" y="9082"/>
                    <a:pt x="9037" y="9082"/>
                  </a:cubicBezTo>
                  <a:cubicBezTo>
                    <a:pt x="6171" y="9082"/>
                    <a:pt x="4408" y="9012"/>
                    <a:pt x="4078" y="9117"/>
                  </a:cubicBezTo>
                  <a:cubicBezTo>
                    <a:pt x="3747" y="9222"/>
                    <a:pt x="4849" y="9503"/>
                    <a:pt x="5951" y="9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284466" y="2044699"/>
              <a:ext cx="222251" cy="277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2945"/>
                  </a:moveTo>
                  <a:cubicBezTo>
                    <a:pt x="617" y="2291"/>
                    <a:pt x="1234" y="1636"/>
                    <a:pt x="2057" y="1309"/>
                  </a:cubicBezTo>
                  <a:cubicBezTo>
                    <a:pt x="2880" y="982"/>
                    <a:pt x="3909" y="982"/>
                    <a:pt x="5554" y="2045"/>
                  </a:cubicBezTo>
                  <a:cubicBezTo>
                    <a:pt x="7200" y="3109"/>
                    <a:pt x="9463" y="5236"/>
                    <a:pt x="10903" y="8018"/>
                  </a:cubicBezTo>
                  <a:cubicBezTo>
                    <a:pt x="12343" y="10800"/>
                    <a:pt x="12960" y="14236"/>
                    <a:pt x="13166" y="16445"/>
                  </a:cubicBezTo>
                  <a:cubicBezTo>
                    <a:pt x="13371" y="18655"/>
                    <a:pt x="13166" y="19636"/>
                    <a:pt x="12651" y="20373"/>
                  </a:cubicBezTo>
                  <a:cubicBezTo>
                    <a:pt x="12137" y="21109"/>
                    <a:pt x="11314" y="21600"/>
                    <a:pt x="10697" y="21355"/>
                  </a:cubicBezTo>
                  <a:cubicBezTo>
                    <a:pt x="10080" y="21109"/>
                    <a:pt x="9669" y="20127"/>
                    <a:pt x="9669" y="17918"/>
                  </a:cubicBezTo>
                  <a:cubicBezTo>
                    <a:pt x="9669" y="15709"/>
                    <a:pt x="10080" y="12273"/>
                    <a:pt x="11623" y="9082"/>
                  </a:cubicBezTo>
                  <a:cubicBezTo>
                    <a:pt x="13166" y="5891"/>
                    <a:pt x="15840" y="2945"/>
                    <a:pt x="17691" y="1473"/>
                  </a:cubicBezTo>
                  <a:cubicBezTo>
                    <a:pt x="19543" y="0"/>
                    <a:pt x="2057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894150" y="1678287"/>
              <a:ext cx="234867" cy="90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55" fill="norm" stroke="1" extrusionOk="0">
                  <a:moveTo>
                    <a:pt x="17928" y="710"/>
                  </a:moveTo>
                  <a:cubicBezTo>
                    <a:pt x="17542" y="458"/>
                    <a:pt x="17156" y="207"/>
                    <a:pt x="16481" y="81"/>
                  </a:cubicBezTo>
                  <a:cubicBezTo>
                    <a:pt x="15806" y="-45"/>
                    <a:pt x="14842" y="-45"/>
                    <a:pt x="13492" y="232"/>
                  </a:cubicBezTo>
                  <a:cubicBezTo>
                    <a:pt x="12142" y="509"/>
                    <a:pt x="10406" y="1063"/>
                    <a:pt x="8188" y="2246"/>
                  </a:cubicBezTo>
                  <a:cubicBezTo>
                    <a:pt x="5970" y="3429"/>
                    <a:pt x="3270" y="5242"/>
                    <a:pt x="1728" y="7054"/>
                  </a:cubicBezTo>
                  <a:cubicBezTo>
                    <a:pt x="185" y="8867"/>
                    <a:pt x="-201" y="10679"/>
                    <a:pt x="88" y="12492"/>
                  </a:cubicBezTo>
                  <a:cubicBezTo>
                    <a:pt x="378" y="14305"/>
                    <a:pt x="1342" y="16117"/>
                    <a:pt x="3078" y="17552"/>
                  </a:cubicBezTo>
                  <a:cubicBezTo>
                    <a:pt x="4813" y="18987"/>
                    <a:pt x="7320" y="20045"/>
                    <a:pt x="10503" y="20649"/>
                  </a:cubicBezTo>
                  <a:cubicBezTo>
                    <a:pt x="13685" y="21253"/>
                    <a:pt x="17542" y="21404"/>
                    <a:pt x="21399" y="21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1466658" y="1791642"/>
              <a:ext cx="124354" cy="275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428" fill="norm" stroke="1" extrusionOk="0">
                  <a:moveTo>
                    <a:pt x="9534" y="916"/>
                  </a:moveTo>
                  <a:cubicBezTo>
                    <a:pt x="8094" y="422"/>
                    <a:pt x="6654" y="-73"/>
                    <a:pt x="5394" y="9"/>
                  </a:cubicBezTo>
                  <a:cubicBezTo>
                    <a:pt x="4134" y="92"/>
                    <a:pt x="3054" y="751"/>
                    <a:pt x="2154" y="1493"/>
                  </a:cubicBezTo>
                  <a:cubicBezTo>
                    <a:pt x="1254" y="2235"/>
                    <a:pt x="534" y="3060"/>
                    <a:pt x="174" y="3884"/>
                  </a:cubicBezTo>
                  <a:cubicBezTo>
                    <a:pt x="-186" y="4709"/>
                    <a:pt x="-186" y="5533"/>
                    <a:pt x="2154" y="7017"/>
                  </a:cubicBezTo>
                  <a:cubicBezTo>
                    <a:pt x="4494" y="8501"/>
                    <a:pt x="9174" y="10645"/>
                    <a:pt x="12774" y="12458"/>
                  </a:cubicBezTo>
                  <a:cubicBezTo>
                    <a:pt x="16374" y="14272"/>
                    <a:pt x="18894" y="15756"/>
                    <a:pt x="20154" y="16993"/>
                  </a:cubicBezTo>
                  <a:cubicBezTo>
                    <a:pt x="21414" y="18229"/>
                    <a:pt x="21414" y="19219"/>
                    <a:pt x="20514" y="19878"/>
                  </a:cubicBezTo>
                  <a:cubicBezTo>
                    <a:pt x="19614" y="20538"/>
                    <a:pt x="17814" y="20867"/>
                    <a:pt x="16014" y="21115"/>
                  </a:cubicBezTo>
                  <a:cubicBezTo>
                    <a:pt x="14214" y="21362"/>
                    <a:pt x="12414" y="21527"/>
                    <a:pt x="10794" y="21362"/>
                  </a:cubicBezTo>
                  <a:cubicBezTo>
                    <a:pt x="9174" y="21197"/>
                    <a:pt x="7734" y="20703"/>
                    <a:pt x="7914" y="19961"/>
                  </a:cubicBezTo>
                  <a:cubicBezTo>
                    <a:pt x="8094" y="19219"/>
                    <a:pt x="9894" y="18229"/>
                    <a:pt x="11694" y="17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1627209" y="1842703"/>
              <a:ext cx="155858" cy="175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088" fill="norm" stroke="1" extrusionOk="0">
                  <a:moveTo>
                    <a:pt x="1352" y="5192"/>
                  </a:moveTo>
                  <a:cubicBezTo>
                    <a:pt x="1352" y="2905"/>
                    <a:pt x="1352" y="617"/>
                    <a:pt x="1207" y="109"/>
                  </a:cubicBezTo>
                  <a:cubicBezTo>
                    <a:pt x="1061" y="-399"/>
                    <a:pt x="769" y="872"/>
                    <a:pt x="477" y="3667"/>
                  </a:cubicBezTo>
                  <a:cubicBezTo>
                    <a:pt x="185" y="6462"/>
                    <a:pt x="-107" y="10782"/>
                    <a:pt x="39" y="13705"/>
                  </a:cubicBezTo>
                  <a:cubicBezTo>
                    <a:pt x="185" y="16627"/>
                    <a:pt x="769" y="18152"/>
                    <a:pt x="1644" y="19295"/>
                  </a:cubicBezTo>
                  <a:cubicBezTo>
                    <a:pt x="2520" y="20439"/>
                    <a:pt x="3688" y="21201"/>
                    <a:pt x="4855" y="21074"/>
                  </a:cubicBezTo>
                  <a:cubicBezTo>
                    <a:pt x="6023" y="20947"/>
                    <a:pt x="7190" y="19930"/>
                    <a:pt x="8066" y="18152"/>
                  </a:cubicBezTo>
                  <a:cubicBezTo>
                    <a:pt x="8942" y="16373"/>
                    <a:pt x="9525" y="13832"/>
                    <a:pt x="10109" y="11545"/>
                  </a:cubicBezTo>
                  <a:cubicBezTo>
                    <a:pt x="10693" y="9257"/>
                    <a:pt x="11277" y="7225"/>
                    <a:pt x="11569" y="6970"/>
                  </a:cubicBezTo>
                  <a:cubicBezTo>
                    <a:pt x="11861" y="6716"/>
                    <a:pt x="11861" y="8241"/>
                    <a:pt x="12736" y="10147"/>
                  </a:cubicBezTo>
                  <a:cubicBezTo>
                    <a:pt x="13612" y="12053"/>
                    <a:pt x="15363" y="14340"/>
                    <a:pt x="16969" y="15610"/>
                  </a:cubicBezTo>
                  <a:cubicBezTo>
                    <a:pt x="18574" y="16881"/>
                    <a:pt x="20034" y="17135"/>
                    <a:pt x="21493" y="17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1838099" y="1845332"/>
              <a:ext cx="124355" cy="39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359" fill="norm" stroke="1" extrusionOk="0">
                  <a:moveTo>
                    <a:pt x="1440" y="1516"/>
                  </a:moveTo>
                  <a:cubicBezTo>
                    <a:pt x="720" y="4043"/>
                    <a:pt x="0" y="6571"/>
                    <a:pt x="0" y="9501"/>
                  </a:cubicBezTo>
                  <a:cubicBezTo>
                    <a:pt x="0" y="12430"/>
                    <a:pt x="720" y="15762"/>
                    <a:pt x="1260" y="17945"/>
                  </a:cubicBezTo>
                  <a:cubicBezTo>
                    <a:pt x="1800" y="20128"/>
                    <a:pt x="2160" y="21162"/>
                    <a:pt x="2340" y="21335"/>
                  </a:cubicBezTo>
                  <a:cubicBezTo>
                    <a:pt x="2520" y="21507"/>
                    <a:pt x="2520" y="20818"/>
                    <a:pt x="2520" y="18118"/>
                  </a:cubicBezTo>
                  <a:cubicBezTo>
                    <a:pt x="2520" y="15418"/>
                    <a:pt x="2520" y="10707"/>
                    <a:pt x="2880" y="7662"/>
                  </a:cubicBezTo>
                  <a:cubicBezTo>
                    <a:pt x="3240" y="4618"/>
                    <a:pt x="3960" y="3239"/>
                    <a:pt x="4860" y="2262"/>
                  </a:cubicBezTo>
                  <a:cubicBezTo>
                    <a:pt x="5760" y="1286"/>
                    <a:pt x="6840" y="711"/>
                    <a:pt x="9000" y="367"/>
                  </a:cubicBezTo>
                  <a:cubicBezTo>
                    <a:pt x="11160" y="22"/>
                    <a:pt x="14400" y="-93"/>
                    <a:pt x="16560" y="79"/>
                  </a:cubicBezTo>
                  <a:cubicBezTo>
                    <a:pt x="18720" y="252"/>
                    <a:pt x="19800" y="711"/>
                    <a:pt x="20520" y="1918"/>
                  </a:cubicBezTo>
                  <a:cubicBezTo>
                    <a:pt x="21240" y="3124"/>
                    <a:pt x="21600" y="5077"/>
                    <a:pt x="20160" y="6456"/>
                  </a:cubicBezTo>
                  <a:cubicBezTo>
                    <a:pt x="18720" y="7835"/>
                    <a:pt x="15480" y="8639"/>
                    <a:pt x="12060" y="9098"/>
                  </a:cubicBezTo>
                  <a:cubicBezTo>
                    <a:pt x="8640" y="9558"/>
                    <a:pt x="5040" y="9673"/>
                    <a:pt x="1440" y="9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1672122" y="2349500"/>
              <a:ext cx="199845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3" h="21600" fill="norm" stroke="1" extrusionOk="0">
                  <a:moveTo>
                    <a:pt x="14493" y="0"/>
                  </a:moveTo>
                  <a:cubicBezTo>
                    <a:pt x="14043" y="4985"/>
                    <a:pt x="13593" y="9969"/>
                    <a:pt x="12468" y="13569"/>
                  </a:cubicBezTo>
                  <a:cubicBezTo>
                    <a:pt x="11343" y="17169"/>
                    <a:pt x="9543" y="19385"/>
                    <a:pt x="8080" y="20492"/>
                  </a:cubicBezTo>
                  <a:cubicBezTo>
                    <a:pt x="6618" y="21600"/>
                    <a:pt x="5493" y="21600"/>
                    <a:pt x="4368" y="21600"/>
                  </a:cubicBezTo>
                  <a:cubicBezTo>
                    <a:pt x="3243" y="21600"/>
                    <a:pt x="2118" y="21600"/>
                    <a:pt x="1218" y="20492"/>
                  </a:cubicBezTo>
                  <a:cubicBezTo>
                    <a:pt x="318" y="19385"/>
                    <a:pt x="-357" y="17169"/>
                    <a:pt x="205" y="15369"/>
                  </a:cubicBezTo>
                  <a:cubicBezTo>
                    <a:pt x="768" y="13569"/>
                    <a:pt x="2568" y="12185"/>
                    <a:pt x="5718" y="12877"/>
                  </a:cubicBezTo>
                  <a:cubicBezTo>
                    <a:pt x="8868" y="13569"/>
                    <a:pt x="13368" y="16338"/>
                    <a:pt x="16181" y="18138"/>
                  </a:cubicBezTo>
                  <a:cubicBezTo>
                    <a:pt x="18993" y="19938"/>
                    <a:pt x="20118" y="20769"/>
                    <a:pt x="2124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2481566" y="1668920"/>
              <a:ext cx="114301" cy="99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1263"/>
                  </a:moveTo>
                  <a:cubicBezTo>
                    <a:pt x="0" y="1034"/>
                    <a:pt x="0" y="804"/>
                    <a:pt x="600" y="552"/>
                  </a:cubicBezTo>
                  <a:cubicBezTo>
                    <a:pt x="1200" y="300"/>
                    <a:pt x="2400" y="25"/>
                    <a:pt x="3200" y="2"/>
                  </a:cubicBezTo>
                  <a:cubicBezTo>
                    <a:pt x="4000" y="-21"/>
                    <a:pt x="4400" y="208"/>
                    <a:pt x="5000" y="988"/>
                  </a:cubicBezTo>
                  <a:cubicBezTo>
                    <a:pt x="5600" y="1768"/>
                    <a:pt x="6400" y="3097"/>
                    <a:pt x="7600" y="4542"/>
                  </a:cubicBezTo>
                  <a:cubicBezTo>
                    <a:pt x="8800" y="5987"/>
                    <a:pt x="10400" y="7546"/>
                    <a:pt x="11600" y="9220"/>
                  </a:cubicBezTo>
                  <a:cubicBezTo>
                    <a:pt x="12800" y="10894"/>
                    <a:pt x="13600" y="12682"/>
                    <a:pt x="14200" y="14540"/>
                  </a:cubicBezTo>
                  <a:cubicBezTo>
                    <a:pt x="14800" y="16397"/>
                    <a:pt x="15200" y="18323"/>
                    <a:pt x="15400" y="19424"/>
                  </a:cubicBezTo>
                  <a:cubicBezTo>
                    <a:pt x="15600" y="20524"/>
                    <a:pt x="15600" y="20799"/>
                    <a:pt x="16000" y="21052"/>
                  </a:cubicBezTo>
                  <a:cubicBezTo>
                    <a:pt x="16400" y="21304"/>
                    <a:pt x="17200" y="21533"/>
                    <a:pt x="18200" y="21556"/>
                  </a:cubicBezTo>
                  <a:cubicBezTo>
                    <a:pt x="19200" y="21579"/>
                    <a:pt x="20400" y="21396"/>
                    <a:pt x="21600" y="21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3059416" y="1905000"/>
              <a:ext cx="12701" cy="546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930"/>
                    <a:pt x="14400" y="5860"/>
                    <a:pt x="18000" y="8874"/>
                  </a:cubicBezTo>
                  <a:cubicBezTo>
                    <a:pt x="21600" y="11888"/>
                    <a:pt x="21600" y="14986"/>
                    <a:pt x="21600" y="17037"/>
                  </a:cubicBezTo>
                  <a:cubicBezTo>
                    <a:pt x="21600" y="19088"/>
                    <a:pt x="21600" y="20093"/>
                    <a:pt x="19800" y="20679"/>
                  </a:cubicBezTo>
                  <a:cubicBezTo>
                    <a:pt x="18000" y="21265"/>
                    <a:pt x="14400" y="21433"/>
                    <a:pt x="10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3021316" y="1866900"/>
              <a:ext cx="2413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7568"/>
                    <a:pt x="2274" y="13536"/>
                    <a:pt x="5211" y="9936"/>
                  </a:cubicBezTo>
                  <a:cubicBezTo>
                    <a:pt x="8147" y="6336"/>
                    <a:pt x="12884" y="3168"/>
                    <a:pt x="15916" y="1584"/>
                  </a:cubicBezTo>
                  <a:cubicBezTo>
                    <a:pt x="18947" y="0"/>
                    <a:pt x="2027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3063320" y="2089150"/>
              <a:ext cx="199297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1627" y="16800"/>
                  </a:moveTo>
                  <a:cubicBezTo>
                    <a:pt x="717" y="19200"/>
                    <a:pt x="-192" y="21600"/>
                    <a:pt x="35" y="21600"/>
                  </a:cubicBezTo>
                  <a:cubicBezTo>
                    <a:pt x="263" y="21600"/>
                    <a:pt x="1627" y="19200"/>
                    <a:pt x="5379" y="15200"/>
                  </a:cubicBezTo>
                  <a:cubicBezTo>
                    <a:pt x="9130" y="11200"/>
                    <a:pt x="15269" y="5600"/>
                    <a:pt x="214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3224516" y="2336800"/>
              <a:ext cx="1333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43" y="1600"/>
                    <a:pt x="5486" y="3200"/>
                    <a:pt x="9086" y="6800"/>
                  </a:cubicBezTo>
                  <a:cubicBezTo>
                    <a:pt x="12686" y="10400"/>
                    <a:pt x="17143" y="16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3262616" y="2355850"/>
              <a:ext cx="1143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2400"/>
                    <a:pt x="12800" y="4800"/>
                    <a:pt x="9200" y="8400"/>
                  </a:cubicBezTo>
                  <a:cubicBezTo>
                    <a:pt x="5600" y="12000"/>
                    <a:pt x="2800" y="16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3580200" y="1919401"/>
              <a:ext cx="145967" cy="41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512" fill="norm" stroke="1" extrusionOk="0">
                  <a:moveTo>
                    <a:pt x="21279" y="567"/>
                  </a:moveTo>
                  <a:cubicBezTo>
                    <a:pt x="20045" y="239"/>
                    <a:pt x="18810" y="-88"/>
                    <a:pt x="17576" y="21"/>
                  </a:cubicBezTo>
                  <a:cubicBezTo>
                    <a:pt x="16342" y="130"/>
                    <a:pt x="15108" y="676"/>
                    <a:pt x="12793" y="2257"/>
                  </a:cubicBezTo>
                  <a:cubicBezTo>
                    <a:pt x="10479" y="3839"/>
                    <a:pt x="7085" y="6457"/>
                    <a:pt x="4616" y="9239"/>
                  </a:cubicBezTo>
                  <a:cubicBezTo>
                    <a:pt x="2148" y="12021"/>
                    <a:pt x="605" y="14967"/>
                    <a:pt x="142" y="16985"/>
                  </a:cubicBezTo>
                  <a:cubicBezTo>
                    <a:pt x="-321" y="19003"/>
                    <a:pt x="296" y="20094"/>
                    <a:pt x="2765" y="20694"/>
                  </a:cubicBezTo>
                  <a:cubicBezTo>
                    <a:pt x="5233" y="21294"/>
                    <a:pt x="9553" y="21403"/>
                    <a:pt x="13873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3768308" y="2025650"/>
              <a:ext cx="218209" cy="207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83" fill="norm" stroke="1" extrusionOk="0">
                  <a:moveTo>
                    <a:pt x="17673" y="0"/>
                  </a:moveTo>
                  <a:cubicBezTo>
                    <a:pt x="16219" y="4800"/>
                    <a:pt x="14765" y="9600"/>
                    <a:pt x="12792" y="13200"/>
                  </a:cubicBezTo>
                  <a:cubicBezTo>
                    <a:pt x="10819" y="16800"/>
                    <a:pt x="8326" y="19200"/>
                    <a:pt x="6457" y="20400"/>
                  </a:cubicBezTo>
                  <a:cubicBezTo>
                    <a:pt x="4588" y="21600"/>
                    <a:pt x="3342" y="21600"/>
                    <a:pt x="2407" y="20945"/>
                  </a:cubicBezTo>
                  <a:cubicBezTo>
                    <a:pt x="1473" y="20291"/>
                    <a:pt x="849" y="18982"/>
                    <a:pt x="434" y="17564"/>
                  </a:cubicBezTo>
                  <a:cubicBezTo>
                    <a:pt x="19" y="16145"/>
                    <a:pt x="-189" y="14618"/>
                    <a:pt x="226" y="13636"/>
                  </a:cubicBezTo>
                  <a:cubicBezTo>
                    <a:pt x="642" y="12655"/>
                    <a:pt x="1680" y="12218"/>
                    <a:pt x="4276" y="12982"/>
                  </a:cubicBezTo>
                  <a:cubicBezTo>
                    <a:pt x="6873" y="13745"/>
                    <a:pt x="11026" y="15709"/>
                    <a:pt x="14142" y="17236"/>
                  </a:cubicBezTo>
                  <a:cubicBezTo>
                    <a:pt x="17257" y="18764"/>
                    <a:pt x="19334" y="19855"/>
                    <a:pt x="21411" y="20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4107166" y="1892300"/>
              <a:ext cx="79111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3245"/>
                    <a:pt x="14400" y="6490"/>
                    <a:pt x="18000" y="9330"/>
                  </a:cubicBezTo>
                  <a:cubicBezTo>
                    <a:pt x="21600" y="12169"/>
                    <a:pt x="21600" y="14603"/>
                    <a:pt x="18000" y="16580"/>
                  </a:cubicBezTo>
                  <a:cubicBezTo>
                    <a:pt x="14400" y="18558"/>
                    <a:pt x="7200" y="2007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3384712" y="1430481"/>
              <a:ext cx="233505" cy="30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99" fill="norm" stroke="1" extrusionOk="0">
                  <a:moveTo>
                    <a:pt x="5121" y="7762"/>
                  </a:moveTo>
                  <a:cubicBezTo>
                    <a:pt x="4343" y="11411"/>
                    <a:pt x="3564" y="15059"/>
                    <a:pt x="2689" y="17467"/>
                  </a:cubicBezTo>
                  <a:cubicBezTo>
                    <a:pt x="1813" y="19876"/>
                    <a:pt x="840" y="21043"/>
                    <a:pt x="353" y="21262"/>
                  </a:cubicBezTo>
                  <a:cubicBezTo>
                    <a:pt x="-133" y="21481"/>
                    <a:pt x="-133" y="20751"/>
                    <a:pt x="451" y="18635"/>
                  </a:cubicBezTo>
                  <a:cubicBezTo>
                    <a:pt x="1035" y="16519"/>
                    <a:pt x="2202" y="13016"/>
                    <a:pt x="3564" y="9951"/>
                  </a:cubicBezTo>
                  <a:cubicBezTo>
                    <a:pt x="4926" y="6886"/>
                    <a:pt x="6483" y="4259"/>
                    <a:pt x="7553" y="2581"/>
                  </a:cubicBezTo>
                  <a:cubicBezTo>
                    <a:pt x="8624" y="903"/>
                    <a:pt x="9208" y="173"/>
                    <a:pt x="9889" y="27"/>
                  </a:cubicBezTo>
                  <a:cubicBezTo>
                    <a:pt x="10570" y="-119"/>
                    <a:pt x="11348" y="319"/>
                    <a:pt x="12224" y="1778"/>
                  </a:cubicBezTo>
                  <a:cubicBezTo>
                    <a:pt x="13099" y="3238"/>
                    <a:pt x="14072" y="5719"/>
                    <a:pt x="15629" y="8346"/>
                  </a:cubicBezTo>
                  <a:cubicBezTo>
                    <a:pt x="17186" y="10973"/>
                    <a:pt x="19326" y="13746"/>
                    <a:pt x="20397" y="15351"/>
                  </a:cubicBezTo>
                  <a:cubicBezTo>
                    <a:pt x="21467" y="16957"/>
                    <a:pt x="21467" y="17395"/>
                    <a:pt x="21467" y="178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4773916" y="2199216"/>
              <a:ext cx="469901" cy="4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03" y="10800"/>
                    <a:pt x="7005" y="0"/>
                    <a:pt x="10605" y="0"/>
                  </a:cubicBezTo>
                  <a:cubicBezTo>
                    <a:pt x="14205" y="0"/>
                    <a:pt x="17903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5726416" y="1893297"/>
              <a:ext cx="37459" cy="50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516" fill="norm" stroke="1" extrusionOk="0">
                  <a:moveTo>
                    <a:pt x="0" y="1302"/>
                  </a:moveTo>
                  <a:cubicBezTo>
                    <a:pt x="2400" y="675"/>
                    <a:pt x="4800" y="48"/>
                    <a:pt x="7200" y="3"/>
                  </a:cubicBezTo>
                  <a:cubicBezTo>
                    <a:pt x="9600" y="-42"/>
                    <a:pt x="12000" y="496"/>
                    <a:pt x="14400" y="1975"/>
                  </a:cubicBezTo>
                  <a:cubicBezTo>
                    <a:pt x="16800" y="3453"/>
                    <a:pt x="19200" y="5873"/>
                    <a:pt x="20400" y="8517"/>
                  </a:cubicBezTo>
                  <a:cubicBezTo>
                    <a:pt x="21600" y="11161"/>
                    <a:pt x="21600" y="14029"/>
                    <a:pt x="19800" y="16091"/>
                  </a:cubicBezTo>
                  <a:cubicBezTo>
                    <a:pt x="18000" y="18152"/>
                    <a:pt x="14400" y="19407"/>
                    <a:pt x="11400" y="20258"/>
                  </a:cubicBezTo>
                  <a:cubicBezTo>
                    <a:pt x="8400" y="21110"/>
                    <a:pt x="6000" y="21558"/>
                    <a:pt x="4800" y="21513"/>
                  </a:cubicBezTo>
                  <a:cubicBezTo>
                    <a:pt x="3600" y="21468"/>
                    <a:pt x="3600" y="20931"/>
                    <a:pt x="3600" y="20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5712219" y="1888280"/>
              <a:ext cx="325348" cy="11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160" fill="norm" stroke="1" extrusionOk="0">
                  <a:moveTo>
                    <a:pt x="99" y="21160"/>
                  </a:moveTo>
                  <a:cubicBezTo>
                    <a:pt x="-41" y="18760"/>
                    <a:pt x="-180" y="16360"/>
                    <a:pt x="795" y="13760"/>
                  </a:cubicBezTo>
                  <a:cubicBezTo>
                    <a:pt x="1771" y="11160"/>
                    <a:pt x="3861" y="8360"/>
                    <a:pt x="6509" y="5760"/>
                  </a:cubicBezTo>
                  <a:cubicBezTo>
                    <a:pt x="9157" y="3160"/>
                    <a:pt x="12362" y="760"/>
                    <a:pt x="14940" y="160"/>
                  </a:cubicBezTo>
                  <a:cubicBezTo>
                    <a:pt x="17518" y="-440"/>
                    <a:pt x="19469" y="760"/>
                    <a:pt x="21420" y="1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5745466" y="2158999"/>
              <a:ext cx="2540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20" y="14400"/>
                    <a:pt x="12240" y="7200"/>
                    <a:pt x="15840" y="3600"/>
                  </a:cubicBezTo>
                  <a:cubicBezTo>
                    <a:pt x="19440" y="0"/>
                    <a:pt x="205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5967716" y="2286000"/>
              <a:ext cx="1333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29" y="5554"/>
                    <a:pt x="11657" y="11109"/>
                    <a:pt x="15257" y="14709"/>
                  </a:cubicBezTo>
                  <a:cubicBezTo>
                    <a:pt x="18857" y="18309"/>
                    <a:pt x="20229" y="199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6009903" y="2317750"/>
              <a:ext cx="154664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600" fill="norm" stroke="1" extrusionOk="0">
                  <a:moveTo>
                    <a:pt x="21328" y="0"/>
                  </a:moveTo>
                  <a:cubicBezTo>
                    <a:pt x="19869" y="0"/>
                    <a:pt x="18409" y="0"/>
                    <a:pt x="15636" y="1662"/>
                  </a:cubicBezTo>
                  <a:cubicBezTo>
                    <a:pt x="12863" y="3323"/>
                    <a:pt x="8777" y="6646"/>
                    <a:pt x="5858" y="9231"/>
                  </a:cubicBezTo>
                  <a:cubicBezTo>
                    <a:pt x="2939" y="11815"/>
                    <a:pt x="1187" y="13662"/>
                    <a:pt x="458" y="15600"/>
                  </a:cubicBezTo>
                  <a:cubicBezTo>
                    <a:pt x="-272" y="17538"/>
                    <a:pt x="20" y="19569"/>
                    <a:pt x="3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6450316" y="1930530"/>
              <a:ext cx="146101" cy="399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479" fill="norm" stroke="1" extrusionOk="0">
                  <a:moveTo>
                    <a:pt x="20366" y="1357"/>
                  </a:moveTo>
                  <a:cubicBezTo>
                    <a:pt x="20983" y="788"/>
                    <a:pt x="21600" y="220"/>
                    <a:pt x="21137" y="50"/>
                  </a:cubicBezTo>
                  <a:cubicBezTo>
                    <a:pt x="20674" y="-121"/>
                    <a:pt x="19131" y="106"/>
                    <a:pt x="16354" y="1357"/>
                  </a:cubicBezTo>
                  <a:cubicBezTo>
                    <a:pt x="13577" y="2607"/>
                    <a:pt x="9566" y="4881"/>
                    <a:pt x="6171" y="7496"/>
                  </a:cubicBezTo>
                  <a:cubicBezTo>
                    <a:pt x="2777" y="10111"/>
                    <a:pt x="0" y="13066"/>
                    <a:pt x="0" y="15397"/>
                  </a:cubicBezTo>
                  <a:cubicBezTo>
                    <a:pt x="0" y="17727"/>
                    <a:pt x="2777" y="19433"/>
                    <a:pt x="6171" y="20342"/>
                  </a:cubicBezTo>
                  <a:cubicBezTo>
                    <a:pt x="9566" y="21252"/>
                    <a:pt x="13577" y="21365"/>
                    <a:pt x="17589" y="21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6726281" y="2012950"/>
              <a:ext cx="212986" cy="30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69" fill="norm" stroke="1" extrusionOk="0">
                  <a:moveTo>
                    <a:pt x="17028" y="0"/>
                  </a:moveTo>
                  <a:cubicBezTo>
                    <a:pt x="17883" y="441"/>
                    <a:pt x="18739" y="882"/>
                    <a:pt x="19167" y="1910"/>
                  </a:cubicBezTo>
                  <a:cubicBezTo>
                    <a:pt x="19594" y="2939"/>
                    <a:pt x="19594" y="4555"/>
                    <a:pt x="18525" y="7127"/>
                  </a:cubicBezTo>
                  <a:cubicBezTo>
                    <a:pt x="17456" y="9698"/>
                    <a:pt x="15317" y="13224"/>
                    <a:pt x="12644" y="15796"/>
                  </a:cubicBezTo>
                  <a:cubicBezTo>
                    <a:pt x="9970" y="18367"/>
                    <a:pt x="6763" y="19984"/>
                    <a:pt x="4624" y="20792"/>
                  </a:cubicBezTo>
                  <a:cubicBezTo>
                    <a:pt x="2485" y="21600"/>
                    <a:pt x="1416" y="21600"/>
                    <a:pt x="774" y="21233"/>
                  </a:cubicBezTo>
                  <a:cubicBezTo>
                    <a:pt x="133" y="20865"/>
                    <a:pt x="-81" y="20131"/>
                    <a:pt x="26" y="18955"/>
                  </a:cubicBezTo>
                  <a:cubicBezTo>
                    <a:pt x="133" y="17780"/>
                    <a:pt x="561" y="16163"/>
                    <a:pt x="2058" y="14988"/>
                  </a:cubicBezTo>
                  <a:cubicBezTo>
                    <a:pt x="3555" y="13812"/>
                    <a:pt x="6121" y="13078"/>
                    <a:pt x="9543" y="14106"/>
                  </a:cubicBezTo>
                  <a:cubicBezTo>
                    <a:pt x="12965" y="15135"/>
                    <a:pt x="17242" y="17927"/>
                    <a:pt x="21519" y="207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7117066" y="1905000"/>
              <a:ext cx="137864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600" fill="norm" stroke="1" extrusionOk="0">
                  <a:moveTo>
                    <a:pt x="1934" y="0"/>
                  </a:moveTo>
                  <a:cubicBezTo>
                    <a:pt x="7415" y="2057"/>
                    <a:pt x="12896" y="4114"/>
                    <a:pt x="16442" y="6583"/>
                  </a:cubicBezTo>
                  <a:cubicBezTo>
                    <a:pt x="19988" y="9051"/>
                    <a:pt x="21600" y="11931"/>
                    <a:pt x="20794" y="14451"/>
                  </a:cubicBezTo>
                  <a:cubicBezTo>
                    <a:pt x="19988" y="16971"/>
                    <a:pt x="16764" y="19131"/>
                    <a:pt x="12896" y="20263"/>
                  </a:cubicBezTo>
                  <a:cubicBezTo>
                    <a:pt x="9027" y="21394"/>
                    <a:pt x="4513" y="2149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7555216" y="1739900"/>
              <a:ext cx="63501" cy="844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1678"/>
                    <a:pt x="8640" y="3356"/>
                    <a:pt x="11160" y="5278"/>
                  </a:cubicBezTo>
                  <a:cubicBezTo>
                    <a:pt x="13680" y="7200"/>
                    <a:pt x="14400" y="9365"/>
                    <a:pt x="14760" y="11395"/>
                  </a:cubicBezTo>
                  <a:cubicBezTo>
                    <a:pt x="15120" y="13426"/>
                    <a:pt x="15120" y="15320"/>
                    <a:pt x="16200" y="16998"/>
                  </a:cubicBezTo>
                  <a:cubicBezTo>
                    <a:pt x="17280" y="18677"/>
                    <a:pt x="19440" y="2013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8145766" y="1962150"/>
              <a:ext cx="383434" cy="39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57" fill="norm" stroke="1" extrusionOk="0">
                  <a:moveTo>
                    <a:pt x="0" y="0"/>
                  </a:moveTo>
                  <a:cubicBezTo>
                    <a:pt x="4013" y="1635"/>
                    <a:pt x="8026" y="3269"/>
                    <a:pt x="11154" y="4670"/>
                  </a:cubicBezTo>
                  <a:cubicBezTo>
                    <a:pt x="14282" y="6071"/>
                    <a:pt x="16525" y="7239"/>
                    <a:pt x="18177" y="8056"/>
                  </a:cubicBezTo>
                  <a:cubicBezTo>
                    <a:pt x="19830" y="8874"/>
                    <a:pt x="20892" y="9341"/>
                    <a:pt x="21246" y="9808"/>
                  </a:cubicBezTo>
                  <a:cubicBezTo>
                    <a:pt x="21600" y="10275"/>
                    <a:pt x="21246" y="10742"/>
                    <a:pt x="20361" y="11617"/>
                  </a:cubicBezTo>
                  <a:cubicBezTo>
                    <a:pt x="19475" y="12493"/>
                    <a:pt x="18059" y="13777"/>
                    <a:pt x="15993" y="15120"/>
                  </a:cubicBezTo>
                  <a:cubicBezTo>
                    <a:pt x="13928" y="16463"/>
                    <a:pt x="11213" y="17864"/>
                    <a:pt x="9561" y="18681"/>
                  </a:cubicBezTo>
                  <a:cubicBezTo>
                    <a:pt x="7908" y="19498"/>
                    <a:pt x="7318" y="19732"/>
                    <a:pt x="6787" y="20024"/>
                  </a:cubicBezTo>
                  <a:cubicBezTo>
                    <a:pt x="6256" y="20316"/>
                    <a:pt x="5784" y="20666"/>
                    <a:pt x="5902" y="20958"/>
                  </a:cubicBezTo>
                  <a:cubicBezTo>
                    <a:pt x="6020" y="21250"/>
                    <a:pt x="6728" y="21483"/>
                    <a:pt x="7259" y="21542"/>
                  </a:cubicBezTo>
                  <a:cubicBezTo>
                    <a:pt x="7790" y="21600"/>
                    <a:pt x="8144" y="21483"/>
                    <a:pt x="8498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8721572" y="1911341"/>
              <a:ext cx="205245" cy="328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351" fill="norm" stroke="1" extrusionOk="0">
                  <a:moveTo>
                    <a:pt x="21372" y="2477"/>
                  </a:moveTo>
                  <a:cubicBezTo>
                    <a:pt x="21372" y="1789"/>
                    <a:pt x="21372" y="1101"/>
                    <a:pt x="20711" y="620"/>
                  </a:cubicBezTo>
                  <a:cubicBezTo>
                    <a:pt x="20050" y="138"/>
                    <a:pt x="18727" y="-137"/>
                    <a:pt x="16082" y="69"/>
                  </a:cubicBezTo>
                  <a:cubicBezTo>
                    <a:pt x="13437" y="276"/>
                    <a:pt x="9470" y="964"/>
                    <a:pt x="6715" y="1858"/>
                  </a:cubicBezTo>
                  <a:cubicBezTo>
                    <a:pt x="3960" y="2752"/>
                    <a:pt x="2417" y="3853"/>
                    <a:pt x="2417" y="5229"/>
                  </a:cubicBezTo>
                  <a:cubicBezTo>
                    <a:pt x="2417" y="6604"/>
                    <a:pt x="3960" y="8255"/>
                    <a:pt x="5392" y="9287"/>
                  </a:cubicBezTo>
                  <a:cubicBezTo>
                    <a:pt x="6825" y="10319"/>
                    <a:pt x="8148" y="10732"/>
                    <a:pt x="9360" y="11076"/>
                  </a:cubicBezTo>
                  <a:cubicBezTo>
                    <a:pt x="10572" y="11420"/>
                    <a:pt x="11674" y="11695"/>
                    <a:pt x="11123" y="12108"/>
                  </a:cubicBezTo>
                  <a:cubicBezTo>
                    <a:pt x="10572" y="12520"/>
                    <a:pt x="8368" y="13071"/>
                    <a:pt x="6274" y="13896"/>
                  </a:cubicBezTo>
                  <a:cubicBezTo>
                    <a:pt x="4180" y="14722"/>
                    <a:pt x="2196" y="15822"/>
                    <a:pt x="1094" y="16992"/>
                  </a:cubicBezTo>
                  <a:cubicBezTo>
                    <a:pt x="-8" y="18161"/>
                    <a:pt x="-228" y="19399"/>
                    <a:pt x="213" y="20225"/>
                  </a:cubicBezTo>
                  <a:cubicBezTo>
                    <a:pt x="654" y="21050"/>
                    <a:pt x="1756" y="21463"/>
                    <a:pt x="5392" y="21325"/>
                  </a:cubicBezTo>
                  <a:cubicBezTo>
                    <a:pt x="9029" y="21188"/>
                    <a:pt x="15201" y="20500"/>
                    <a:pt x="21372" y="19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8964916" y="1640524"/>
              <a:ext cx="188466" cy="931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549" fill="norm" stroke="1" extrusionOk="0">
                  <a:moveTo>
                    <a:pt x="0" y="1418"/>
                  </a:moveTo>
                  <a:cubicBezTo>
                    <a:pt x="0" y="1173"/>
                    <a:pt x="0" y="929"/>
                    <a:pt x="0" y="684"/>
                  </a:cubicBezTo>
                  <a:cubicBezTo>
                    <a:pt x="0" y="439"/>
                    <a:pt x="0" y="194"/>
                    <a:pt x="593" y="71"/>
                  </a:cubicBezTo>
                  <a:cubicBezTo>
                    <a:pt x="1187" y="-51"/>
                    <a:pt x="2374" y="-51"/>
                    <a:pt x="4391" y="365"/>
                  </a:cubicBezTo>
                  <a:cubicBezTo>
                    <a:pt x="6409" y="782"/>
                    <a:pt x="9257" y="1614"/>
                    <a:pt x="12105" y="2986"/>
                  </a:cubicBezTo>
                  <a:cubicBezTo>
                    <a:pt x="14954" y="4357"/>
                    <a:pt x="17802" y="6267"/>
                    <a:pt x="19464" y="8129"/>
                  </a:cubicBezTo>
                  <a:cubicBezTo>
                    <a:pt x="21125" y="9990"/>
                    <a:pt x="21600" y="11802"/>
                    <a:pt x="20651" y="13541"/>
                  </a:cubicBezTo>
                  <a:cubicBezTo>
                    <a:pt x="19701" y="15280"/>
                    <a:pt x="17327" y="16945"/>
                    <a:pt x="14835" y="18194"/>
                  </a:cubicBezTo>
                  <a:cubicBezTo>
                    <a:pt x="12343" y="19443"/>
                    <a:pt x="9732" y="20276"/>
                    <a:pt x="7240" y="20765"/>
                  </a:cubicBezTo>
                  <a:cubicBezTo>
                    <a:pt x="4747" y="21255"/>
                    <a:pt x="2374" y="21402"/>
                    <a:pt x="0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9569345" y="2000250"/>
              <a:ext cx="367122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21531" y="0"/>
                  </a:moveTo>
                  <a:cubicBezTo>
                    <a:pt x="18924" y="1005"/>
                    <a:pt x="16317" y="2009"/>
                    <a:pt x="13524" y="3433"/>
                  </a:cubicBezTo>
                  <a:cubicBezTo>
                    <a:pt x="10731" y="4856"/>
                    <a:pt x="7752" y="6698"/>
                    <a:pt x="5703" y="8037"/>
                  </a:cubicBezTo>
                  <a:cubicBezTo>
                    <a:pt x="3655" y="9377"/>
                    <a:pt x="2538" y="10214"/>
                    <a:pt x="1731" y="10967"/>
                  </a:cubicBezTo>
                  <a:cubicBezTo>
                    <a:pt x="924" y="11721"/>
                    <a:pt x="428" y="12391"/>
                    <a:pt x="179" y="13144"/>
                  </a:cubicBezTo>
                  <a:cubicBezTo>
                    <a:pt x="-69" y="13898"/>
                    <a:pt x="-69" y="14735"/>
                    <a:pt x="241" y="15405"/>
                  </a:cubicBezTo>
                  <a:cubicBezTo>
                    <a:pt x="552" y="16074"/>
                    <a:pt x="1172" y="16577"/>
                    <a:pt x="3345" y="17330"/>
                  </a:cubicBezTo>
                  <a:cubicBezTo>
                    <a:pt x="5517" y="18084"/>
                    <a:pt x="9241" y="19088"/>
                    <a:pt x="12034" y="19842"/>
                  </a:cubicBezTo>
                  <a:cubicBezTo>
                    <a:pt x="14828" y="20595"/>
                    <a:pt x="16690" y="21098"/>
                    <a:pt x="1855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9599916" y="2368550"/>
              <a:ext cx="3111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90" y="10800"/>
                    <a:pt x="10580" y="21600"/>
                    <a:pt x="14180" y="21600"/>
                  </a:cubicBezTo>
                  <a:cubicBezTo>
                    <a:pt x="17780" y="21600"/>
                    <a:pt x="19690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10277705" y="1931370"/>
              <a:ext cx="211212" cy="399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34" fill="norm" stroke="1" extrusionOk="0">
                  <a:moveTo>
                    <a:pt x="168" y="4381"/>
                  </a:moveTo>
                  <a:cubicBezTo>
                    <a:pt x="-46" y="3586"/>
                    <a:pt x="-260" y="2790"/>
                    <a:pt x="916" y="1994"/>
                  </a:cubicBezTo>
                  <a:cubicBezTo>
                    <a:pt x="2092" y="1198"/>
                    <a:pt x="4659" y="402"/>
                    <a:pt x="7653" y="118"/>
                  </a:cubicBezTo>
                  <a:cubicBezTo>
                    <a:pt x="10647" y="-166"/>
                    <a:pt x="14069" y="61"/>
                    <a:pt x="16635" y="800"/>
                  </a:cubicBezTo>
                  <a:cubicBezTo>
                    <a:pt x="19201" y="1539"/>
                    <a:pt x="20912" y="2790"/>
                    <a:pt x="20912" y="4552"/>
                  </a:cubicBezTo>
                  <a:cubicBezTo>
                    <a:pt x="20912" y="6314"/>
                    <a:pt x="19201" y="8588"/>
                    <a:pt x="16421" y="11032"/>
                  </a:cubicBezTo>
                  <a:cubicBezTo>
                    <a:pt x="13641" y="13476"/>
                    <a:pt x="9791" y="16091"/>
                    <a:pt x="7225" y="17796"/>
                  </a:cubicBezTo>
                  <a:cubicBezTo>
                    <a:pt x="4659" y="19501"/>
                    <a:pt x="3376" y="20297"/>
                    <a:pt x="3269" y="20752"/>
                  </a:cubicBezTo>
                  <a:cubicBezTo>
                    <a:pt x="3162" y="21207"/>
                    <a:pt x="4231" y="21320"/>
                    <a:pt x="7439" y="21377"/>
                  </a:cubicBezTo>
                  <a:cubicBezTo>
                    <a:pt x="10647" y="21434"/>
                    <a:pt x="15993" y="21434"/>
                    <a:pt x="21340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10597474" y="2145781"/>
              <a:ext cx="215293" cy="182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169" fill="norm" stroke="1" extrusionOk="0">
                  <a:moveTo>
                    <a:pt x="4925" y="3742"/>
                  </a:moveTo>
                  <a:cubicBezTo>
                    <a:pt x="6794" y="4724"/>
                    <a:pt x="8663" y="5705"/>
                    <a:pt x="10117" y="6196"/>
                  </a:cubicBezTo>
                  <a:cubicBezTo>
                    <a:pt x="11571" y="6687"/>
                    <a:pt x="12610" y="6687"/>
                    <a:pt x="13544" y="6196"/>
                  </a:cubicBezTo>
                  <a:cubicBezTo>
                    <a:pt x="14479" y="5705"/>
                    <a:pt x="15310" y="4724"/>
                    <a:pt x="15829" y="3619"/>
                  </a:cubicBezTo>
                  <a:cubicBezTo>
                    <a:pt x="16348" y="2514"/>
                    <a:pt x="16556" y="1287"/>
                    <a:pt x="15102" y="551"/>
                  </a:cubicBezTo>
                  <a:cubicBezTo>
                    <a:pt x="13648" y="-186"/>
                    <a:pt x="10533" y="-431"/>
                    <a:pt x="7625" y="1410"/>
                  </a:cubicBezTo>
                  <a:cubicBezTo>
                    <a:pt x="4717" y="3251"/>
                    <a:pt x="2017" y="7178"/>
                    <a:pt x="771" y="10492"/>
                  </a:cubicBezTo>
                  <a:cubicBezTo>
                    <a:pt x="-475" y="13805"/>
                    <a:pt x="-267" y="16505"/>
                    <a:pt x="1810" y="18346"/>
                  </a:cubicBezTo>
                  <a:cubicBezTo>
                    <a:pt x="3887" y="20187"/>
                    <a:pt x="7833" y="21169"/>
                    <a:pt x="11363" y="21169"/>
                  </a:cubicBezTo>
                  <a:cubicBezTo>
                    <a:pt x="14894" y="21169"/>
                    <a:pt x="18010" y="20187"/>
                    <a:pt x="21125" y="19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10755616" y="193675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10935832" y="1780116"/>
              <a:ext cx="219835" cy="251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50" fill="norm" stroke="1" extrusionOk="0">
                  <a:moveTo>
                    <a:pt x="4085" y="3086"/>
                  </a:moveTo>
                  <a:cubicBezTo>
                    <a:pt x="4085" y="2178"/>
                    <a:pt x="4085" y="1271"/>
                    <a:pt x="4599" y="726"/>
                  </a:cubicBezTo>
                  <a:cubicBezTo>
                    <a:pt x="5114" y="182"/>
                    <a:pt x="6142" y="0"/>
                    <a:pt x="7171" y="0"/>
                  </a:cubicBezTo>
                  <a:cubicBezTo>
                    <a:pt x="8199" y="0"/>
                    <a:pt x="9228" y="182"/>
                    <a:pt x="10256" y="998"/>
                  </a:cubicBezTo>
                  <a:cubicBezTo>
                    <a:pt x="11285" y="1815"/>
                    <a:pt x="12314" y="3267"/>
                    <a:pt x="10771" y="6262"/>
                  </a:cubicBezTo>
                  <a:cubicBezTo>
                    <a:pt x="9228" y="9257"/>
                    <a:pt x="5114" y="13795"/>
                    <a:pt x="2748" y="16518"/>
                  </a:cubicBezTo>
                  <a:cubicBezTo>
                    <a:pt x="382" y="19240"/>
                    <a:pt x="-235" y="20148"/>
                    <a:pt x="74" y="20692"/>
                  </a:cubicBezTo>
                  <a:cubicBezTo>
                    <a:pt x="382" y="21237"/>
                    <a:pt x="1616" y="21418"/>
                    <a:pt x="3365" y="21509"/>
                  </a:cubicBezTo>
                  <a:cubicBezTo>
                    <a:pt x="5114" y="21600"/>
                    <a:pt x="7376" y="21600"/>
                    <a:pt x="9125" y="20874"/>
                  </a:cubicBezTo>
                  <a:cubicBezTo>
                    <a:pt x="10874" y="20148"/>
                    <a:pt x="12108" y="18696"/>
                    <a:pt x="12725" y="17516"/>
                  </a:cubicBezTo>
                  <a:cubicBezTo>
                    <a:pt x="13342" y="16336"/>
                    <a:pt x="13342" y="15429"/>
                    <a:pt x="13136" y="15429"/>
                  </a:cubicBezTo>
                  <a:cubicBezTo>
                    <a:pt x="12931" y="15429"/>
                    <a:pt x="12519" y="16336"/>
                    <a:pt x="12108" y="17516"/>
                  </a:cubicBezTo>
                  <a:cubicBezTo>
                    <a:pt x="11696" y="18696"/>
                    <a:pt x="11285" y="20148"/>
                    <a:pt x="11285" y="20420"/>
                  </a:cubicBezTo>
                  <a:cubicBezTo>
                    <a:pt x="11285" y="20692"/>
                    <a:pt x="11696" y="19785"/>
                    <a:pt x="12314" y="18424"/>
                  </a:cubicBezTo>
                  <a:cubicBezTo>
                    <a:pt x="12931" y="17062"/>
                    <a:pt x="13754" y="15247"/>
                    <a:pt x="14576" y="14067"/>
                  </a:cubicBezTo>
                  <a:cubicBezTo>
                    <a:pt x="15399" y="12887"/>
                    <a:pt x="16222" y="12343"/>
                    <a:pt x="17148" y="11980"/>
                  </a:cubicBezTo>
                  <a:cubicBezTo>
                    <a:pt x="18074" y="11617"/>
                    <a:pt x="19102" y="11435"/>
                    <a:pt x="19822" y="12615"/>
                  </a:cubicBezTo>
                  <a:cubicBezTo>
                    <a:pt x="20542" y="13795"/>
                    <a:pt x="20954" y="16336"/>
                    <a:pt x="21365" y="18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11220536" y="1839700"/>
              <a:ext cx="138331" cy="196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087" fill="norm" stroke="1" extrusionOk="0">
                  <a:moveTo>
                    <a:pt x="16479" y="2922"/>
                  </a:moveTo>
                  <a:cubicBezTo>
                    <a:pt x="17461" y="2013"/>
                    <a:pt x="18443" y="1103"/>
                    <a:pt x="17788" y="535"/>
                  </a:cubicBezTo>
                  <a:cubicBezTo>
                    <a:pt x="17133" y="-34"/>
                    <a:pt x="14843" y="-261"/>
                    <a:pt x="11897" y="421"/>
                  </a:cubicBezTo>
                  <a:cubicBezTo>
                    <a:pt x="8952" y="1103"/>
                    <a:pt x="5352" y="2695"/>
                    <a:pt x="3224" y="4059"/>
                  </a:cubicBezTo>
                  <a:cubicBezTo>
                    <a:pt x="1097" y="5423"/>
                    <a:pt x="443" y="6560"/>
                    <a:pt x="443" y="7697"/>
                  </a:cubicBezTo>
                  <a:cubicBezTo>
                    <a:pt x="443" y="8834"/>
                    <a:pt x="1097" y="9971"/>
                    <a:pt x="2243" y="10653"/>
                  </a:cubicBezTo>
                  <a:cubicBezTo>
                    <a:pt x="3388" y="11335"/>
                    <a:pt x="5024" y="11562"/>
                    <a:pt x="5188" y="12017"/>
                  </a:cubicBezTo>
                  <a:cubicBezTo>
                    <a:pt x="5352" y="12472"/>
                    <a:pt x="4043" y="13154"/>
                    <a:pt x="2897" y="13950"/>
                  </a:cubicBezTo>
                  <a:cubicBezTo>
                    <a:pt x="1752" y="14745"/>
                    <a:pt x="770" y="15655"/>
                    <a:pt x="279" y="16678"/>
                  </a:cubicBezTo>
                  <a:cubicBezTo>
                    <a:pt x="-212" y="17701"/>
                    <a:pt x="-212" y="18838"/>
                    <a:pt x="1588" y="19747"/>
                  </a:cubicBezTo>
                  <a:cubicBezTo>
                    <a:pt x="3388" y="20657"/>
                    <a:pt x="6988" y="21339"/>
                    <a:pt x="10588" y="20998"/>
                  </a:cubicBezTo>
                  <a:cubicBezTo>
                    <a:pt x="14188" y="20657"/>
                    <a:pt x="17788" y="19293"/>
                    <a:pt x="21388" y="179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11353513" y="1657341"/>
              <a:ext cx="100604" cy="120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229" fill="norm" stroke="1" extrusionOk="0">
                  <a:moveTo>
                    <a:pt x="3838" y="6705"/>
                  </a:moveTo>
                  <a:cubicBezTo>
                    <a:pt x="3838" y="4843"/>
                    <a:pt x="3838" y="2981"/>
                    <a:pt x="4963" y="1677"/>
                  </a:cubicBezTo>
                  <a:cubicBezTo>
                    <a:pt x="6088" y="374"/>
                    <a:pt x="8338" y="-371"/>
                    <a:pt x="9913" y="188"/>
                  </a:cubicBezTo>
                  <a:cubicBezTo>
                    <a:pt x="11488" y="746"/>
                    <a:pt x="12388" y="2608"/>
                    <a:pt x="11713" y="5215"/>
                  </a:cubicBezTo>
                  <a:cubicBezTo>
                    <a:pt x="11038" y="7822"/>
                    <a:pt x="8788" y="11174"/>
                    <a:pt x="6088" y="13781"/>
                  </a:cubicBezTo>
                  <a:cubicBezTo>
                    <a:pt x="3388" y="16388"/>
                    <a:pt x="238" y="18250"/>
                    <a:pt x="13" y="19181"/>
                  </a:cubicBezTo>
                  <a:cubicBezTo>
                    <a:pt x="-212" y="20112"/>
                    <a:pt x="2488" y="20112"/>
                    <a:pt x="6538" y="20298"/>
                  </a:cubicBezTo>
                  <a:cubicBezTo>
                    <a:pt x="10588" y="20484"/>
                    <a:pt x="15988" y="20857"/>
                    <a:pt x="21388" y="21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5961366" y="3551766"/>
              <a:ext cx="387351" cy="588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3639"/>
                  </a:moveTo>
                  <a:cubicBezTo>
                    <a:pt x="1180" y="5265"/>
                    <a:pt x="2361" y="6890"/>
                    <a:pt x="3246" y="9097"/>
                  </a:cubicBezTo>
                  <a:cubicBezTo>
                    <a:pt x="4131" y="11303"/>
                    <a:pt x="4721" y="14090"/>
                    <a:pt x="5489" y="16219"/>
                  </a:cubicBezTo>
                  <a:cubicBezTo>
                    <a:pt x="6256" y="18348"/>
                    <a:pt x="7200" y="19819"/>
                    <a:pt x="7967" y="20632"/>
                  </a:cubicBezTo>
                  <a:cubicBezTo>
                    <a:pt x="8734" y="21445"/>
                    <a:pt x="9325" y="21600"/>
                    <a:pt x="9679" y="21484"/>
                  </a:cubicBezTo>
                  <a:cubicBezTo>
                    <a:pt x="10033" y="21368"/>
                    <a:pt x="10151" y="20981"/>
                    <a:pt x="10623" y="19432"/>
                  </a:cubicBezTo>
                  <a:cubicBezTo>
                    <a:pt x="11095" y="17884"/>
                    <a:pt x="11921" y="15174"/>
                    <a:pt x="12748" y="12852"/>
                  </a:cubicBezTo>
                  <a:cubicBezTo>
                    <a:pt x="13574" y="10529"/>
                    <a:pt x="14400" y="8594"/>
                    <a:pt x="15462" y="6619"/>
                  </a:cubicBezTo>
                  <a:cubicBezTo>
                    <a:pt x="16525" y="4645"/>
                    <a:pt x="17823" y="2632"/>
                    <a:pt x="18708" y="1471"/>
                  </a:cubicBezTo>
                  <a:cubicBezTo>
                    <a:pt x="19593" y="310"/>
                    <a:pt x="20066" y="0"/>
                    <a:pt x="20479" y="0"/>
                  </a:cubicBezTo>
                  <a:cubicBezTo>
                    <a:pt x="20892" y="0"/>
                    <a:pt x="21246" y="310"/>
                    <a:pt x="21600" y="6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5758166" y="3784600"/>
              <a:ext cx="6477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5" y="20448"/>
                    <a:pt x="1271" y="19296"/>
                    <a:pt x="2647" y="17424"/>
                  </a:cubicBezTo>
                  <a:cubicBezTo>
                    <a:pt x="4024" y="15552"/>
                    <a:pt x="6141" y="12960"/>
                    <a:pt x="8718" y="10224"/>
                  </a:cubicBezTo>
                  <a:cubicBezTo>
                    <a:pt x="11294" y="7488"/>
                    <a:pt x="14329" y="4608"/>
                    <a:pt x="16553" y="2880"/>
                  </a:cubicBezTo>
                  <a:cubicBezTo>
                    <a:pt x="18776" y="1152"/>
                    <a:pt x="20188" y="57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6889555" y="3585809"/>
              <a:ext cx="278312" cy="314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83" fill="norm" stroke="1" extrusionOk="0">
                  <a:moveTo>
                    <a:pt x="17589" y="4452"/>
                  </a:moveTo>
                  <a:cubicBezTo>
                    <a:pt x="17916" y="3732"/>
                    <a:pt x="18243" y="3012"/>
                    <a:pt x="18407" y="2292"/>
                  </a:cubicBezTo>
                  <a:cubicBezTo>
                    <a:pt x="18571" y="1572"/>
                    <a:pt x="18571" y="852"/>
                    <a:pt x="18080" y="420"/>
                  </a:cubicBezTo>
                  <a:cubicBezTo>
                    <a:pt x="17589" y="-12"/>
                    <a:pt x="16607" y="-156"/>
                    <a:pt x="14398" y="204"/>
                  </a:cubicBezTo>
                  <a:cubicBezTo>
                    <a:pt x="12189" y="564"/>
                    <a:pt x="8752" y="1428"/>
                    <a:pt x="6707" y="2580"/>
                  </a:cubicBezTo>
                  <a:cubicBezTo>
                    <a:pt x="4661" y="3732"/>
                    <a:pt x="4007" y="5172"/>
                    <a:pt x="4089" y="6468"/>
                  </a:cubicBezTo>
                  <a:cubicBezTo>
                    <a:pt x="4171" y="7764"/>
                    <a:pt x="4989" y="8916"/>
                    <a:pt x="5971" y="9780"/>
                  </a:cubicBezTo>
                  <a:cubicBezTo>
                    <a:pt x="6952" y="10644"/>
                    <a:pt x="8098" y="11220"/>
                    <a:pt x="8425" y="11796"/>
                  </a:cubicBezTo>
                  <a:cubicBezTo>
                    <a:pt x="8752" y="12372"/>
                    <a:pt x="8261" y="12948"/>
                    <a:pt x="6952" y="13740"/>
                  </a:cubicBezTo>
                  <a:cubicBezTo>
                    <a:pt x="5643" y="14532"/>
                    <a:pt x="3516" y="15540"/>
                    <a:pt x="2207" y="16332"/>
                  </a:cubicBezTo>
                  <a:cubicBezTo>
                    <a:pt x="898" y="17124"/>
                    <a:pt x="407" y="17700"/>
                    <a:pt x="161" y="18420"/>
                  </a:cubicBezTo>
                  <a:cubicBezTo>
                    <a:pt x="-84" y="19140"/>
                    <a:pt x="-84" y="20004"/>
                    <a:pt x="407" y="20580"/>
                  </a:cubicBezTo>
                  <a:cubicBezTo>
                    <a:pt x="898" y="21156"/>
                    <a:pt x="1880" y="21444"/>
                    <a:pt x="4907" y="21372"/>
                  </a:cubicBezTo>
                  <a:cubicBezTo>
                    <a:pt x="7934" y="21300"/>
                    <a:pt x="13007" y="20868"/>
                    <a:pt x="16116" y="20580"/>
                  </a:cubicBezTo>
                  <a:cubicBezTo>
                    <a:pt x="19225" y="20292"/>
                    <a:pt x="20371" y="20148"/>
                    <a:pt x="21516" y="20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7606016" y="3575049"/>
              <a:ext cx="38527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0" y="0"/>
                  </a:moveTo>
                  <a:cubicBezTo>
                    <a:pt x="1416" y="0"/>
                    <a:pt x="2833" y="0"/>
                    <a:pt x="5607" y="1029"/>
                  </a:cubicBezTo>
                  <a:cubicBezTo>
                    <a:pt x="8380" y="2057"/>
                    <a:pt x="12511" y="4114"/>
                    <a:pt x="15403" y="5731"/>
                  </a:cubicBezTo>
                  <a:cubicBezTo>
                    <a:pt x="18295" y="7347"/>
                    <a:pt x="19948" y="8522"/>
                    <a:pt x="20774" y="9478"/>
                  </a:cubicBezTo>
                  <a:cubicBezTo>
                    <a:pt x="21600" y="10433"/>
                    <a:pt x="21600" y="11167"/>
                    <a:pt x="21305" y="11682"/>
                  </a:cubicBezTo>
                  <a:cubicBezTo>
                    <a:pt x="21010" y="12196"/>
                    <a:pt x="20420" y="12490"/>
                    <a:pt x="19062" y="13371"/>
                  </a:cubicBezTo>
                  <a:cubicBezTo>
                    <a:pt x="17705" y="14253"/>
                    <a:pt x="15580" y="15722"/>
                    <a:pt x="14164" y="16678"/>
                  </a:cubicBezTo>
                  <a:cubicBezTo>
                    <a:pt x="12748" y="17633"/>
                    <a:pt x="12039" y="18073"/>
                    <a:pt x="11390" y="18661"/>
                  </a:cubicBezTo>
                  <a:cubicBezTo>
                    <a:pt x="10741" y="19249"/>
                    <a:pt x="10151" y="19984"/>
                    <a:pt x="10269" y="20498"/>
                  </a:cubicBezTo>
                  <a:cubicBezTo>
                    <a:pt x="10387" y="21012"/>
                    <a:pt x="11213" y="21306"/>
                    <a:pt x="120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8147212" y="3584050"/>
              <a:ext cx="231514" cy="292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336" fill="norm" stroke="1" extrusionOk="0">
                  <a:moveTo>
                    <a:pt x="18961" y="2584"/>
                  </a:moveTo>
                  <a:cubicBezTo>
                    <a:pt x="18382" y="1658"/>
                    <a:pt x="17804" y="733"/>
                    <a:pt x="17032" y="270"/>
                  </a:cubicBezTo>
                  <a:cubicBezTo>
                    <a:pt x="16261" y="-193"/>
                    <a:pt x="15297" y="-193"/>
                    <a:pt x="12886" y="1350"/>
                  </a:cubicBezTo>
                  <a:cubicBezTo>
                    <a:pt x="10475" y="2893"/>
                    <a:pt x="6618" y="5978"/>
                    <a:pt x="4207" y="8833"/>
                  </a:cubicBezTo>
                  <a:cubicBezTo>
                    <a:pt x="1797" y="11687"/>
                    <a:pt x="832" y="14310"/>
                    <a:pt x="350" y="16084"/>
                  </a:cubicBezTo>
                  <a:cubicBezTo>
                    <a:pt x="-132" y="17858"/>
                    <a:pt x="-132" y="18784"/>
                    <a:pt x="447" y="19633"/>
                  </a:cubicBezTo>
                  <a:cubicBezTo>
                    <a:pt x="1025" y="20481"/>
                    <a:pt x="2182" y="21253"/>
                    <a:pt x="4882" y="21330"/>
                  </a:cubicBezTo>
                  <a:cubicBezTo>
                    <a:pt x="7582" y="21407"/>
                    <a:pt x="11825" y="20790"/>
                    <a:pt x="14911" y="19556"/>
                  </a:cubicBezTo>
                  <a:cubicBezTo>
                    <a:pt x="17997" y="18321"/>
                    <a:pt x="19925" y="16470"/>
                    <a:pt x="20697" y="13693"/>
                  </a:cubicBezTo>
                  <a:cubicBezTo>
                    <a:pt x="21468" y="10916"/>
                    <a:pt x="21082" y="7213"/>
                    <a:pt x="19829" y="4821"/>
                  </a:cubicBezTo>
                  <a:cubicBezTo>
                    <a:pt x="18575" y="2430"/>
                    <a:pt x="16454" y="1350"/>
                    <a:pt x="14332" y="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61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253966" y="2520950"/>
              <a:ext cx="1117601" cy="171450"/>
            </a:xfrm>
            <a:prstGeom prst="rect">
              <a:avLst/>
            </a:prstGeom>
            <a:effectLst/>
          </p:spPr>
        </p:pic>
        <p:pic>
          <p:nvPicPr>
            <p:cNvPr id="261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839449" y="2954946"/>
              <a:ext cx="341618" cy="191199"/>
            </a:xfrm>
            <a:prstGeom prst="rect">
              <a:avLst/>
            </a:prstGeom>
            <a:effectLst/>
          </p:spPr>
        </p:pic>
        <p:pic>
          <p:nvPicPr>
            <p:cNvPr id="2615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652176" y="2775290"/>
              <a:ext cx="6020080" cy="75546"/>
            </a:xfrm>
            <a:prstGeom prst="rect">
              <a:avLst/>
            </a:prstGeom>
            <a:effectLst/>
          </p:spPr>
        </p:pic>
        <p:pic>
          <p:nvPicPr>
            <p:cNvPr id="2617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42885" y="2824599"/>
              <a:ext cx="8623222" cy="169834"/>
            </a:xfrm>
            <a:prstGeom prst="rect">
              <a:avLst/>
            </a:prstGeom>
            <a:effectLst/>
          </p:spPr>
        </p:pic>
        <p:pic>
          <p:nvPicPr>
            <p:cNvPr id="2619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33666" y="3130814"/>
              <a:ext cx="10915651" cy="361686"/>
            </a:xfrm>
            <a:prstGeom prst="rect">
              <a:avLst/>
            </a:prstGeom>
            <a:effectLst/>
          </p:spPr>
        </p:pic>
        <p:pic>
          <p:nvPicPr>
            <p:cNvPr id="2621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9239339" y="4611915"/>
              <a:ext cx="265328" cy="286486"/>
            </a:xfrm>
            <a:prstGeom prst="rect">
              <a:avLst/>
            </a:prstGeom>
            <a:effectLst/>
          </p:spPr>
        </p:pic>
        <p:pic>
          <p:nvPicPr>
            <p:cNvPr id="2623" name="Line Line" descr="Line Lin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9593566" y="4743450"/>
              <a:ext cx="127001" cy="31750"/>
            </a:xfrm>
            <a:prstGeom prst="rect">
              <a:avLst/>
            </a:prstGeom>
            <a:effectLst/>
          </p:spPr>
        </p:pic>
        <p:pic>
          <p:nvPicPr>
            <p:cNvPr id="2625" name="Line Line" descr="Line Lin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9593566" y="4851400"/>
              <a:ext cx="196851" cy="57150"/>
            </a:xfrm>
            <a:prstGeom prst="rect">
              <a:avLst/>
            </a:prstGeom>
            <a:effectLst/>
          </p:spPr>
        </p:pic>
        <p:pic>
          <p:nvPicPr>
            <p:cNvPr id="2627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257638" y="4268683"/>
              <a:ext cx="250329" cy="271567"/>
            </a:xfrm>
            <a:prstGeom prst="rect">
              <a:avLst/>
            </a:prstGeom>
            <a:effectLst/>
          </p:spPr>
        </p:pic>
        <p:pic>
          <p:nvPicPr>
            <p:cNvPr id="2629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0101566" y="4715122"/>
              <a:ext cx="685801" cy="53728"/>
            </a:xfrm>
            <a:prstGeom prst="rect">
              <a:avLst/>
            </a:prstGeom>
            <a:effectLst/>
          </p:spPr>
        </p:pic>
        <p:pic>
          <p:nvPicPr>
            <p:cNvPr id="2631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0145826" y="5158525"/>
              <a:ext cx="279591" cy="283062"/>
            </a:xfrm>
            <a:prstGeom prst="rect">
              <a:avLst/>
            </a:prstGeom>
            <a:effectLst/>
          </p:spPr>
        </p:pic>
        <p:pic>
          <p:nvPicPr>
            <p:cNvPr id="2633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0438116" y="4885266"/>
              <a:ext cx="158751" cy="193823"/>
            </a:xfrm>
            <a:prstGeom prst="rect">
              <a:avLst/>
            </a:prstGeom>
            <a:effectLst/>
          </p:spPr>
        </p:pic>
        <p:pic>
          <p:nvPicPr>
            <p:cNvPr id="2635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0591737" y="4954008"/>
              <a:ext cx="134071" cy="151392"/>
            </a:xfrm>
            <a:prstGeom prst="rect">
              <a:avLst/>
            </a:prstGeom>
            <a:effectLst/>
          </p:spPr>
        </p:pic>
        <p:pic>
          <p:nvPicPr>
            <p:cNvPr id="2637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0755608" y="4893332"/>
              <a:ext cx="184159" cy="199368"/>
            </a:xfrm>
            <a:prstGeom prst="rect">
              <a:avLst/>
            </a:prstGeom>
            <a:effectLst/>
          </p:spPr>
        </p:pic>
        <p:pic>
          <p:nvPicPr>
            <p:cNvPr id="2639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0990566" y="4765423"/>
              <a:ext cx="146051" cy="136777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0" name="Drawing"/>
          <p:cNvGrpSpPr/>
          <p:nvPr/>
        </p:nvGrpSpPr>
        <p:grpSpPr>
          <a:xfrm>
            <a:off x="857250" y="1365250"/>
            <a:ext cx="11176001" cy="8335011"/>
            <a:chOff x="0" y="0"/>
            <a:chExt cx="11175999" cy="8335010"/>
          </a:xfrm>
        </p:grpSpPr>
        <p:sp>
          <p:nvSpPr>
            <p:cNvPr id="2643" name="Line"/>
            <p:cNvSpPr/>
            <p:nvPr/>
          </p:nvSpPr>
          <p:spPr>
            <a:xfrm>
              <a:off x="1174750" y="203200"/>
              <a:ext cx="82550" cy="48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2747"/>
                    <a:pt x="8862" y="5495"/>
                    <a:pt x="11631" y="8289"/>
                  </a:cubicBezTo>
                  <a:cubicBezTo>
                    <a:pt x="14400" y="11084"/>
                    <a:pt x="15508" y="13926"/>
                    <a:pt x="16892" y="16153"/>
                  </a:cubicBezTo>
                  <a:cubicBezTo>
                    <a:pt x="18277" y="18379"/>
                    <a:pt x="19938" y="1998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1223297" y="213783"/>
              <a:ext cx="192754" cy="376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14337" y="3034"/>
                  </a:moveTo>
                  <a:cubicBezTo>
                    <a:pt x="15041" y="2427"/>
                    <a:pt x="15745" y="1820"/>
                    <a:pt x="16332" y="1213"/>
                  </a:cubicBezTo>
                  <a:cubicBezTo>
                    <a:pt x="16919" y="607"/>
                    <a:pt x="17389" y="0"/>
                    <a:pt x="17389" y="0"/>
                  </a:cubicBezTo>
                  <a:cubicBezTo>
                    <a:pt x="17389" y="0"/>
                    <a:pt x="16919" y="607"/>
                    <a:pt x="14454" y="2427"/>
                  </a:cubicBezTo>
                  <a:cubicBezTo>
                    <a:pt x="11989" y="4247"/>
                    <a:pt x="7528" y="7281"/>
                    <a:pt x="4710" y="9344"/>
                  </a:cubicBezTo>
                  <a:cubicBezTo>
                    <a:pt x="1893" y="11407"/>
                    <a:pt x="719" y="12499"/>
                    <a:pt x="250" y="13348"/>
                  </a:cubicBezTo>
                  <a:cubicBezTo>
                    <a:pt x="-220" y="14198"/>
                    <a:pt x="15" y="14804"/>
                    <a:pt x="602" y="15290"/>
                  </a:cubicBezTo>
                  <a:cubicBezTo>
                    <a:pt x="1189" y="15775"/>
                    <a:pt x="2128" y="16139"/>
                    <a:pt x="5297" y="16867"/>
                  </a:cubicBezTo>
                  <a:cubicBezTo>
                    <a:pt x="8467" y="17596"/>
                    <a:pt x="13867" y="18688"/>
                    <a:pt x="16919" y="19537"/>
                  </a:cubicBezTo>
                  <a:cubicBezTo>
                    <a:pt x="19971" y="20387"/>
                    <a:pt x="20676" y="20993"/>
                    <a:pt x="213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1493263" y="383885"/>
              <a:ext cx="233937" cy="173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101" fill="norm" stroke="1" extrusionOk="0">
                  <a:moveTo>
                    <a:pt x="1065" y="7363"/>
                  </a:moveTo>
                  <a:cubicBezTo>
                    <a:pt x="4151" y="7620"/>
                    <a:pt x="7236" y="7878"/>
                    <a:pt x="9261" y="7492"/>
                  </a:cubicBezTo>
                  <a:cubicBezTo>
                    <a:pt x="11286" y="7106"/>
                    <a:pt x="12251" y="6078"/>
                    <a:pt x="12829" y="4920"/>
                  </a:cubicBezTo>
                  <a:cubicBezTo>
                    <a:pt x="13408" y="3763"/>
                    <a:pt x="13601" y="2478"/>
                    <a:pt x="12733" y="1449"/>
                  </a:cubicBezTo>
                  <a:cubicBezTo>
                    <a:pt x="11865" y="420"/>
                    <a:pt x="9936" y="-351"/>
                    <a:pt x="7719" y="163"/>
                  </a:cubicBezTo>
                  <a:cubicBezTo>
                    <a:pt x="5501" y="678"/>
                    <a:pt x="2994" y="2478"/>
                    <a:pt x="1547" y="5178"/>
                  </a:cubicBezTo>
                  <a:cubicBezTo>
                    <a:pt x="101" y="7878"/>
                    <a:pt x="-285" y="11478"/>
                    <a:pt x="197" y="14306"/>
                  </a:cubicBezTo>
                  <a:cubicBezTo>
                    <a:pt x="679" y="17135"/>
                    <a:pt x="2029" y="19192"/>
                    <a:pt x="5115" y="20220"/>
                  </a:cubicBezTo>
                  <a:cubicBezTo>
                    <a:pt x="8201" y="21249"/>
                    <a:pt x="13022" y="21249"/>
                    <a:pt x="16011" y="20863"/>
                  </a:cubicBezTo>
                  <a:cubicBezTo>
                    <a:pt x="19001" y="20478"/>
                    <a:pt x="20158" y="19706"/>
                    <a:pt x="21315" y="18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1731287" y="354402"/>
              <a:ext cx="122913" cy="18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260" fill="norm" stroke="1" extrusionOk="0">
                  <a:moveTo>
                    <a:pt x="391" y="3695"/>
                  </a:moveTo>
                  <a:cubicBezTo>
                    <a:pt x="25" y="2508"/>
                    <a:pt x="-341" y="1322"/>
                    <a:pt x="574" y="609"/>
                  </a:cubicBezTo>
                  <a:cubicBezTo>
                    <a:pt x="1490" y="-103"/>
                    <a:pt x="3686" y="-340"/>
                    <a:pt x="6066" y="728"/>
                  </a:cubicBezTo>
                  <a:cubicBezTo>
                    <a:pt x="8445" y="1796"/>
                    <a:pt x="11008" y="4170"/>
                    <a:pt x="12839" y="7493"/>
                  </a:cubicBezTo>
                  <a:cubicBezTo>
                    <a:pt x="14669" y="10816"/>
                    <a:pt x="15767" y="15089"/>
                    <a:pt x="15767" y="17700"/>
                  </a:cubicBezTo>
                  <a:cubicBezTo>
                    <a:pt x="15767" y="20311"/>
                    <a:pt x="14669" y="21260"/>
                    <a:pt x="13571" y="21260"/>
                  </a:cubicBezTo>
                  <a:cubicBezTo>
                    <a:pt x="12473" y="21260"/>
                    <a:pt x="11374" y="20311"/>
                    <a:pt x="11008" y="17581"/>
                  </a:cubicBezTo>
                  <a:cubicBezTo>
                    <a:pt x="10642" y="14851"/>
                    <a:pt x="11008" y="10341"/>
                    <a:pt x="11740" y="7612"/>
                  </a:cubicBezTo>
                  <a:cubicBezTo>
                    <a:pt x="12473" y="4882"/>
                    <a:pt x="13571" y="3933"/>
                    <a:pt x="15218" y="3220"/>
                  </a:cubicBezTo>
                  <a:cubicBezTo>
                    <a:pt x="16866" y="2508"/>
                    <a:pt x="19062" y="2034"/>
                    <a:pt x="21259" y="1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1899926" y="332326"/>
              <a:ext cx="125724" cy="22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225" fill="norm" stroke="1" extrusionOk="0">
                  <a:moveTo>
                    <a:pt x="863" y="3431"/>
                  </a:moveTo>
                  <a:cubicBezTo>
                    <a:pt x="1583" y="8477"/>
                    <a:pt x="2303" y="13524"/>
                    <a:pt x="2663" y="16653"/>
                  </a:cubicBezTo>
                  <a:cubicBezTo>
                    <a:pt x="3023" y="19782"/>
                    <a:pt x="3023" y="20993"/>
                    <a:pt x="2483" y="21195"/>
                  </a:cubicBezTo>
                  <a:cubicBezTo>
                    <a:pt x="1943" y="21397"/>
                    <a:pt x="863" y="20590"/>
                    <a:pt x="323" y="18369"/>
                  </a:cubicBezTo>
                  <a:cubicBezTo>
                    <a:pt x="-217" y="16148"/>
                    <a:pt x="-217" y="12515"/>
                    <a:pt x="1403" y="9184"/>
                  </a:cubicBezTo>
                  <a:cubicBezTo>
                    <a:pt x="3023" y="5853"/>
                    <a:pt x="6263" y="2825"/>
                    <a:pt x="8783" y="1311"/>
                  </a:cubicBezTo>
                  <a:cubicBezTo>
                    <a:pt x="11303" y="-203"/>
                    <a:pt x="13103" y="-203"/>
                    <a:pt x="14183" y="302"/>
                  </a:cubicBezTo>
                  <a:cubicBezTo>
                    <a:pt x="15263" y="806"/>
                    <a:pt x="15623" y="1816"/>
                    <a:pt x="15983" y="4541"/>
                  </a:cubicBezTo>
                  <a:cubicBezTo>
                    <a:pt x="16343" y="7266"/>
                    <a:pt x="16703" y="11707"/>
                    <a:pt x="17603" y="14735"/>
                  </a:cubicBezTo>
                  <a:cubicBezTo>
                    <a:pt x="18503" y="17763"/>
                    <a:pt x="19943" y="19378"/>
                    <a:pt x="21383" y="20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2095500" y="84293"/>
              <a:ext cx="311150" cy="474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0" y="14831"/>
                  </a:moveTo>
                  <a:cubicBezTo>
                    <a:pt x="1469" y="15022"/>
                    <a:pt x="2939" y="15213"/>
                    <a:pt x="4188" y="14926"/>
                  </a:cubicBezTo>
                  <a:cubicBezTo>
                    <a:pt x="5437" y="14640"/>
                    <a:pt x="6465" y="13875"/>
                    <a:pt x="7053" y="13254"/>
                  </a:cubicBezTo>
                  <a:cubicBezTo>
                    <a:pt x="7641" y="12633"/>
                    <a:pt x="7788" y="12155"/>
                    <a:pt x="7714" y="11677"/>
                  </a:cubicBezTo>
                  <a:cubicBezTo>
                    <a:pt x="7641" y="11199"/>
                    <a:pt x="7347" y="10721"/>
                    <a:pt x="6833" y="10530"/>
                  </a:cubicBezTo>
                  <a:cubicBezTo>
                    <a:pt x="6318" y="10339"/>
                    <a:pt x="5584" y="10434"/>
                    <a:pt x="4702" y="11199"/>
                  </a:cubicBezTo>
                  <a:cubicBezTo>
                    <a:pt x="3820" y="11963"/>
                    <a:pt x="2792" y="13397"/>
                    <a:pt x="2278" y="14926"/>
                  </a:cubicBezTo>
                  <a:cubicBezTo>
                    <a:pt x="1763" y="16456"/>
                    <a:pt x="1763" y="18080"/>
                    <a:pt x="1984" y="19132"/>
                  </a:cubicBezTo>
                  <a:cubicBezTo>
                    <a:pt x="2204" y="20183"/>
                    <a:pt x="2645" y="20661"/>
                    <a:pt x="3306" y="20995"/>
                  </a:cubicBezTo>
                  <a:cubicBezTo>
                    <a:pt x="3967" y="21330"/>
                    <a:pt x="4849" y="21521"/>
                    <a:pt x="6171" y="21330"/>
                  </a:cubicBezTo>
                  <a:cubicBezTo>
                    <a:pt x="7494" y="21139"/>
                    <a:pt x="9257" y="20565"/>
                    <a:pt x="11094" y="18749"/>
                  </a:cubicBezTo>
                  <a:cubicBezTo>
                    <a:pt x="12931" y="16933"/>
                    <a:pt x="14841" y="13875"/>
                    <a:pt x="16090" y="10721"/>
                  </a:cubicBezTo>
                  <a:cubicBezTo>
                    <a:pt x="17339" y="7567"/>
                    <a:pt x="17927" y="4317"/>
                    <a:pt x="18220" y="2454"/>
                  </a:cubicBezTo>
                  <a:cubicBezTo>
                    <a:pt x="18514" y="590"/>
                    <a:pt x="18514" y="112"/>
                    <a:pt x="18220" y="17"/>
                  </a:cubicBezTo>
                  <a:cubicBezTo>
                    <a:pt x="17927" y="-79"/>
                    <a:pt x="17339" y="208"/>
                    <a:pt x="16751" y="1498"/>
                  </a:cubicBezTo>
                  <a:cubicBezTo>
                    <a:pt x="16163" y="2788"/>
                    <a:pt x="15576" y="5082"/>
                    <a:pt x="15208" y="7424"/>
                  </a:cubicBezTo>
                  <a:cubicBezTo>
                    <a:pt x="14841" y="9765"/>
                    <a:pt x="14694" y="12155"/>
                    <a:pt x="15355" y="14162"/>
                  </a:cubicBezTo>
                  <a:cubicBezTo>
                    <a:pt x="16016" y="16169"/>
                    <a:pt x="17486" y="17794"/>
                    <a:pt x="18661" y="18654"/>
                  </a:cubicBezTo>
                  <a:cubicBezTo>
                    <a:pt x="19837" y="19514"/>
                    <a:pt x="20718" y="19609"/>
                    <a:pt x="21600" y="19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3060700" y="132465"/>
              <a:ext cx="181828" cy="43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281" fill="norm" stroke="1" extrusionOk="0">
                  <a:moveTo>
                    <a:pt x="0" y="5963"/>
                  </a:moveTo>
                  <a:cubicBezTo>
                    <a:pt x="982" y="8871"/>
                    <a:pt x="1964" y="11778"/>
                    <a:pt x="2577" y="14167"/>
                  </a:cubicBezTo>
                  <a:cubicBezTo>
                    <a:pt x="3191" y="16555"/>
                    <a:pt x="3436" y="18424"/>
                    <a:pt x="3314" y="17646"/>
                  </a:cubicBezTo>
                  <a:cubicBezTo>
                    <a:pt x="3191" y="16867"/>
                    <a:pt x="2700" y="13440"/>
                    <a:pt x="3068" y="10273"/>
                  </a:cubicBezTo>
                  <a:cubicBezTo>
                    <a:pt x="3436" y="7105"/>
                    <a:pt x="4664" y="4198"/>
                    <a:pt x="5645" y="2536"/>
                  </a:cubicBezTo>
                  <a:cubicBezTo>
                    <a:pt x="6627" y="874"/>
                    <a:pt x="7364" y="459"/>
                    <a:pt x="8345" y="199"/>
                  </a:cubicBezTo>
                  <a:cubicBezTo>
                    <a:pt x="9327" y="-60"/>
                    <a:pt x="10555" y="-164"/>
                    <a:pt x="12641" y="511"/>
                  </a:cubicBezTo>
                  <a:cubicBezTo>
                    <a:pt x="14727" y="1186"/>
                    <a:pt x="17673" y="2640"/>
                    <a:pt x="19391" y="4717"/>
                  </a:cubicBezTo>
                  <a:cubicBezTo>
                    <a:pt x="21109" y="6794"/>
                    <a:pt x="21600" y="9494"/>
                    <a:pt x="20495" y="11882"/>
                  </a:cubicBezTo>
                  <a:cubicBezTo>
                    <a:pt x="19391" y="14271"/>
                    <a:pt x="16691" y="16348"/>
                    <a:pt x="13745" y="17905"/>
                  </a:cubicBezTo>
                  <a:cubicBezTo>
                    <a:pt x="10800" y="19463"/>
                    <a:pt x="7609" y="20501"/>
                    <a:pt x="5400" y="20969"/>
                  </a:cubicBezTo>
                  <a:cubicBezTo>
                    <a:pt x="3191" y="21436"/>
                    <a:pt x="1964" y="21332"/>
                    <a:pt x="1473" y="20969"/>
                  </a:cubicBezTo>
                  <a:cubicBezTo>
                    <a:pt x="982" y="20605"/>
                    <a:pt x="1227" y="19982"/>
                    <a:pt x="2086" y="19307"/>
                  </a:cubicBezTo>
                  <a:cubicBezTo>
                    <a:pt x="2945" y="18632"/>
                    <a:pt x="4418" y="17905"/>
                    <a:pt x="5891" y="17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3257550" y="317576"/>
              <a:ext cx="133350" cy="214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13204"/>
                  </a:moveTo>
                  <a:cubicBezTo>
                    <a:pt x="4114" y="11107"/>
                    <a:pt x="8229" y="9010"/>
                    <a:pt x="10629" y="7228"/>
                  </a:cubicBezTo>
                  <a:cubicBezTo>
                    <a:pt x="13029" y="5445"/>
                    <a:pt x="13714" y="3977"/>
                    <a:pt x="14057" y="2719"/>
                  </a:cubicBezTo>
                  <a:cubicBezTo>
                    <a:pt x="14400" y="1461"/>
                    <a:pt x="14400" y="412"/>
                    <a:pt x="13543" y="98"/>
                  </a:cubicBezTo>
                  <a:cubicBezTo>
                    <a:pt x="12686" y="-217"/>
                    <a:pt x="10971" y="202"/>
                    <a:pt x="8743" y="1775"/>
                  </a:cubicBezTo>
                  <a:cubicBezTo>
                    <a:pt x="6514" y="3348"/>
                    <a:pt x="3771" y="6074"/>
                    <a:pt x="2914" y="9325"/>
                  </a:cubicBezTo>
                  <a:cubicBezTo>
                    <a:pt x="2057" y="12575"/>
                    <a:pt x="3086" y="16350"/>
                    <a:pt x="5314" y="18552"/>
                  </a:cubicBezTo>
                  <a:cubicBezTo>
                    <a:pt x="7543" y="20754"/>
                    <a:pt x="10971" y="21383"/>
                    <a:pt x="13886" y="21278"/>
                  </a:cubicBezTo>
                  <a:cubicBezTo>
                    <a:pt x="16800" y="21173"/>
                    <a:pt x="19200" y="20334"/>
                    <a:pt x="21600" y="19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3423075" y="291964"/>
              <a:ext cx="94826" cy="215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100" fill="norm" stroke="1" extrusionOk="0">
                  <a:moveTo>
                    <a:pt x="5664" y="11229"/>
                  </a:moveTo>
                  <a:cubicBezTo>
                    <a:pt x="4224" y="13513"/>
                    <a:pt x="2784" y="15798"/>
                    <a:pt x="1824" y="17667"/>
                  </a:cubicBezTo>
                  <a:cubicBezTo>
                    <a:pt x="864" y="19536"/>
                    <a:pt x="384" y="20990"/>
                    <a:pt x="144" y="21094"/>
                  </a:cubicBezTo>
                  <a:cubicBezTo>
                    <a:pt x="-96" y="21198"/>
                    <a:pt x="-96" y="19952"/>
                    <a:pt x="624" y="16733"/>
                  </a:cubicBezTo>
                  <a:cubicBezTo>
                    <a:pt x="1344" y="13513"/>
                    <a:pt x="2784" y="8321"/>
                    <a:pt x="3984" y="5206"/>
                  </a:cubicBezTo>
                  <a:cubicBezTo>
                    <a:pt x="5184" y="2090"/>
                    <a:pt x="6144" y="1052"/>
                    <a:pt x="8064" y="429"/>
                  </a:cubicBezTo>
                  <a:cubicBezTo>
                    <a:pt x="9984" y="-194"/>
                    <a:pt x="12864" y="-402"/>
                    <a:pt x="15024" y="1675"/>
                  </a:cubicBezTo>
                  <a:cubicBezTo>
                    <a:pt x="17184" y="3752"/>
                    <a:pt x="18624" y="8113"/>
                    <a:pt x="19584" y="11436"/>
                  </a:cubicBezTo>
                  <a:cubicBezTo>
                    <a:pt x="20544" y="14760"/>
                    <a:pt x="21024" y="17044"/>
                    <a:pt x="21504" y="19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3602772" y="278884"/>
              <a:ext cx="99278" cy="2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6" h="21454" fill="norm" stroke="1" extrusionOk="0">
                  <a:moveTo>
                    <a:pt x="20676" y="1783"/>
                  </a:moveTo>
                  <a:cubicBezTo>
                    <a:pt x="19354" y="1011"/>
                    <a:pt x="18031" y="240"/>
                    <a:pt x="14725" y="47"/>
                  </a:cubicBezTo>
                  <a:cubicBezTo>
                    <a:pt x="11419" y="-146"/>
                    <a:pt x="6129" y="240"/>
                    <a:pt x="3043" y="1493"/>
                  </a:cubicBezTo>
                  <a:cubicBezTo>
                    <a:pt x="-42" y="2747"/>
                    <a:pt x="-924" y="4868"/>
                    <a:pt x="1060" y="7279"/>
                  </a:cubicBezTo>
                  <a:cubicBezTo>
                    <a:pt x="3043" y="9690"/>
                    <a:pt x="7892" y="12390"/>
                    <a:pt x="11419" y="14318"/>
                  </a:cubicBezTo>
                  <a:cubicBezTo>
                    <a:pt x="14945" y="16247"/>
                    <a:pt x="17149" y="17404"/>
                    <a:pt x="18252" y="18465"/>
                  </a:cubicBezTo>
                  <a:cubicBezTo>
                    <a:pt x="19354" y="19525"/>
                    <a:pt x="19354" y="20490"/>
                    <a:pt x="18252" y="20972"/>
                  </a:cubicBezTo>
                  <a:cubicBezTo>
                    <a:pt x="17149" y="21454"/>
                    <a:pt x="14945" y="21454"/>
                    <a:pt x="12741" y="21454"/>
                  </a:cubicBezTo>
                  <a:cubicBezTo>
                    <a:pt x="10537" y="21454"/>
                    <a:pt x="8333" y="21454"/>
                    <a:pt x="6349" y="20393"/>
                  </a:cubicBezTo>
                  <a:cubicBezTo>
                    <a:pt x="4366" y="19333"/>
                    <a:pt x="2603" y="17211"/>
                    <a:pt x="839" y="150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3778250" y="304800"/>
              <a:ext cx="254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3790950" y="196850"/>
              <a:ext cx="317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200"/>
                    <a:pt x="0" y="8800"/>
                    <a:pt x="3600" y="5200"/>
                  </a:cubicBezTo>
                  <a:cubicBezTo>
                    <a:pt x="7200" y="1600"/>
                    <a:pt x="14400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3944408" y="82550"/>
              <a:ext cx="62442" cy="416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550" fill="norm" stroke="1" extrusionOk="0">
                  <a:moveTo>
                    <a:pt x="19080" y="0"/>
                  </a:moveTo>
                  <a:cubicBezTo>
                    <a:pt x="15480" y="1535"/>
                    <a:pt x="11880" y="3070"/>
                    <a:pt x="8640" y="5482"/>
                  </a:cubicBezTo>
                  <a:cubicBezTo>
                    <a:pt x="5400" y="7894"/>
                    <a:pt x="2520" y="11184"/>
                    <a:pt x="1080" y="13815"/>
                  </a:cubicBezTo>
                  <a:cubicBezTo>
                    <a:pt x="-360" y="16447"/>
                    <a:pt x="-360" y="18420"/>
                    <a:pt x="1080" y="19681"/>
                  </a:cubicBezTo>
                  <a:cubicBezTo>
                    <a:pt x="2520" y="20942"/>
                    <a:pt x="5400" y="21490"/>
                    <a:pt x="8280" y="21545"/>
                  </a:cubicBezTo>
                  <a:cubicBezTo>
                    <a:pt x="11160" y="21600"/>
                    <a:pt x="14040" y="21161"/>
                    <a:pt x="16200" y="20229"/>
                  </a:cubicBezTo>
                  <a:cubicBezTo>
                    <a:pt x="18360" y="19297"/>
                    <a:pt x="19800" y="17872"/>
                    <a:pt x="21240" y="16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3917950" y="251919"/>
              <a:ext cx="268707" cy="477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287" fill="norm" stroke="1" extrusionOk="0">
                  <a:moveTo>
                    <a:pt x="0" y="2639"/>
                  </a:moveTo>
                  <a:cubicBezTo>
                    <a:pt x="2362" y="2073"/>
                    <a:pt x="4725" y="1507"/>
                    <a:pt x="6244" y="1083"/>
                  </a:cubicBezTo>
                  <a:cubicBezTo>
                    <a:pt x="7762" y="659"/>
                    <a:pt x="8437" y="376"/>
                    <a:pt x="9197" y="187"/>
                  </a:cubicBezTo>
                  <a:cubicBezTo>
                    <a:pt x="9956" y="-2"/>
                    <a:pt x="10800" y="-96"/>
                    <a:pt x="11222" y="140"/>
                  </a:cubicBezTo>
                  <a:cubicBezTo>
                    <a:pt x="11644" y="376"/>
                    <a:pt x="11644" y="942"/>
                    <a:pt x="11559" y="1743"/>
                  </a:cubicBezTo>
                  <a:cubicBezTo>
                    <a:pt x="11475" y="2545"/>
                    <a:pt x="11306" y="3583"/>
                    <a:pt x="11306" y="4337"/>
                  </a:cubicBezTo>
                  <a:cubicBezTo>
                    <a:pt x="11306" y="5092"/>
                    <a:pt x="11475" y="5563"/>
                    <a:pt x="11981" y="5894"/>
                  </a:cubicBezTo>
                  <a:cubicBezTo>
                    <a:pt x="12487" y="6224"/>
                    <a:pt x="13331" y="6412"/>
                    <a:pt x="14175" y="6459"/>
                  </a:cubicBezTo>
                  <a:cubicBezTo>
                    <a:pt x="15019" y="6507"/>
                    <a:pt x="15862" y="6412"/>
                    <a:pt x="16622" y="6082"/>
                  </a:cubicBezTo>
                  <a:cubicBezTo>
                    <a:pt x="17381" y="5752"/>
                    <a:pt x="18056" y="5186"/>
                    <a:pt x="18478" y="4526"/>
                  </a:cubicBezTo>
                  <a:cubicBezTo>
                    <a:pt x="18900" y="3866"/>
                    <a:pt x="19069" y="3111"/>
                    <a:pt x="19153" y="3111"/>
                  </a:cubicBezTo>
                  <a:cubicBezTo>
                    <a:pt x="19237" y="3111"/>
                    <a:pt x="19237" y="3866"/>
                    <a:pt x="19575" y="5563"/>
                  </a:cubicBezTo>
                  <a:cubicBezTo>
                    <a:pt x="19912" y="7261"/>
                    <a:pt x="20588" y="9902"/>
                    <a:pt x="21009" y="12213"/>
                  </a:cubicBezTo>
                  <a:cubicBezTo>
                    <a:pt x="21431" y="14524"/>
                    <a:pt x="21600" y="16505"/>
                    <a:pt x="21178" y="17967"/>
                  </a:cubicBezTo>
                  <a:cubicBezTo>
                    <a:pt x="20756" y="19429"/>
                    <a:pt x="19744" y="20372"/>
                    <a:pt x="18731" y="20891"/>
                  </a:cubicBezTo>
                  <a:cubicBezTo>
                    <a:pt x="17719" y="21410"/>
                    <a:pt x="16706" y="21504"/>
                    <a:pt x="15103" y="20655"/>
                  </a:cubicBezTo>
                  <a:cubicBezTo>
                    <a:pt x="13500" y="19806"/>
                    <a:pt x="11306" y="18014"/>
                    <a:pt x="9112" y="162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4800599" y="190500"/>
              <a:ext cx="18688" cy="345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0" y="0"/>
                  </a:moveTo>
                  <a:cubicBezTo>
                    <a:pt x="2400" y="2783"/>
                    <a:pt x="4800" y="5566"/>
                    <a:pt x="8400" y="8945"/>
                  </a:cubicBezTo>
                  <a:cubicBezTo>
                    <a:pt x="12000" y="12324"/>
                    <a:pt x="16800" y="16299"/>
                    <a:pt x="19200" y="18618"/>
                  </a:cubicBezTo>
                  <a:cubicBezTo>
                    <a:pt x="21600" y="20937"/>
                    <a:pt x="21600" y="21600"/>
                    <a:pt x="20400" y="21600"/>
                  </a:cubicBezTo>
                  <a:cubicBezTo>
                    <a:pt x="19200" y="21600"/>
                    <a:pt x="16800" y="20937"/>
                    <a:pt x="14400" y="20209"/>
                  </a:cubicBezTo>
                  <a:cubicBezTo>
                    <a:pt x="12000" y="19480"/>
                    <a:pt x="9600" y="18685"/>
                    <a:pt x="7200" y="178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4787900" y="152400"/>
              <a:ext cx="1651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54" y="14400"/>
                    <a:pt x="8308" y="7200"/>
                    <a:pt x="11908" y="3600"/>
                  </a:cubicBezTo>
                  <a:cubicBezTo>
                    <a:pt x="15508" y="0"/>
                    <a:pt x="1855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4762500" y="330200"/>
              <a:ext cx="1778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4400"/>
                    <a:pt x="11829" y="7200"/>
                    <a:pt x="15429" y="3600"/>
                  </a:cubicBezTo>
                  <a:cubicBezTo>
                    <a:pt x="19029" y="0"/>
                    <a:pt x="2031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4781549" y="476250"/>
              <a:ext cx="1841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7280"/>
                    <a:pt x="9434" y="12960"/>
                    <a:pt x="13034" y="9360"/>
                  </a:cubicBezTo>
                  <a:cubicBezTo>
                    <a:pt x="16634" y="5760"/>
                    <a:pt x="19117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5104253" y="313480"/>
              <a:ext cx="90047" cy="180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4" h="21171" fill="norm" stroke="1" extrusionOk="0">
                  <a:moveTo>
                    <a:pt x="20884" y="1217"/>
                  </a:moveTo>
                  <a:cubicBezTo>
                    <a:pt x="18920" y="472"/>
                    <a:pt x="16957" y="-273"/>
                    <a:pt x="13520" y="99"/>
                  </a:cubicBezTo>
                  <a:cubicBezTo>
                    <a:pt x="10084" y="472"/>
                    <a:pt x="5175" y="1961"/>
                    <a:pt x="2475" y="3327"/>
                  </a:cubicBezTo>
                  <a:cubicBezTo>
                    <a:pt x="-225" y="4693"/>
                    <a:pt x="-716" y="5934"/>
                    <a:pt x="1002" y="7299"/>
                  </a:cubicBezTo>
                  <a:cubicBezTo>
                    <a:pt x="2720" y="8665"/>
                    <a:pt x="6648" y="10155"/>
                    <a:pt x="9593" y="11396"/>
                  </a:cubicBezTo>
                  <a:cubicBezTo>
                    <a:pt x="12539" y="12637"/>
                    <a:pt x="14502" y="13630"/>
                    <a:pt x="16220" y="14872"/>
                  </a:cubicBezTo>
                  <a:cubicBezTo>
                    <a:pt x="17939" y="16113"/>
                    <a:pt x="19411" y="17603"/>
                    <a:pt x="18920" y="18720"/>
                  </a:cubicBezTo>
                  <a:cubicBezTo>
                    <a:pt x="18429" y="19837"/>
                    <a:pt x="15975" y="20582"/>
                    <a:pt x="13275" y="20955"/>
                  </a:cubicBezTo>
                  <a:cubicBezTo>
                    <a:pt x="10575" y="21327"/>
                    <a:pt x="7629" y="21327"/>
                    <a:pt x="5420" y="20086"/>
                  </a:cubicBezTo>
                  <a:cubicBezTo>
                    <a:pt x="3211" y="18844"/>
                    <a:pt x="1739" y="16361"/>
                    <a:pt x="266" y="138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5291002" y="152400"/>
              <a:ext cx="68399" cy="319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33" fill="norm" stroke="1" extrusionOk="0">
                  <a:moveTo>
                    <a:pt x="21151" y="0"/>
                  </a:moveTo>
                  <a:cubicBezTo>
                    <a:pt x="17878" y="284"/>
                    <a:pt x="14606" y="568"/>
                    <a:pt x="12315" y="1421"/>
                  </a:cubicBezTo>
                  <a:cubicBezTo>
                    <a:pt x="10024" y="2274"/>
                    <a:pt x="8715" y="3695"/>
                    <a:pt x="6751" y="5968"/>
                  </a:cubicBezTo>
                  <a:cubicBezTo>
                    <a:pt x="4787" y="8242"/>
                    <a:pt x="2169" y="11368"/>
                    <a:pt x="860" y="13713"/>
                  </a:cubicBezTo>
                  <a:cubicBezTo>
                    <a:pt x="-449" y="16058"/>
                    <a:pt x="-449" y="17621"/>
                    <a:pt x="2169" y="18900"/>
                  </a:cubicBezTo>
                  <a:cubicBezTo>
                    <a:pt x="4787" y="20179"/>
                    <a:pt x="10024" y="21174"/>
                    <a:pt x="13624" y="21387"/>
                  </a:cubicBezTo>
                  <a:cubicBezTo>
                    <a:pt x="17224" y="21600"/>
                    <a:pt x="19187" y="21032"/>
                    <a:pt x="21151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5245099" y="319616"/>
              <a:ext cx="196851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904"/>
                    <a:pt x="0" y="12209"/>
                    <a:pt x="697" y="8922"/>
                  </a:cubicBezTo>
                  <a:cubicBezTo>
                    <a:pt x="1394" y="5635"/>
                    <a:pt x="2787" y="3757"/>
                    <a:pt x="6155" y="2348"/>
                  </a:cubicBezTo>
                  <a:cubicBezTo>
                    <a:pt x="9523" y="939"/>
                    <a:pt x="14865" y="0"/>
                    <a:pt x="17768" y="0"/>
                  </a:cubicBezTo>
                  <a:cubicBezTo>
                    <a:pt x="20671" y="0"/>
                    <a:pt x="21135" y="939"/>
                    <a:pt x="21600" y="1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5435599" y="355600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5441949" y="260350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5523280" y="32288"/>
              <a:ext cx="509220" cy="431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468" fill="norm" stroke="1" extrusionOk="0">
                  <a:moveTo>
                    <a:pt x="321" y="13882"/>
                  </a:moveTo>
                  <a:cubicBezTo>
                    <a:pt x="410" y="15989"/>
                    <a:pt x="500" y="18096"/>
                    <a:pt x="410" y="19466"/>
                  </a:cubicBezTo>
                  <a:cubicBezTo>
                    <a:pt x="321" y="20836"/>
                    <a:pt x="52" y="21468"/>
                    <a:pt x="7" y="21468"/>
                  </a:cubicBezTo>
                  <a:cubicBezTo>
                    <a:pt x="-38" y="21468"/>
                    <a:pt x="141" y="20836"/>
                    <a:pt x="455" y="19888"/>
                  </a:cubicBezTo>
                  <a:cubicBezTo>
                    <a:pt x="769" y="18939"/>
                    <a:pt x="1217" y="17675"/>
                    <a:pt x="1530" y="16779"/>
                  </a:cubicBezTo>
                  <a:cubicBezTo>
                    <a:pt x="1844" y="15884"/>
                    <a:pt x="2023" y="15357"/>
                    <a:pt x="2247" y="15304"/>
                  </a:cubicBezTo>
                  <a:cubicBezTo>
                    <a:pt x="2472" y="15251"/>
                    <a:pt x="2740" y="15673"/>
                    <a:pt x="2875" y="16147"/>
                  </a:cubicBezTo>
                  <a:cubicBezTo>
                    <a:pt x="3009" y="16621"/>
                    <a:pt x="3009" y="17148"/>
                    <a:pt x="2964" y="17780"/>
                  </a:cubicBezTo>
                  <a:cubicBezTo>
                    <a:pt x="2920" y="18412"/>
                    <a:pt x="2830" y="19150"/>
                    <a:pt x="2920" y="19150"/>
                  </a:cubicBezTo>
                  <a:cubicBezTo>
                    <a:pt x="3009" y="19150"/>
                    <a:pt x="3278" y="18412"/>
                    <a:pt x="3682" y="17464"/>
                  </a:cubicBezTo>
                  <a:cubicBezTo>
                    <a:pt x="4085" y="16516"/>
                    <a:pt x="4623" y="15357"/>
                    <a:pt x="5116" y="14619"/>
                  </a:cubicBezTo>
                  <a:cubicBezTo>
                    <a:pt x="5608" y="13882"/>
                    <a:pt x="6057" y="13566"/>
                    <a:pt x="6325" y="13724"/>
                  </a:cubicBezTo>
                  <a:cubicBezTo>
                    <a:pt x="6594" y="13882"/>
                    <a:pt x="6684" y="14514"/>
                    <a:pt x="6684" y="15409"/>
                  </a:cubicBezTo>
                  <a:cubicBezTo>
                    <a:pt x="6684" y="16305"/>
                    <a:pt x="6594" y="17464"/>
                    <a:pt x="6594" y="18307"/>
                  </a:cubicBezTo>
                  <a:cubicBezTo>
                    <a:pt x="6594" y="19150"/>
                    <a:pt x="6684" y="19677"/>
                    <a:pt x="6953" y="20046"/>
                  </a:cubicBezTo>
                  <a:cubicBezTo>
                    <a:pt x="7222" y="20414"/>
                    <a:pt x="7670" y="20625"/>
                    <a:pt x="8477" y="20362"/>
                  </a:cubicBezTo>
                  <a:cubicBezTo>
                    <a:pt x="9283" y="20098"/>
                    <a:pt x="10448" y="19361"/>
                    <a:pt x="11345" y="18518"/>
                  </a:cubicBezTo>
                  <a:cubicBezTo>
                    <a:pt x="12241" y="17675"/>
                    <a:pt x="12868" y="16727"/>
                    <a:pt x="13227" y="15989"/>
                  </a:cubicBezTo>
                  <a:cubicBezTo>
                    <a:pt x="13585" y="15251"/>
                    <a:pt x="13675" y="14725"/>
                    <a:pt x="13496" y="14408"/>
                  </a:cubicBezTo>
                  <a:cubicBezTo>
                    <a:pt x="13316" y="14092"/>
                    <a:pt x="12868" y="13987"/>
                    <a:pt x="12420" y="13987"/>
                  </a:cubicBezTo>
                  <a:cubicBezTo>
                    <a:pt x="11972" y="13987"/>
                    <a:pt x="11524" y="14092"/>
                    <a:pt x="11076" y="14619"/>
                  </a:cubicBezTo>
                  <a:cubicBezTo>
                    <a:pt x="10628" y="15146"/>
                    <a:pt x="10179" y="16094"/>
                    <a:pt x="9911" y="16832"/>
                  </a:cubicBezTo>
                  <a:cubicBezTo>
                    <a:pt x="9642" y="17569"/>
                    <a:pt x="9552" y="18096"/>
                    <a:pt x="9731" y="18360"/>
                  </a:cubicBezTo>
                  <a:cubicBezTo>
                    <a:pt x="9911" y="18623"/>
                    <a:pt x="10359" y="18623"/>
                    <a:pt x="10807" y="18518"/>
                  </a:cubicBezTo>
                  <a:cubicBezTo>
                    <a:pt x="11255" y="18412"/>
                    <a:pt x="11703" y="18202"/>
                    <a:pt x="12106" y="18254"/>
                  </a:cubicBezTo>
                  <a:cubicBezTo>
                    <a:pt x="12510" y="18307"/>
                    <a:pt x="12868" y="18623"/>
                    <a:pt x="13227" y="19045"/>
                  </a:cubicBezTo>
                  <a:cubicBezTo>
                    <a:pt x="13585" y="19466"/>
                    <a:pt x="13944" y="19993"/>
                    <a:pt x="14347" y="20151"/>
                  </a:cubicBezTo>
                  <a:cubicBezTo>
                    <a:pt x="14750" y="20309"/>
                    <a:pt x="15199" y="20098"/>
                    <a:pt x="16005" y="18887"/>
                  </a:cubicBezTo>
                  <a:cubicBezTo>
                    <a:pt x="16812" y="17675"/>
                    <a:pt x="17977" y="15462"/>
                    <a:pt x="18918" y="12301"/>
                  </a:cubicBezTo>
                  <a:cubicBezTo>
                    <a:pt x="19859" y="9140"/>
                    <a:pt x="20576" y="5031"/>
                    <a:pt x="20979" y="2713"/>
                  </a:cubicBezTo>
                  <a:cubicBezTo>
                    <a:pt x="21383" y="395"/>
                    <a:pt x="21472" y="-132"/>
                    <a:pt x="21428" y="26"/>
                  </a:cubicBezTo>
                  <a:cubicBezTo>
                    <a:pt x="21383" y="184"/>
                    <a:pt x="21203" y="1027"/>
                    <a:pt x="20800" y="2976"/>
                  </a:cubicBezTo>
                  <a:cubicBezTo>
                    <a:pt x="20397" y="4926"/>
                    <a:pt x="19769" y="7981"/>
                    <a:pt x="19321" y="10563"/>
                  </a:cubicBezTo>
                  <a:cubicBezTo>
                    <a:pt x="18873" y="13144"/>
                    <a:pt x="18604" y="15251"/>
                    <a:pt x="18515" y="16568"/>
                  </a:cubicBezTo>
                  <a:cubicBezTo>
                    <a:pt x="18425" y="17886"/>
                    <a:pt x="18515" y="18412"/>
                    <a:pt x="18784" y="18781"/>
                  </a:cubicBezTo>
                  <a:cubicBezTo>
                    <a:pt x="19052" y="19150"/>
                    <a:pt x="19501" y="19361"/>
                    <a:pt x="19994" y="18781"/>
                  </a:cubicBezTo>
                  <a:cubicBezTo>
                    <a:pt x="20486" y="18202"/>
                    <a:pt x="21024" y="16832"/>
                    <a:pt x="21562" y="15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5941280" y="184150"/>
              <a:ext cx="415070" cy="224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600" fill="norm" stroke="1" extrusionOk="0">
                  <a:moveTo>
                    <a:pt x="1436" y="7947"/>
                  </a:moveTo>
                  <a:cubicBezTo>
                    <a:pt x="669" y="7540"/>
                    <a:pt x="-99" y="7132"/>
                    <a:pt x="11" y="6928"/>
                  </a:cubicBezTo>
                  <a:cubicBezTo>
                    <a:pt x="120" y="6725"/>
                    <a:pt x="1107" y="6725"/>
                    <a:pt x="3081" y="6826"/>
                  </a:cubicBezTo>
                  <a:cubicBezTo>
                    <a:pt x="5054" y="6928"/>
                    <a:pt x="8015" y="7132"/>
                    <a:pt x="8727" y="7845"/>
                  </a:cubicBezTo>
                  <a:cubicBezTo>
                    <a:pt x="9440" y="8558"/>
                    <a:pt x="7905" y="9781"/>
                    <a:pt x="7028" y="11411"/>
                  </a:cubicBezTo>
                  <a:cubicBezTo>
                    <a:pt x="6151" y="13042"/>
                    <a:pt x="5931" y="15079"/>
                    <a:pt x="5986" y="16608"/>
                  </a:cubicBezTo>
                  <a:cubicBezTo>
                    <a:pt x="6041" y="18136"/>
                    <a:pt x="6370" y="19155"/>
                    <a:pt x="7192" y="19358"/>
                  </a:cubicBezTo>
                  <a:cubicBezTo>
                    <a:pt x="8015" y="19562"/>
                    <a:pt x="9330" y="18951"/>
                    <a:pt x="10262" y="17728"/>
                  </a:cubicBezTo>
                  <a:cubicBezTo>
                    <a:pt x="11194" y="16506"/>
                    <a:pt x="11743" y="14672"/>
                    <a:pt x="11797" y="12736"/>
                  </a:cubicBezTo>
                  <a:cubicBezTo>
                    <a:pt x="11852" y="10800"/>
                    <a:pt x="11414" y="8762"/>
                    <a:pt x="10920" y="7642"/>
                  </a:cubicBezTo>
                  <a:cubicBezTo>
                    <a:pt x="10427" y="6521"/>
                    <a:pt x="9879" y="6317"/>
                    <a:pt x="9933" y="6113"/>
                  </a:cubicBezTo>
                  <a:cubicBezTo>
                    <a:pt x="9988" y="5909"/>
                    <a:pt x="10646" y="5706"/>
                    <a:pt x="11523" y="6011"/>
                  </a:cubicBezTo>
                  <a:cubicBezTo>
                    <a:pt x="12400" y="6317"/>
                    <a:pt x="13497" y="7132"/>
                    <a:pt x="14319" y="9475"/>
                  </a:cubicBezTo>
                  <a:cubicBezTo>
                    <a:pt x="15142" y="11819"/>
                    <a:pt x="15690" y="15691"/>
                    <a:pt x="15854" y="18136"/>
                  </a:cubicBezTo>
                  <a:cubicBezTo>
                    <a:pt x="16019" y="20581"/>
                    <a:pt x="15799" y="21600"/>
                    <a:pt x="15580" y="21600"/>
                  </a:cubicBezTo>
                  <a:cubicBezTo>
                    <a:pt x="15361" y="21600"/>
                    <a:pt x="15142" y="20581"/>
                    <a:pt x="15306" y="17525"/>
                  </a:cubicBezTo>
                  <a:cubicBezTo>
                    <a:pt x="15471" y="14468"/>
                    <a:pt x="16019" y="9374"/>
                    <a:pt x="17115" y="6113"/>
                  </a:cubicBezTo>
                  <a:cubicBezTo>
                    <a:pt x="18212" y="2853"/>
                    <a:pt x="19856" y="1426"/>
                    <a:pt x="2150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6625426" y="7950"/>
              <a:ext cx="143674" cy="386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22" fill="norm" stroke="1" extrusionOk="0">
                  <a:moveTo>
                    <a:pt x="21249" y="968"/>
                  </a:moveTo>
                  <a:cubicBezTo>
                    <a:pt x="19997" y="615"/>
                    <a:pt x="18745" y="263"/>
                    <a:pt x="17179" y="87"/>
                  </a:cubicBezTo>
                  <a:cubicBezTo>
                    <a:pt x="15614" y="-89"/>
                    <a:pt x="13736" y="-89"/>
                    <a:pt x="11075" y="968"/>
                  </a:cubicBezTo>
                  <a:cubicBezTo>
                    <a:pt x="8414" y="2024"/>
                    <a:pt x="4971" y="4137"/>
                    <a:pt x="2779" y="6837"/>
                  </a:cubicBezTo>
                  <a:cubicBezTo>
                    <a:pt x="588" y="9537"/>
                    <a:pt x="-351" y="12824"/>
                    <a:pt x="119" y="15289"/>
                  </a:cubicBezTo>
                  <a:cubicBezTo>
                    <a:pt x="588" y="17754"/>
                    <a:pt x="2466" y="19398"/>
                    <a:pt x="5597" y="20337"/>
                  </a:cubicBezTo>
                  <a:cubicBezTo>
                    <a:pt x="8727" y="21276"/>
                    <a:pt x="13110" y="21511"/>
                    <a:pt x="15927" y="21394"/>
                  </a:cubicBezTo>
                  <a:cubicBezTo>
                    <a:pt x="18745" y="21276"/>
                    <a:pt x="19997" y="20807"/>
                    <a:pt x="21249" y="20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6832600" y="101600"/>
              <a:ext cx="508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00" y="2127"/>
                    <a:pt x="9000" y="4255"/>
                    <a:pt x="12600" y="7855"/>
                  </a:cubicBezTo>
                  <a:cubicBezTo>
                    <a:pt x="16200" y="11455"/>
                    <a:pt x="18900" y="165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6844772" y="50800"/>
              <a:ext cx="184679" cy="281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409" fill="norm" stroke="1" extrusionOk="0">
                  <a:moveTo>
                    <a:pt x="19719" y="0"/>
                  </a:moveTo>
                  <a:cubicBezTo>
                    <a:pt x="14865" y="2901"/>
                    <a:pt x="10011" y="5803"/>
                    <a:pt x="6613" y="7979"/>
                  </a:cubicBezTo>
                  <a:cubicBezTo>
                    <a:pt x="3215" y="10155"/>
                    <a:pt x="1274" y="11606"/>
                    <a:pt x="424" y="12896"/>
                  </a:cubicBezTo>
                  <a:cubicBezTo>
                    <a:pt x="-425" y="14185"/>
                    <a:pt x="-182" y="15313"/>
                    <a:pt x="2851" y="16764"/>
                  </a:cubicBezTo>
                  <a:cubicBezTo>
                    <a:pt x="5885" y="18215"/>
                    <a:pt x="11710" y="19988"/>
                    <a:pt x="15229" y="20794"/>
                  </a:cubicBezTo>
                  <a:cubicBezTo>
                    <a:pt x="18748" y="21600"/>
                    <a:pt x="19962" y="21439"/>
                    <a:pt x="21175" y="2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7112000" y="21166"/>
              <a:ext cx="170167" cy="3588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414" fill="norm" stroke="1" extrusionOk="0">
                  <a:moveTo>
                    <a:pt x="5532" y="7074"/>
                  </a:moveTo>
                  <a:cubicBezTo>
                    <a:pt x="5532" y="11242"/>
                    <a:pt x="5532" y="15411"/>
                    <a:pt x="5268" y="17937"/>
                  </a:cubicBezTo>
                  <a:cubicBezTo>
                    <a:pt x="5005" y="20463"/>
                    <a:pt x="4478" y="21347"/>
                    <a:pt x="4083" y="21411"/>
                  </a:cubicBezTo>
                  <a:cubicBezTo>
                    <a:pt x="3688" y="21474"/>
                    <a:pt x="3424" y="20716"/>
                    <a:pt x="3951" y="18126"/>
                  </a:cubicBezTo>
                  <a:cubicBezTo>
                    <a:pt x="4478" y="15537"/>
                    <a:pt x="5795" y="11116"/>
                    <a:pt x="6980" y="7958"/>
                  </a:cubicBezTo>
                  <a:cubicBezTo>
                    <a:pt x="8166" y="4800"/>
                    <a:pt x="9220" y="2905"/>
                    <a:pt x="10273" y="1705"/>
                  </a:cubicBezTo>
                  <a:cubicBezTo>
                    <a:pt x="11327" y="505"/>
                    <a:pt x="12380" y="0"/>
                    <a:pt x="13302" y="0"/>
                  </a:cubicBezTo>
                  <a:cubicBezTo>
                    <a:pt x="14224" y="0"/>
                    <a:pt x="15015" y="505"/>
                    <a:pt x="16463" y="2589"/>
                  </a:cubicBezTo>
                  <a:cubicBezTo>
                    <a:pt x="17912" y="4674"/>
                    <a:pt x="20020" y="8337"/>
                    <a:pt x="20810" y="11179"/>
                  </a:cubicBezTo>
                  <a:cubicBezTo>
                    <a:pt x="21600" y="14021"/>
                    <a:pt x="21073" y="16042"/>
                    <a:pt x="19624" y="17684"/>
                  </a:cubicBezTo>
                  <a:cubicBezTo>
                    <a:pt x="18176" y="19326"/>
                    <a:pt x="15805" y="20589"/>
                    <a:pt x="13302" y="21095"/>
                  </a:cubicBezTo>
                  <a:cubicBezTo>
                    <a:pt x="10800" y="21600"/>
                    <a:pt x="8166" y="21347"/>
                    <a:pt x="5927" y="20653"/>
                  </a:cubicBezTo>
                  <a:cubicBezTo>
                    <a:pt x="3688" y="19958"/>
                    <a:pt x="1844" y="18821"/>
                    <a:pt x="0" y="176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7352080" y="38950"/>
              <a:ext cx="229820" cy="347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390" fill="norm" stroke="1" extrusionOk="0">
                  <a:moveTo>
                    <a:pt x="21516" y="2290"/>
                  </a:moveTo>
                  <a:cubicBezTo>
                    <a:pt x="19733" y="1509"/>
                    <a:pt x="17949" y="729"/>
                    <a:pt x="15868" y="338"/>
                  </a:cubicBezTo>
                  <a:cubicBezTo>
                    <a:pt x="13788" y="-52"/>
                    <a:pt x="11410" y="-52"/>
                    <a:pt x="9725" y="78"/>
                  </a:cubicBezTo>
                  <a:cubicBezTo>
                    <a:pt x="8041" y="208"/>
                    <a:pt x="7050" y="468"/>
                    <a:pt x="5762" y="1770"/>
                  </a:cubicBezTo>
                  <a:cubicBezTo>
                    <a:pt x="4474" y="3071"/>
                    <a:pt x="2888" y="5413"/>
                    <a:pt x="1799" y="8406"/>
                  </a:cubicBezTo>
                  <a:cubicBezTo>
                    <a:pt x="709" y="11399"/>
                    <a:pt x="114" y="15042"/>
                    <a:pt x="15" y="17254"/>
                  </a:cubicBezTo>
                  <a:cubicBezTo>
                    <a:pt x="-84" y="19466"/>
                    <a:pt x="312" y="20247"/>
                    <a:pt x="1006" y="20767"/>
                  </a:cubicBezTo>
                  <a:cubicBezTo>
                    <a:pt x="1699" y="21288"/>
                    <a:pt x="2690" y="21548"/>
                    <a:pt x="5167" y="21288"/>
                  </a:cubicBezTo>
                  <a:cubicBezTo>
                    <a:pt x="7644" y="21028"/>
                    <a:pt x="11608" y="20247"/>
                    <a:pt x="15571" y="19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7372350" y="247650"/>
              <a:ext cx="254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0"/>
                    <a:pt x="11520" y="0"/>
                    <a:pt x="15120" y="3600"/>
                  </a:cubicBezTo>
                  <a:cubicBezTo>
                    <a:pt x="18720" y="7200"/>
                    <a:pt x="2016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7607300" y="0"/>
              <a:ext cx="160979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1600" fill="norm" stroke="1" extrusionOk="0">
                  <a:moveTo>
                    <a:pt x="14123" y="0"/>
                  </a:moveTo>
                  <a:cubicBezTo>
                    <a:pt x="17169" y="2224"/>
                    <a:pt x="20215" y="4447"/>
                    <a:pt x="20908" y="7200"/>
                  </a:cubicBezTo>
                  <a:cubicBezTo>
                    <a:pt x="21600" y="9953"/>
                    <a:pt x="19938" y="13235"/>
                    <a:pt x="16062" y="15724"/>
                  </a:cubicBezTo>
                  <a:cubicBezTo>
                    <a:pt x="12185" y="18212"/>
                    <a:pt x="6092" y="1990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1212850" y="577850"/>
              <a:ext cx="5842000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6" y="20842"/>
                    <a:pt x="391" y="20084"/>
                    <a:pt x="626" y="19453"/>
                  </a:cubicBezTo>
                  <a:cubicBezTo>
                    <a:pt x="861" y="18821"/>
                    <a:pt x="1135" y="18316"/>
                    <a:pt x="1420" y="17684"/>
                  </a:cubicBezTo>
                  <a:cubicBezTo>
                    <a:pt x="1706" y="17053"/>
                    <a:pt x="2003" y="16295"/>
                    <a:pt x="2293" y="15537"/>
                  </a:cubicBezTo>
                  <a:cubicBezTo>
                    <a:pt x="2583" y="14779"/>
                    <a:pt x="2864" y="14021"/>
                    <a:pt x="3162" y="13326"/>
                  </a:cubicBezTo>
                  <a:cubicBezTo>
                    <a:pt x="3459" y="12632"/>
                    <a:pt x="3772" y="12000"/>
                    <a:pt x="4097" y="11368"/>
                  </a:cubicBezTo>
                  <a:cubicBezTo>
                    <a:pt x="4422" y="10737"/>
                    <a:pt x="4758" y="10105"/>
                    <a:pt x="5056" y="9600"/>
                  </a:cubicBezTo>
                  <a:cubicBezTo>
                    <a:pt x="5353" y="9095"/>
                    <a:pt x="5611" y="8716"/>
                    <a:pt x="5885" y="8337"/>
                  </a:cubicBezTo>
                  <a:cubicBezTo>
                    <a:pt x="6159" y="7958"/>
                    <a:pt x="6449" y="7579"/>
                    <a:pt x="6742" y="7137"/>
                  </a:cubicBezTo>
                  <a:cubicBezTo>
                    <a:pt x="7036" y="6695"/>
                    <a:pt x="7333" y="6189"/>
                    <a:pt x="7634" y="5747"/>
                  </a:cubicBezTo>
                  <a:cubicBezTo>
                    <a:pt x="7936" y="5305"/>
                    <a:pt x="8241" y="4926"/>
                    <a:pt x="8554" y="4547"/>
                  </a:cubicBezTo>
                  <a:cubicBezTo>
                    <a:pt x="8867" y="4168"/>
                    <a:pt x="9188" y="3789"/>
                    <a:pt x="9517" y="3474"/>
                  </a:cubicBezTo>
                  <a:cubicBezTo>
                    <a:pt x="9845" y="3158"/>
                    <a:pt x="10182" y="2905"/>
                    <a:pt x="10518" y="2653"/>
                  </a:cubicBezTo>
                  <a:cubicBezTo>
                    <a:pt x="10855" y="2400"/>
                    <a:pt x="11191" y="2147"/>
                    <a:pt x="11524" y="1895"/>
                  </a:cubicBezTo>
                  <a:cubicBezTo>
                    <a:pt x="11857" y="1642"/>
                    <a:pt x="12185" y="1389"/>
                    <a:pt x="12510" y="1200"/>
                  </a:cubicBezTo>
                  <a:cubicBezTo>
                    <a:pt x="12835" y="1011"/>
                    <a:pt x="13156" y="884"/>
                    <a:pt x="13469" y="758"/>
                  </a:cubicBezTo>
                  <a:cubicBezTo>
                    <a:pt x="13782" y="632"/>
                    <a:pt x="14087" y="505"/>
                    <a:pt x="14377" y="379"/>
                  </a:cubicBezTo>
                  <a:cubicBezTo>
                    <a:pt x="14666" y="253"/>
                    <a:pt x="14940" y="126"/>
                    <a:pt x="15222" y="63"/>
                  </a:cubicBezTo>
                  <a:cubicBezTo>
                    <a:pt x="15503" y="0"/>
                    <a:pt x="15793" y="0"/>
                    <a:pt x="16075" y="0"/>
                  </a:cubicBezTo>
                  <a:cubicBezTo>
                    <a:pt x="16357" y="0"/>
                    <a:pt x="16630" y="0"/>
                    <a:pt x="16912" y="0"/>
                  </a:cubicBezTo>
                  <a:cubicBezTo>
                    <a:pt x="17194" y="0"/>
                    <a:pt x="17483" y="0"/>
                    <a:pt x="17800" y="0"/>
                  </a:cubicBezTo>
                  <a:cubicBezTo>
                    <a:pt x="18117" y="0"/>
                    <a:pt x="18462" y="0"/>
                    <a:pt x="18798" y="0"/>
                  </a:cubicBezTo>
                  <a:cubicBezTo>
                    <a:pt x="19135" y="0"/>
                    <a:pt x="19463" y="0"/>
                    <a:pt x="19773" y="63"/>
                  </a:cubicBezTo>
                  <a:cubicBezTo>
                    <a:pt x="20082" y="126"/>
                    <a:pt x="20371" y="253"/>
                    <a:pt x="20673" y="632"/>
                  </a:cubicBezTo>
                  <a:cubicBezTo>
                    <a:pt x="20974" y="1011"/>
                    <a:pt x="21287" y="1642"/>
                    <a:pt x="21600" y="2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1435100" y="628650"/>
              <a:ext cx="6292850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3" y="20647"/>
                    <a:pt x="407" y="19694"/>
                    <a:pt x="625" y="18953"/>
                  </a:cubicBezTo>
                  <a:cubicBezTo>
                    <a:pt x="843" y="18212"/>
                    <a:pt x="1075" y="17682"/>
                    <a:pt x="1333" y="17047"/>
                  </a:cubicBezTo>
                  <a:cubicBezTo>
                    <a:pt x="1591" y="16412"/>
                    <a:pt x="1874" y="15671"/>
                    <a:pt x="2147" y="15035"/>
                  </a:cubicBezTo>
                  <a:cubicBezTo>
                    <a:pt x="2419" y="14400"/>
                    <a:pt x="2681" y="13871"/>
                    <a:pt x="2957" y="13288"/>
                  </a:cubicBezTo>
                  <a:cubicBezTo>
                    <a:pt x="3233" y="12706"/>
                    <a:pt x="3524" y="12071"/>
                    <a:pt x="3782" y="11541"/>
                  </a:cubicBezTo>
                  <a:cubicBezTo>
                    <a:pt x="4040" y="11012"/>
                    <a:pt x="4265" y="10588"/>
                    <a:pt x="4501" y="10165"/>
                  </a:cubicBezTo>
                  <a:cubicBezTo>
                    <a:pt x="4737" y="9741"/>
                    <a:pt x="4984" y="9318"/>
                    <a:pt x="5235" y="8894"/>
                  </a:cubicBezTo>
                  <a:cubicBezTo>
                    <a:pt x="5485" y="8471"/>
                    <a:pt x="5740" y="8047"/>
                    <a:pt x="5998" y="7624"/>
                  </a:cubicBezTo>
                  <a:cubicBezTo>
                    <a:pt x="6255" y="7200"/>
                    <a:pt x="6517" y="6776"/>
                    <a:pt x="6797" y="6300"/>
                  </a:cubicBezTo>
                  <a:cubicBezTo>
                    <a:pt x="7076" y="5824"/>
                    <a:pt x="7374" y="5294"/>
                    <a:pt x="7669" y="4765"/>
                  </a:cubicBezTo>
                  <a:cubicBezTo>
                    <a:pt x="7963" y="4235"/>
                    <a:pt x="8253" y="3706"/>
                    <a:pt x="8548" y="3282"/>
                  </a:cubicBezTo>
                  <a:cubicBezTo>
                    <a:pt x="8842" y="2859"/>
                    <a:pt x="9140" y="2541"/>
                    <a:pt x="9427" y="2224"/>
                  </a:cubicBezTo>
                  <a:cubicBezTo>
                    <a:pt x="9714" y="1906"/>
                    <a:pt x="9990" y="1588"/>
                    <a:pt x="10262" y="1324"/>
                  </a:cubicBezTo>
                  <a:cubicBezTo>
                    <a:pt x="10535" y="1059"/>
                    <a:pt x="10804" y="847"/>
                    <a:pt x="11069" y="688"/>
                  </a:cubicBezTo>
                  <a:cubicBezTo>
                    <a:pt x="11334" y="529"/>
                    <a:pt x="11596" y="424"/>
                    <a:pt x="11843" y="318"/>
                  </a:cubicBezTo>
                  <a:cubicBezTo>
                    <a:pt x="12090" y="212"/>
                    <a:pt x="12322" y="106"/>
                    <a:pt x="12602" y="53"/>
                  </a:cubicBezTo>
                  <a:cubicBezTo>
                    <a:pt x="12882" y="0"/>
                    <a:pt x="13208" y="0"/>
                    <a:pt x="13532" y="0"/>
                  </a:cubicBezTo>
                  <a:cubicBezTo>
                    <a:pt x="13855" y="0"/>
                    <a:pt x="14175" y="0"/>
                    <a:pt x="14494" y="0"/>
                  </a:cubicBezTo>
                  <a:cubicBezTo>
                    <a:pt x="14814" y="0"/>
                    <a:pt x="15134" y="0"/>
                    <a:pt x="15443" y="53"/>
                  </a:cubicBezTo>
                  <a:cubicBezTo>
                    <a:pt x="15751" y="106"/>
                    <a:pt x="16049" y="212"/>
                    <a:pt x="16336" y="318"/>
                  </a:cubicBezTo>
                  <a:cubicBezTo>
                    <a:pt x="16623" y="424"/>
                    <a:pt x="16899" y="529"/>
                    <a:pt x="17164" y="635"/>
                  </a:cubicBezTo>
                  <a:cubicBezTo>
                    <a:pt x="17430" y="741"/>
                    <a:pt x="17684" y="847"/>
                    <a:pt x="17938" y="1006"/>
                  </a:cubicBezTo>
                  <a:cubicBezTo>
                    <a:pt x="18193" y="1165"/>
                    <a:pt x="18447" y="1376"/>
                    <a:pt x="18697" y="1535"/>
                  </a:cubicBezTo>
                  <a:cubicBezTo>
                    <a:pt x="18948" y="1694"/>
                    <a:pt x="19195" y="1800"/>
                    <a:pt x="19468" y="1906"/>
                  </a:cubicBezTo>
                  <a:cubicBezTo>
                    <a:pt x="19740" y="2012"/>
                    <a:pt x="20038" y="2118"/>
                    <a:pt x="20314" y="2224"/>
                  </a:cubicBezTo>
                  <a:cubicBezTo>
                    <a:pt x="20590" y="2329"/>
                    <a:pt x="20844" y="2435"/>
                    <a:pt x="21055" y="2700"/>
                  </a:cubicBezTo>
                  <a:cubicBezTo>
                    <a:pt x="21266" y="2965"/>
                    <a:pt x="21433" y="3388"/>
                    <a:pt x="21600" y="3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8089900" y="203200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8159750" y="425450"/>
              <a:ext cx="127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1820333" y="1788256"/>
              <a:ext cx="211667" cy="170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2" fill="norm" stroke="1" extrusionOk="0">
                  <a:moveTo>
                    <a:pt x="2160" y="9669"/>
                  </a:moveTo>
                  <a:cubicBezTo>
                    <a:pt x="4320" y="10710"/>
                    <a:pt x="6480" y="11751"/>
                    <a:pt x="8532" y="11231"/>
                  </a:cubicBezTo>
                  <a:cubicBezTo>
                    <a:pt x="10584" y="10710"/>
                    <a:pt x="12528" y="8628"/>
                    <a:pt x="13608" y="6807"/>
                  </a:cubicBezTo>
                  <a:cubicBezTo>
                    <a:pt x="14688" y="4985"/>
                    <a:pt x="14904" y="3423"/>
                    <a:pt x="14688" y="2122"/>
                  </a:cubicBezTo>
                  <a:cubicBezTo>
                    <a:pt x="14472" y="821"/>
                    <a:pt x="13824" y="-220"/>
                    <a:pt x="11664" y="40"/>
                  </a:cubicBezTo>
                  <a:cubicBezTo>
                    <a:pt x="9504" y="300"/>
                    <a:pt x="5832" y="1862"/>
                    <a:pt x="3456" y="4594"/>
                  </a:cubicBezTo>
                  <a:cubicBezTo>
                    <a:pt x="1080" y="7327"/>
                    <a:pt x="0" y="11231"/>
                    <a:pt x="0" y="14484"/>
                  </a:cubicBezTo>
                  <a:cubicBezTo>
                    <a:pt x="0" y="17737"/>
                    <a:pt x="1080" y="20339"/>
                    <a:pt x="4860" y="20860"/>
                  </a:cubicBezTo>
                  <a:cubicBezTo>
                    <a:pt x="8640" y="21380"/>
                    <a:pt x="15120" y="19819"/>
                    <a:pt x="21600" y="18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2114549" y="1613908"/>
              <a:ext cx="107040" cy="323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468" fill="norm" stroke="1" extrusionOk="0">
                  <a:moveTo>
                    <a:pt x="0" y="6665"/>
                  </a:moveTo>
                  <a:cubicBezTo>
                    <a:pt x="847" y="9330"/>
                    <a:pt x="1694" y="11995"/>
                    <a:pt x="2329" y="14169"/>
                  </a:cubicBezTo>
                  <a:cubicBezTo>
                    <a:pt x="2965" y="16343"/>
                    <a:pt x="3388" y="18027"/>
                    <a:pt x="3600" y="19289"/>
                  </a:cubicBezTo>
                  <a:cubicBezTo>
                    <a:pt x="3812" y="20551"/>
                    <a:pt x="3812" y="21393"/>
                    <a:pt x="3388" y="21463"/>
                  </a:cubicBezTo>
                  <a:cubicBezTo>
                    <a:pt x="2965" y="21533"/>
                    <a:pt x="2118" y="20832"/>
                    <a:pt x="1482" y="18027"/>
                  </a:cubicBezTo>
                  <a:cubicBezTo>
                    <a:pt x="847" y="15221"/>
                    <a:pt x="424" y="10312"/>
                    <a:pt x="847" y="7156"/>
                  </a:cubicBezTo>
                  <a:cubicBezTo>
                    <a:pt x="1271" y="4001"/>
                    <a:pt x="2541" y="2598"/>
                    <a:pt x="4024" y="1686"/>
                  </a:cubicBezTo>
                  <a:cubicBezTo>
                    <a:pt x="5506" y="775"/>
                    <a:pt x="7200" y="354"/>
                    <a:pt x="9318" y="143"/>
                  </a:cubicBezTo>
                  <a:cubicBezTo>
                    <a:pt x="11435" y="-67"/>
                    <a:pt x="13976" y="-67"/>
                    <a:pt x="16094" y="284"/>
                  </a:cubicBezTo>
                  <a:cubicBezTo>
                    <a:pt x="18212" y="634"/>
                    <a:pt x="19906" y="1336"/>
                    <a:pt x="20753" y="2458"/>
                  </a:cubicBezTo>
                  <a:cubicBezTo>
                    <a:pt x="21600" y="3580"/>
                    <a:pt x="21600" y="5123"/>
                    <a:pt x="20965" y="6175"/>
                  </a:cubicBezTo>
                  <a:cubicBezTo>
                    <a:pt x="20329" y="7227"/>
                    <a:pt x="19059" y="7788"/>
                    <a:pt x="16518" y="8138"/>
                  </a:cubicBezTo>
                  <a:cubicBezTo>
                    <a:pt x="13976" y="8489"/>
                    <a:pt x="10165" y="8629"/>
                    <a:pt x="6353" y="8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2305050" y="1654086"/>
              <a:ext cx="162984" cy="225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312"/>
                  </a:moveTo>
                  <a:cubicBezTo>
                    <a:pt x="281" y="7579"/>
                    <a:pt x="561" y="14846"/>
                    <a:pt x="701" y="15149"/>
                  </a:cubicBezTo>
                  <a:cubicBezTo>
                    <a:pt x="842" y="15452"/>
                    <a:pt x="842" y="8790"/>
                    <a:pt x="842" y="4955"/>
                  </a:cubicBezTo>
                  <a:cubicBezTo>
                    <a:pt x="842" y="1119"/>
                    <a:pt x="842" y="110"/>
                    <a:pt x="1262" y="9"/>
                  </a:cubicBezTo>
                  <a:cubicBezTo>
                    <a:pt x="1683" y="-92"/>
                    <a:pt x="2525" y="715"/>
                    <a:pt x="3226" y="2028"/>
                  </a:cubicBezTo>
                  <a:cubicBezTo>
                    <a:pt x="3927" y="3340"/>
                    <a:pt x="4488" y="5157"/>
                    <a:pt x="5190" y="6671"/>
                  </a:cubicBezTo>
                  <a:cubicBezTo>
                    <a:pt x="5891" y="8185"/>
                    <a:pt x="6732" y="9396"/>
                    <a:pt x="7855" y="10102"/>
                  </a:cubicBezTo>
                  <a:cubicBezTo>
                    <a:pt x="8977" y="10809"/>
                    <a:pt x="10379" y="11011"/>
                    <a:pt x="11922" y="9598"/>
                  </a:cubicBezTo>
                  <a:cubicBezTo>
                    <a:pt x="13465" y="8185"/>
                    <a:pt x="15148" y="5157"/>
                    <a:pt x="16270" y="3138"/>
                  </a:cubicBezTo>
                  <a:cubicBezTo>
                    <a:pt x="17392" y="1119"/>
                    <a:pt x="17953" y="110"/>
                    <a:pt x="18655" y="9"/>
                  </a:cubicBezTo>
                  <a:cubicBezTo>
                    <a:pt x="19356" y="-92"/>
                    <a:pt x="20197" y="715"/>
                    <a:pt x="20758" y="3138"/>
                  </a:cubicBezTo>
                  <a:cubicBezTo>
                    <a:pt x="21319" y="5560"/>
                    <a:pt x="21600" y="9598"/>
                    <a:pt x="21600" y="12727"/>
                  </a:cubicBezTo>
                  <a:cubicBezTo>
                    <a:pt x="21600" y="15856"/>
                    <a:pt x="21319" y="18076"/>
                    <a:pt x="21039" y="19388"/>
                  </a:cubicBezTo>
                  <a:cubicBezTo>
                    <a:pt x="20758" y="20701"/>
                    <a:pt x="20478" y="21104"/>
                    <a:pt x="20197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2565763" y="1657350"/>
              <a:ext cx="12337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5966"/>
                    <a:pt x="2982" y="11931"/>
                    <a:pt x="1182" y="15429"/>
                  </a:cubicBezTo>
                  <a:cubicBezTo>
                    <a:pt x="-618" y="18926"/>
                    <a:pt x="-618" y="19954"/>
                    <a:pt x="2982" y="20571"/>
                  </a:cubicBezTo>
                  <a:cubicBezTo>
                    <a:pt x="6582" y="21189"/>
                    <a:pt x="13782" y="21394"/>
                    <a:pt x="209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2569072" y="1619250"/>
              <a:ext cx="13602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421" y="21600"/>
                  </a:moveTo>
                  <a:cubicBezTo>
                    <a:pt x="88" y="18000"/>
                    <a:pt x="-244" y="14400"/>
                    <a:pt x="254" y="11520"/>
                  </a:cubicBezTo>
                  <a:cubicBezTo>
                    <a:pt x="753" y="8640"/>
                    <a:pt x="2082" y="6480"/>
                    <a:pt x="5738" y="4680"/>
                  </a:cubicBezTo>
                  <a:cubicBezTo>
                    <a:pt x="9393" y="2880"/>
                    <a:pt x="15374" y="1440"/>
                    <a:pt x="2135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2603500" y="1752600"/>
              <a:ext cx="889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2312408" y="1708149"/>
              <a:ext cx="3074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12274" y="0"/>
                  </a:moveTo>
                  <a:cubicBezTo>
                    <a:pt x="7954" y="5214"/>
                    <a:pt x="3634" y="10428"/>
                    <a:pt x="1474" y="13655"/>
                  </a:cubicBezTo>
                  <a:cubicBezTo>
                    <a:pt x="-686" y="16883"/>
                    <a:pt x="-686" y="18124"/>
                    <a:pt x="2914" y="19117"/>
                  </a:cubicBezTo>
                  <a:cubicBezTo>
                    <a:pt x="6514" y="20110"/>
                    <a:pt x="13714" y="20855"/>
                    <a:pt x="209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3111500" y="1784350"/>
              <a:ext cx="1270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3111500" y="1924050"/>
              <a:ext cx="133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4400"/>
                    <a:pt x="6857" y="7200"/>
                    <a:pt x="10457" y="3600"/>
                  </a:cubicBezTo>
                  <a:cubicBezTo>
                    <a:pt x="14057" y="0"/>
                    <a:pt x="1782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4222749" y="1606550"/>
              <a:ext cx="508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900"/>
                    <a:pt x="14400" y="7800"/>
                    <a:pt x="18000" y="11400"/>
                  </a:cubicBezTo>
                  <a:cubicBezTo>
                    <a:pt x="21600" y="15000"/>
                    <a:pt x="21600" y="183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4140200" y="1930400"/>
              <a:ext cx="292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09" y="14400"/>
                    <a:pt x="10017" y="7200"/>
                    <a:pt x="13617" y="3600"/>
                  </a:cubicBezTo>
                  <a:cubicBezTo>
                    <a:pt x="17217" y="0"/>
                    <a:pt x="1940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0" name="Line"/>
            <p:cNvSpPr/>
            <p:nvPr/>
          </p:nvSpPr>
          <p:spPr>
            <a:xfrm>
              <a:off x="4265035" y="2104417"/>
              <a:ext cx="144310" cy="21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140" fill="norm" stroke="1" extrusionOk="0">
                  <a:moveTo>
                    <a:pt x="1241" y="4732"/>
                  </a:moveTo>
                  <a:cubicBezTo>
                    <a:pt x="1549" y="8263"/>
                    <a:pt x="1858" y="11794"/>
                    <a:pt x="2012" y="14182"/>
                  </a:cubicBezTo>
                  <a:cubicBezTo>
                    <a:pt x="2167" y="16571"/>
                    <a:pt x="2167" y="17817"/>
                    <a:pt x="1858" y="18959"/>
                  </a:cubicBezTo>
                  <a:cubicBezTo>
                    <a:pt x="1549" y="20102"/>
                    <a:pt x="932" y="21140"/>
                    <a:pt x="469" y="21140"/>
                  </a:cubicBezTo>
                  <a:cubicBezTo>
                    <a:pt x="7" y="21140"/>
                    <a:pt x="-302" y="20102"/>
                    <a:pt x="469" y="17090"/>
                  </a:cubicBezTo>
                  <a:cubicBezTo>
                    <a:pt x="1241" y="14078"/>
                    <a:pt x="3092" y="9094"/>
                    <a:pt x="4481" y="5978"/>
                  </a:cubicBezTo>
                  <a:cubicBezTo>
                    <a:pt x="5869" y="2863"/>
                    <a:pt x="6795" y="1617"/>
                    <a:pt x="8801" y="786"/>
                  </a:cubicBezTo>
                  <a:cubicBezTo>
                    <a:pt x="10807" y="-45"/>
                    <a:pt x="13892" y="-460"/>
                    <a:pt x="16207" y="786"/>
                  </a:cubicBezTo>
                  <a:cubicBezTo>
                    <a:pt x="18521" y="2032"/>
                    <a:pt x="20064" y="4940"/>
                    <a:pt x="20681" y="7640"/>
                  </a:cubicBezTo>
                  <a:cubicBezTo>
                    <a:pt x="21298" y="10340"/>
                    <a:pt x="20989" y="12832"/>
                    <a:pt x="20681" y="15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1" name="Line"/>
            <p:cNvSpPr/>
            <p:nvPr/>
          </p:nvSpPr>
          <p:spPr>
            <a:xfrm>
              <a:off x="4902247" y="1625676"/>
              <a:ext cx="285703" cy="373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91" fill="norm" stroke="1" extrusionOk="0">
                  <a:moveTo>
                    <a:pt x="13338" y="2544"/>
                  </a:moveTo>
                  <a:cubicBezTo>
                    <a:pt x="14132" y="2180"/>
                    <a:pt x="14926" y="1816"/>
                    <a:pt x="15879" y="1330"/>
                  </a:cubicBezTo>
                  <a:cubicBezTo>
                    <a:pt x="16832" y="845"/>
                    <a:pt x="17944" y="238"/>
                    <a:pt x="18023" y="56"/>
                  </a:cubicBezTo>
                  <a:cubicBezTo>
                    <a:pt x="18103" y="-126"/>
                    <a:pt x="17150" y="117"/>
                    <a:pt x="14847" y="1027"/>
                  </a:cubicBezTo>
                  <a:cubicBezTo>
                    <a:pt x="12544" y="1937"/>
                    <a:pt x="8891" y="3514"/>
                    <a:pt x="6270" y="4789"/>
                  </a:cubicBezTo>
                  <a:cubicBezTo>
                    <a:pt x="3650" y="6063"/>
                    <a:pt x="2062" y="7034"/>
                    <a:pt x="1109" y="7822"/>
                  </a:cubicBezTo>
                  <a:cubicBezTo>
                    <a:pt x="156" y="8611"/>
                    <a:pt x="-162" y="9218"/>
                    <a:pt x="76" y="9643"/>
                  </a:cubicBezTo>
                  <a:cubicBezTo>
                    <a:pt x="314" y="10067"/>
                    <a:pt x="1109" y="10310"/>
                    <a:pt x="3332" y="10492"/>
                  </a:cubicBezTo>
                  <a:cubicBezTo>
                    <a:pt x="5556" y="10674"/>
                    <a:pt x="9209" y="10795"/>
                    <a:pt x="11591" y="10856"/>
                  </a:cubicBezTo>
                  <a:cubicBezTo>
                    <a:pt x="13973" y="10917"/>
                    <a:pt x="15085" y="10917"/>
                    <a:pt x="15959" y="11099"/>
                  </a:cubicBezTo>
                  <a:cubicBezTo>
                    <a:pt x="16832" y="11281"/>
                    <a:pt x="17467" y="11645"/>
                    <a:pt x="17547" y="12130"/>
                  </a:cubicBezTo>
                  <a:cubicBezTo>
                    <a:pt x="17626" y="12616"/>
                    <a:pt x="17150" y="13222"/>
                    <a:pt x="15085" y="14314"/>
                  </a:cubicBezTo>
                  <a:cubicBezTo>
                    <a:pt x="13020" y="15407"/>
                    <a:pt x="9367" y="16984"/>
                    <a:pt x="7144" y="17955"/>
                  </a:cubicBezTo>
                  <a:cubicBezTo>
                    <a:pt x="4920" y="18926"/>
                    <a:pt x="4126" y="19290"/>
                    <a:pt x="3491" y="19775"/>
                  </a:cubicBezTo>
                  <a:cubicBezTo>
                    <a:pt x="2856" y="20261"/>
                    <a:pt x="2379" y="20867"/>
                    <a:pt x="2856" y="21171"/>
                  </a:cubicBezTo>
                  <a:cubicBezTo>
                    <a:pt x="3332" y="21474"/>
                    <a:pt x="4762" y="21474"/>
                    <a:pt x="8017" y="21110"/>
                  </a:cubicBezTo>
                  <a:cubicBezTo>
                    <a:pt x="11273" y="20746"/>
                    <a:pt x="16356" y="20018"/>
                    <a:pt x="21438" y="19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2" name="Line"/>
            <p:cNvSpPr/>
            <p:nvPr/>
          </p:nvSpPr>
          <p:spPr>
            <a:xfrm>
              <a:off x="5029200" y="2152650"/>
              <a:ext cx="1" cy="635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5041899" y="2067655"/>
              <a:ext cx="317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0" y="12582"/>
                    <a:pt x="0" y="4867"/>
                    <a:pt x="3600" y="1782"/>
                  </a:cubicBezTo>
                  <a:cubicBezTo>
                    <a:pt x="7200" y="-1304"/>
                    <a:pt x="1440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5092700" y="2120900"/>
              <a:ext cx="825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5124450" y="2197100"/>
              <a:ext cx="571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4933950" y="1454150"/>
              <a:ext cx="1" cy="63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4928177" y="1380455"/>
              <a:ext cx="125428" cy="162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003" fill="norm" stroke="1" extrusionOk="0">
                  <a:moveTo>
                    <a:pt x="965" y="9519"/>
                  </a:moveTo>
                  <a:cubicBezTo>
                    <a:pt x="965" y="10887"/>
                    <a:pt x="965" y="12254"/>
                    <a:pt x="788" y="13757"/>
                  </a:cubicBezTo>
                  <a:cubicBezTo>
                    <a:pt x="611" y="15261"/>
                    <a:pt x="257" y="16902"/>
                    <a:pt x="80" y="16902"/>
                  </a:cubicBezTo>
                  <a:cubicBezTo>
                    <a:pt x="-97" y="16902"/>
                    <a:pt x="-97" y="15261"/>
                    <a:pt x="1319" y="12254"/>
                  </a:cubicBezTo>
                  <a:cubicBezTo>
                    <a:pt x="2736" y="9246"/>
                    <a:pt x="5569" y="4871"/>
                    <a:pt x="7870" y="2411"/>
                  </a:cubicBezTo>
                  <a:cubicBezTo>
                    <a:pt x="10172" y="-50"/>
                    <a:pt x="11942" y="-597"/>
                    <a:pt x="14244" y="633"/>
                  </a:cubicBezTo>
                  <a:cubicBezTo>
                    <a:pt x="16546" y="1864"/>
                    <a:pt x="19378" y="4871"/>
                    <a:pt x="20441" y="8562"/>
                  </a:cubicBezTo>
                  <a:cubicBezTo>
                    <a:pt x="21503" y="12254"/>
                    <a:pt x="20795" y="16628"/>
                    <a:pt x="20087" y="210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5308599" y="2089150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5753100" y="1625600"/>
              <a:ext cx="31387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4075"/>
                    <a:pt x="16200" y="8151"/>
                    <a:pt x="18900" y="11751"/>
                  </a:cubicBezTo>
                  <a:cubicBezTo>
                    <a:pt x="21600" y="15351"/>
                    <a:pt x="18900" y="18475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5670550" y="1629272"/>
              <a:ext cx="215900" cy="6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21104"/>
                  </a:moveTo>
                  <a:cubicBezTo>
                    <a:pt x="0" y="16379"/>
                    <a:pt x="0" y="11654"/>
                    <a:pt x="1271" y="7942"/>
                  </a:cubicBezTo>
                  <a:cubicBezTo>
                    <a:pt x="2541" y="4229"/>
                    <a:pt x="5082" y="1529"/>
                    <a:pt x="8682" y="516"/>
                  </a:cubicBezTo>
                  <a:cubicBezTo>
                    <a:pt x="12282" y="-496"/>
                    <a:pt x="16941" y="179"/>
                    <a:pt x="21600" y="8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5670550" y="1930400"/>
              <a:ext cx="2222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8720"/>
                    <a:pt x="8229" y="15840"/>
                    <a:pt x="11829" y="12240"/>
                  </a:cubicBezTo>
                  <a:cubicBezTo>
                    <a:pt x="15429" y="8640"/>
                    <a:pt x="18514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6066095" y="1598992"/>
              <a:ext cx="150556" cy="318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364" fill="norm" stroke="1" extrusionOk="0">
                  <a:moveTo>
                    <a:pt x="15720" y="934"/>
                  </a:moveTo>
                  <a:cubicBezTo>
                    <a:pt x="14536" y="507"/>
                    <a:pt x="13353" y="81"/>
                    <a:pt x="12021" y="10"/>
                  </a:cubicBezTo>
                  <a:cubicBezTo>
                    <a:pt x="10690" y="-61"/>
                    <a:pt x="9210" y="223"/>
                    <a:pt x="7287" y="1644"/>
                  </a:cubicBezTo>
                  <a:cubicBezTo>
                    <a:pt x="5364" y="3065"/>
                    <a:pt x="2997" y="5623"/>
                    <a:pt x="1517" y="8678"/>
                  </a:cubicBezTo>
                  <a:cubicBezTo>
                    <a:pt x="38" y="11734"/>
                    <a:pt x="-554" y="15286"/>
                    <a:pt x="630" y="17631"/>
                  </a:cubicBezTo>
                  <a:cubicBezTo>
                    <a:pt x="1813" y="19976"/>
                    <a:pt x="4772" y="21113"/>
                    <a:pt x="8471" y="21326"/>
                  </a:cubicBezTo>
                  <a:cubicBezTo>
                    <a:pt x="12169" y="21539"/>
                    <a:pt x="16608" y="20828"/>
                    <a:pt x="21046" y="20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6214372" y="1683910"/>
              <a:ext cx="192778" cy="18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232" fill="norm" stroke="1" extrusionOk="0">
                  <a:moveTo>
                    <a:pt x="947" y="2006"/>
                  </a:moveTo>
                  <a:cubicBezTo>
                    <a:pt x="250" y="819"/>
                    <a:pt x="-447" y="-368"/>
                    <a:pt x="366" y="107"/>
                  </a:cubicBezTo>
                  <a:cubicBezTo>
                    <a:pt x="1179" y="581"/>
                    <a:pt x="3501" y="2718"/>
                    <a:pt x="6172" y="5329"/>
                  </a:cubicBezTo>
                  <a:cubicBezTo>
                    <a:pt x="8843" y="7940"/>
                    <a:pt x="11863" y="11025"/>
                    <a:pt x="14418" y="13755"/>
                  </a:cubicBezTo>
                  <a:cubicBezTo>
                    <a:pt x="16972" y="16485"/>
                    <a:pt x="19063" y="18858"/>
                    <a:pt x="21153" y="212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6328505" y="1657350"/>
              <a:ext cx="59595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600" fill="norm" stroke="1" extrusionOk="0">
                  <a:moveTo>
                    <a:pt x="20970" y="0"/>
                  </a:moveTo>
                  <a:cubicBezTo>
                    <a:pt x="17246" y="514"/>
                    <a:pt x="13522" y="1029"/>
                    <a:pt x="9798" y="3000"/>
                  </a:cubicBezTo>
                  <a:cubicBezTo>
                    <a:pt x="6073" y="4971"/>
                    <a:pt x="2349" y="8400"/>
                    <a:pt x="860" y="11743"/>
                  </a:cubicBezTo>
                  <a:cubicBezTo>
                    <a:pt x="-630" y="15086"/>
                    <a:pt x="115" y="18343"/>
                    <a:pt x="8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6451600" y="1854200"/>
              <a:ext cx="63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6470650" y="1733550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6635750" y="1758950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6623049" y="186690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6883400" y="1676399"/>
              <a:ext cx="171450" cy="213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5" fill="norm" stroke="1" extrusionOk="0">
                  <a:moveTo>
                    <a:pt x="21600" y="0"/>
                  </a:moveTo>
                  <a:cubicBezTo>
                    <a:pt x="19467" y="5033"/>
                    <a:pt x="17333" y="10066"/>
                    <a:pt x="14400" y="13736"/>
                  </a:cubicBezTo>
                  <a:cubicBezTo>
                    <a:pt x="11467" y="17406"/>
                    <a:pt x="7733" y="19713"/>
                    <a:pt x="5200" y="20656"/>
                  </a:cubicBezTo>
                  <a:cubicBezTo>
                    <a:pt x="2667" y="21600"/>
                    <a:pt x="1333" y="21181"/>
                    <a:pt x="667" y="20342"/>
                  </a:cubicBezTo>
                  <a:cubicBezTo>
                    <a:pt x="0" y="19503"/>
                    <a:pt x="0" y="18245"/>
                    <a:pt x="0" y="16986"/>
                  </a:cubicBezTo>
                  <a:cubicBezTo>
                    <a:pt x="0" y="15728"/>
                    <a:pt x="0" y="14470"/>
                    <a:pt x="667" y="13631"/>
                  </a:cubicBezTo>
                  <a:cubicBezTo>
                    <a:pt x="1333" y="12792"/>
                    <a:pt x="2667" y="12373"/>
                    <a:pt x="5467" y="12687"/>
                  </a:cubicBezTo>
                  <a:cubicBezTo>
                    <a:pt x="8267" y="13002"/>
                    <a:pt x="12533" y="14050"/>
                    <a:pt x="15333" y="14994"/>
                  </a:cubicBezTo>
                  <a:cubicBezTo>
                    <a:pt x="18133" y="15938"/>
                    <a:pt x="19467" y="16777"/>
                    <a:pt x="20800" y="176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7118350" y="1574799"/>
              <a:ext cx="96360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1600" fill="norm" stroke="1" extrusionOk="0">
                  <a:moveTo>
                    <a:pt x="0" y="0"/>
                  </a:moveTo>
                  <a:cubicBezTo>
                    <a:pt x="2250" y="0"/>
                    <a:pt x="4500" y="0"/>
                    <a:pt x="7650" y="771"/>
                  </a:cubicBezTo>
                  <a:cubicBezTo>
                    <a:pt x="10800" y="1543"/>
                    <a:pt x="14850" y="3086"/>
                    <a:pt x="17550" y="5760"/>
                  </a:cubicBezTo>
                  <a:cubicBezTo>
                    <a:pt x="20250" y="8434"/>
                    <a:pt x="21600" y="12240"/>
                    <a:pt x="19350" y="15069"/>
                  </a:cubicBezTo>
                  <a:cubicBezTo>
                    <a:pt x="17100" y="17897"/>
                    <a:pt x="11250" y="19749"/>
                    <a:pt x="54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3651250" y="2927350"/>
              <a:ext cx="349250" cy="2451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3" y="504"/>
                    <a:pt x="785" y="1007"/>
                    <a:pt x="1505" y="1623"/>
                  </a:cubicBezTo>
                  <a:cubicBezTo>
                    <a:pt x="2225" y="2238"/>
                    <a:pt x="3273" y="2966"/>
                    <a:pt x="4255" y="3647"/>
                  </a:cubicBezTo>
                  <a:cubicBezTo>
                    <a:pt x="5236" y="4327"/>
                    <a:pt x="6153" y="4962"/>
                    <a:pt x="7135" y="5587"/>
                  </a:cubicBezTo>
                  <a:cubicBezTo>
                    <a:pt x="8116" y="6211"/>
                    <a:pt x="9164" y="6827"/>
                    <a:pt x="10211" y="7470"/>
                  </a:cubicBezTo>
                  <a:cubicBezTo>
                    <a:pt x="11258" y="8114"/>
                    <a:pt x="12305" y="8785"/>
                    <a:pt x="13222" y="9466"/>
                  </a:cubicBezTo>
                  <a:cubicBezTo>
                    <a:pt x="14138" y="10147"/>
                    <a:pt x="14924" y="10837"/>
                    <a:pt x="15644" y="11574"/>
                  </a:cubicBezTo>
                  <a:cubicBezTo>
                    <a:pt x="16364" y="12311"/>
                    <a:pt x="17018" y="13094"/>
                    <a:pt x="17542" y="13840"/>
                  </a:cubicBezTo>
                  <a:cubicBezTo>
                    <a:pt x="18065" y="14587"/>
                    <a:pt x="18458" y="15295"/>
                    <a:pt x="18851" y="15995"/>
                  </a:cubicBezTo>
                  <a:cubicBezTo>
                    <a:pt x="19244" y="16694"/>
                    <a:pt x="19636" y="17384"/>
                    <a:pt x="19898" y="18047"/>
                  </a:cubicBezTo>
                  <a:cubicBezTo>
                    <a:pt x="20160" y="18709"/>
                    <a:pt x="20291" y="19343"/>
                    <a:pt x="20422" y="19884"/>
                  </a:cubicBezTo>
                  <a:cubicBezTo>
                    <a:pt x="20553" y="20425"/>
                    <a:pt x="20684" y="20873"/>
                    <a:pt x="20880" y="21143"/>
                  </a:cubicBezTo>
                  <a:cubicBezTo>
                    <a:pt x="21076" y="21413"/>
                    <a:pt x="21338" y="2150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3403600" y="5173885"/>
              <a:ext cx="5632450" cy="17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9204"/>
                  </a:moveTo>
                  <a:cubicBezTo>
                    <a:pt x="97" y="5939"/>
                    <a:pt x="195" y="2674"/>
                    <a:pt x="365" y="1167"/>
                  </a:cubicBezTo>
                  <a:cubicBezTo>
                    <a:pt x="536" y="-340"/>
                    <a:pt x="779" y="-89"/>
                    <a:pt x="1047" y="288"/>
                  </a:cubicBezTo>
                  <a:cubicBezTo>
                    <a:pt x="1315" y="665"/>
                    <a:pt x="1607" y="1167"/>
                    <a:pt x="1920" y="1544"/>
                  </a:cubicBezTo>
                  <a:cubicBezTo>
                    <a:pt x="2232" y="1920"/>
                    <a:pt x="2565" y="2172"/>
                    <a:pt x="2869" y="2423"/>
                  </a:cubicBezTo>
                  <a:cubicBezTo>
                    <a:pt x="3174" y="2674"/>
                    <a:pt x="3450" y="2925"/>
                    <a:pt x="3750" y="3051"/>
                  </a:cubicBezTo>
                  <a:cubicBezTo>
                    <a:pt x="4051" y="3176"/>
                    <a:pt x="4375" y="3176"/>
                    <a:pt x="4716" y="3176"/>
                  </a:cubicBezTo>
                  <a:cubicBezTo>
                    <a:pt x="5057" y="3176"/>
                    <a:pt x="5414" y="3176"/>
                    <a:pt x="5731" y="3176"/>
                  </a:cubicBezTo>
                  <a:cubicBezTo>
                    <a:pt x="6047" y="3176"/>
                    <a:pt x="6323" y="3176"/>
                    <a:pt x="6611" y="3176"/>
                  </a:cubicBezTo>
                  <a:cubicBezTo>
                    <a:pt x="6900" y="3176"/>
                    <a:pt x="7200" y="3176"/>
                    <a:pt x="7504" y="3176"/>
                  </a:cubicBezTo>
                  <a:cubicBezTo>
                    <a:pt x="7809" y="3176"/>
                    <a:pt x="8117" y="3176"/>
                    <a:pt x="8426" y="3176"/>
                  </a:cubicBezTo>
                  <a:cubicBezTo>
                    <a:pt x="8734" y="3176"/>
                    <a:pt x="9043" y="3176"/>
                    <a:pt x="9359" y="3176"/>
                  </a:cubicBezTo>
                  <a:cubicBezTo>
                    <a:pt x="9676" y="3176"/>
                    <a:pt x="10000" y="3176"/>
                    <a:pt x="10321" y="3176"/>
                  </a:cubicBezTo>
                  <a:cubicBezTo>
                    <a:pt x="10642" y="3176"/>
                    <a:pt x="10958" y="3176"/>
                    <a:pt x="11283" y="3176"/>
                  </a:cubicBezTo>
                  <a:cubicBezTo>
                    <a:pt x="11608" y="3176"/>
                    <a:pt x="11940" y="3176"/>
                    <a:pt x="12261" y="3176"/>
                  </a:cubicBezTo>
                  <a:cubicBezTo>
                    <a:pt x="12582" y="3176"/>
                    <a:pt x="12890" y="3176"/>
                    <a:pt x="13203" y="3176"/>
                  </a:cubicBezTo>
                  <a:cubicBezTo>
                    <a:pt x="13515" y="3176"/>
                    <a:pt x="13832" y="3176"/>
                    <a:pt x="14128" y="3302"/>
                  </a:cubicBezTo>
                  <a:cubicBezTo>
                    <a:pt x="14424" y="3427"/>
                    <a:pt x="14700" y="3679"/>
                    <a:pt x="14993" y="3804"/>
                  </a:cubicBezTo>
                  <a:cubicBezTo>
                    <a:pt x="15285" y="3930"/>
                    <a:pt x="15593" y="3930"/>
                    <a:pt x="15881" y="4181"/>
                  </a:cubicBezTo>
                  <a:cubicBezTo>
                    <a:pt x="16170" y="4432"/>
                    <a:pt x="16437" y="4934"/>
                    <a:pt x="16705" y="5311"/>
                  </a:cubicBezTo>
                  <a:cubicBezTo>
                    <a:pt x="16973" y="5688"/>
                    <a:pt x="17241" y="5939"/>
                    <a:pt x="17509" y="6316"/>
                  </a:cubicBezTo>
                  <a:cubicBezTo>
                    <a:pt x="17777" y="6693"/>
                    <a:pt x="18045" y="7195"/>
                    <a:pt x="18349" y="7823"/>
                  </a:cubicBezTo>
                  <a:cubicBezTo>
                    <a:pt x="18653" y="8451"/>
                    <a:pt x="18994" y="9204"/>
                    <a:pt x="19307" y="10083"/>
                  </a:cubicBezTo>
                  <a:cubicBezTo>
                    <a:pt x="19619" y="10962"/>
                    <a:pt x="19903" y="11967"/>
                    <a:pt x="20212" y="12972"/>
                  </a:cubicBezTo>
                  <a:cubicBezTo>
                    <a:pt x="20520" y="13976"/>
                    <a:pt x="20853" y="14981"/>
                    <a:pt x="21089" y="16362"/>
                  </a:cubicBezTo>
                  <a:cubicBezTo>
                    <a:pt x="21324" y="17744"/>
                    <a:pt x="21462" y="19502"/>
                    <a:pt x="21600" y="212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0" y="3119497"/>
              <a:ext cx="200818" cy="481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54" fill="norm" stroke="1" extrusionOk="0">
                  <a:moveTo>
                    <a:pt x="675" y="14924"/>
                  </a:moveTo>
                  <a:cubicBezTo>
                    <a:pt x="900" y="15962"/>
                    <a:pt x="1125" y="16999"/>
                    <a:pt x="1688" y="17848"/>
                  </a:cubicBezTo>
                  <a:cubicBezTo>
                    <a:pt x="2250" y="18697"/>
                    <a:pt x="3150" y="19358"/>
                    <a:pt x="3600" y="19405"/>
                  </a:cubicBezTo>
                  <a:cubicBezTo>
                    <a:pt x="4050" y="19452"/>
                    <a:pt x="4050" y="18886"/>
                    <a:pt x="3600" y="17141"/>
                  </a:cubicBezTo>
                  <a:cubicBezTo>
                    <a:pt x="3150" y="15396"/>
                    <a:pt x="2250" y="12472"/>
                    <a:pt x="1800" y="9925"/>
                  </a:cubicBezTo>
                  <a:cubicBezTo>
                    <a:pt x="1350" y="7379"/>
                    <a:pt x="1350" y="5209"/>
                    <a:pt x="1575" y="3794"/>
                  </a:cubicBezTo>
                  <a:cubicBezTo>
                    <a:pt x="1800" y="2379"/>
                    <a:pt x="2250" y="1719"/>
                    <a:pt x="2925" y="1200"/>
                  </a:cubicBezTo>
                  <a:cubicBezTo>
                    <a:pt x="3600" y="682"/>
                    <a:pt x="4500" y="304"/>
                    <a:pt x="5513" y="116"/>
                  </a:cubicBezTo>
                  <a:cubicBezTo>
                    <a:pt x="6525" y="-73"/>
                    <a:pt x="7650" y="-73"/>
                    <a:pt x="9675" y="446"/>
                  </a:cubicBezTo>
                  <a:cubicBezTo>
                    <a:pt x="11700" y="965"/>
                    <a:pt x="14625" y="2002"/>
                    <a:pt x="16763" y="3794"/>
                  </a:cubicBezTo>
                  <a:cubicBezTo>
                    <a:pt x="18900" y="5586"/>
                    <a:pt x="20250" y="8133"/>
                    <a:pt x="20925" y="10397"/>
                  </a:cubicBezTo>
                  <a:cubicBezTo>
                    <a:pt x="21600" y="12661"/>
                    <a:pt x="21600" y="14641"/>
                    <a:pt x="19912" y="16386"/>
                  </a:cubicBezTo>
                  <a:cubicBezTo>
                    <a:pt x="18225" y="18131"/>
                    <a:pt x="14850" y="19641"/>
                    <a:pt x="11812" y="20489"/>
                  </a:cubicBezTo>
                  <a:cubicBezTo>
                    <a:pt x="8775" y="21338"/>
                    <a:pt x="6075" y="21527"/>
                    <a:pt x="4162" y="21433"/>
                  </a:cubicBezTo>
                  <a:cubicBezTo>
                    <a:pt x="2250" y="21338"/>
                    <a:pt x="1125" y="20961"/>
                    <a:pt x="0" y="205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285750" y="3355130"/>
              <a:ext cx="146050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757" y="11375"/>
                    <a:pt x="7513" y="2735"/>
                    <a:pt x="11113" y="575"/>
                  </a:cubicBezTo>
                  <a:cubicBezTo>
                    <a:pt x="14713" y="-1585"/>
                    <a:pt x="18157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330200" y="3448050"/>
              <a:ext cx="1270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580193" y="3156384"/>
              <a:ext cx="118307" cy="36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04" fill="norm" stroke="1" extrusionOk="0">
                  <a:moveTo>
                    <a:pt x="12086" y="2209"/>
                  </a:moveTo>
                  <a:cubicBezTo>
                    <a:pt x="11707" y="1588"/>
                    <a:pt x="11328" y="967"/>
                    <a:pt x="10192" y="533"/>
                  </a:cubicBezTo>
                  <a:cubicBezTo>
                    <a:pt x="9055" y="98"/>
                    <a:pt x="7160" y="-150"/>
                    <a:pt x="5076" y="98"/>
                  </a:cubicBezTo>
                  <a:cubicBezTo>
                    <a:pt x="2992" y="347"/>
                    <a:pt x="718" y="1091"/>
                    <a:pt x="149" y="2084"/>
                  </a:cubicBezTo>
                  <a:cubicBezTo>
                    <a:pt x="-419" y="3078"/>
                    <a:pt x="718" y="4319"/>
                    <a:pt x="2234" y="5498"/>
                  </a:cubicBezTo>
                  <a:cubicBezTo>
                    <a:pt x="3749" y="6678"/>
                    <a:pt x="5644" y="7795"/>
                    <a:pt x="6213" y="9036"/>
                  </a:cubicBezTo>
                  <a:cubicBezTo>
                    <a:pt x="6781" y="10278"/>
                    <a:pt x="6023" y="11643"/>
                    <a:pt x="4886" y="12512"/>
                  </a:cubicBezTo>
                  <a:cubicBezTo>
                    <a:pt x="3749" y="13381"/>
                    <a:pt x="2234" y="13753"/>
                    <a:pt x="2423" y="13691"/>
                  </a:cubicBezTo>
                  <a:cubicBezTo>
                    <a:pt x="2613" y="13629"/>
                    <a:pt x="4507" y="13133"/>
                    <a:pt x="5644" y="13381"/>
                  </a:cubicBezTo>
                  <a:cubicBezTo>
                    <a:pt x="6781" y="13629"/>
                    <a:pt x="7160" y="14622"/>
                    <a:pt x="6781" y="15740"/>
                  </a:cubicBezTo>
                  <a:cubicBezTo>
                    <a:pt x="6402" y="16857"/>
                    <a:pt x="5265" y="18098"/>
                    <a:pt x="4697" y="19029"/>
                  </a:cubicBezTo>
                  <a:cubicBezTo>
                    <a:pt x="4128" y="19960"/>
                    <a:pt x="4128" y="20581"/>
                    <a:pt x="5076" y="20953"/>
                  </a:cubicBezTo>
                  <a:cubicBezTo>
                    <a:pt x="6023" y="21326"/>
                    <a:pt x="7918" y="21450"/>
                    <a:pt x="10760" y="21388"/>
                  </a:cubicBezTo>
                  <a:cubicBezTo>
                    <a:pt x="13602" y="21326"/>
                    <a:pt x="17392" y="21078"/>
                    <a:pt x="21181" y="20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5086350" y="5187950"/>
              <a:ext cx="4445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6400800" y="5194300"/>
              <a:ext cx="25400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8382000" y="5245100"/>
              <a:ext cx="23699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0" y="0"/>
                  </a:moveTo>
                  <a:cubicBezTo>
                    <a:pt x="9000" y="800"/>
                    <a:pt x="18000" y="1600"/>
                    <a:pt x="19800" y="5200"/>
                  </a:cubicBezTo>
                  <a:cubicBezTo>
                    <a:pt x="21600" y="8800"/>
                    <a:pt x="16200" y="15200"/>
                    <a:pt x="108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6191250" y="5563922"/>
              <a:ext cx="181176" cy="29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502" fill="norm" stroke="1" extrusionOk="0">
                  <a:moveTo>
                    <a:pt x="5274" y="2250"/>
                  </a:moveTo>
                  <a:cubicBezTo>
                    <a:pt x="8791" y="1467"/>
                    <a:pt x="12307" y="685"/>
                    <a:pt x="14693" y="293"/>
                  </a:cubicBezTo>
                  <a:cubicBezTo>
                    <a:pt x="17079" y="-98"/>
                    <a:pt x="18335" y="-98"/>
                    <a:pt x="19214" y="293"/>
                  </a:cubicBezTo>
                  <a:cubicBezTo>
                    <a:pt x="20093" y="685"/>
                    <a:pt x="20595" y="1467"/>
                    <a:pt x="19716" y="2485"/>
                  </a:cubicBezTo>
                  <a:cubicBezTo>
                    <a:pt x="18837" y="3502"/>
                    <a:pt x="16577" y="4754"/>
                    <a:pt x="14819" y="5537"/>
                  </a:cubicBezTo>
                  <a:cubicBezTo>
                    <a:pt x="13060" y="6319"/>
                    <a:pt x="11805" y="6632"/>
                    <a:pt x="11805" y="6789"/>
                  </a:cubicBezTo>
                  <a:cubicBezTo>
                    <a:pt x="11805" y="6945"/>
                    <a:pt x="13060" y="6945"/>
                    <a:pt x="14693" y="7493"/>
                  </a:cubicBezTo>
                  <a:cubicBezTo>
                    <a:pt x="16326" y="8041"/>
                    <a:pt x="18335" y="9137"/>
                    <a:pt x="19591" y="10076"/>
                  </a:cubicBezTo>
                  <a:cubicBezTo>
                    <a:pt x="20847" y="11015"/>
                    <a:pt x="21349" y="11798"/>
                    <a:pt x="21474" y="12659"/>
                  </a:cubicBezTo>
                  <a:cubicBezTo>
                    <a:pt x="21600" y="13519"/>
                    <a:pt x="21349" y="14459"/>
                    <a:pt x="17707" y="15945"/>
                  </a:cubicBezTo>
                  <a:cubicBezTo>
                    <a:pt x="14065" y="17432"/>
                    <a:pt x="7033" y="19467"/>
                    <a:pt x="0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3937000" y="5194300"/>
              <a:ext cx="11239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" y="19800"/>
                    <a:pt x="814" y="18000"/>
                    <a:pt x="1464" y="17100"/>
                  </a:cubicBezTo>
                  <a:cubicBezTo>
                    <a:pt x="2115" y="16200"/>
                    <a:pt x="3010" y="16200"/>
                    <a:pt x="4088" y="15300"/>
                  </a:cubicBezTo>
                  <a:cubicBezTo>
                    <a:pt x="5166" y="14400"/>
                    <a:pt x="6427" y="12600"/>
                    <a:pt x="7912" y="11700"/>
                  </a:cubicBezTo>
                  <a:cubicBezTo>
                    <a:pt x="9397" y="10800"/>
                    <a:pt x="11105" y="10800"/>
                    <a:pt x="12569" y="11700"/>
                  </a:cubicBezTo>
                  <a:cubicBezTo>
                    <a:pt x="14034" y="12600"/>
                    <a:pt x="15254" y="14400"/>
                    <a:pt x="16475" y="14400"/>
                  </a:cubicBezTo>
                  <a:cubicBezTo>
                    <a:pt x="17695" y="14400"/>
                    <a:pt x="18915" y="12600"/>
                    <a:pt x="19769" y="9900"/>
                  </a:cubicBezTo>
                  <a:cubicBezTo>
                    <a:pt x="20624" y="7200"/>
                    <a:pt x="21112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3949700" y="5162913"/>
              <a:ext cx="2384479" cy="50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446" fill="norm" stroke="1" extrusionOk="0">
                  <a:moveTo>
                    <a:pt x="0" y="18746"/>
                  </a:moveTo>
                  <a:cubicBezTo>
                    <a:pt x="192" y="19646"/>
                    <a:pt x="383" y="20546"/>
                    <a:pt x="728" y="20546"/>
                  </a:cubicBezTo>
                  <a:cubicBezTo>
                    <a:pt x="1073" y="20546"/>
                    <a:pt x="1572" y="19646"/>
                    <a:pt x="2070" y="16946"/>
                  </a:cubicBezTo>
                  <a:cubicBezTo>
                    <a:pt x="2568" y="14246"/>
                    <a:pt x="3067" y="9746"/>
                    <a:pt x="3594" y="6596"/>
                  </a:cubicBezTo>
                  <a:cubicBezTo>
                    <a:pt x="4121" y="3446"/>
                    <a:pt x="4676" y="1646"/>
                    <a:pt x="5386" y="746"/>
                  </a:cubicBezTo>
                  <a:cubicBezTo>
                    <a:pt x="6095" y="-154"/>
                    <a:pt x="6957" y="-154"/>
                    <a:pt x="7714" y="296"/>
                  </a:cubicBezTo>
                  <a:cubicBezTo>
                    <a:pt x="8471" y="746"/>
                    <a:pt x="9123" y="1646"/>
                    <a:pt x="9708" y="3446"/>
                  </a:cubicBezTo>
                  <a:cubicBezTo>
                    <a:pt x="10292" y="5246"/>
                    <a:pt x="10810" y="7946"/>
                    <a:pt x="11471" y="9296"/>
                  </a:cubicBezTo>
                  <a:cubicBezTo>
                    <a:pt x="12132" y="10646"/>
                    <a:pt x="12937" y="10646"/>
                    <a:pt x="13713" y="10646"/>
                  </a:cubicBezTo>
                  <a:cubicBezTo>
                    <a:pt x="14489" y="10646"/>
                    <a:pt x="15237" y="10646"/>
                    <a:pt x="15889" y="10196"/>
                  </a:cubicBezTo>
                  <a:cubicBezTo>
                    <a:pt x="16540" y="9746"/>
                    <a:pt x="17096" y="8846"/>
                    <a:pt x="17776" y="8396"/>
                  </a:cubicBezTo>
                  <a:cubicBezTo>
                    <a:pt x="18457" y="7946"/>
                    <a:pt x="19262" y="7946"/>
                    <a:pt x="19818" y="7496"/>
                  </a:cubicBezTo>
                  <a:cubicBezTo>
                    <a:pt x="20373" y="7046"/>
                    <a:pt x="20680" y="6146"/>
                    <a:pt x="20881" y="5696"/>
                  </a:cubicBezTo>
                  <a:cubicBezTo>
                    <a:pt x="21083" y="5246"/>
                    <a:pt x="21178" y="5246"/>
                    <a:pt x="21303" y="5246"/>
                  </a:cubicBezTo>
                  <a:cubicBezTo>
                    <a:pt x="21428" y="5246"/>
                    <a:pt x="21581" y="5246"/>
                    <a:pt x="21590" y="7946"/>
                  </a:cubicBezTo>
                  <a:cubicBezTo>
                    <a:pt x="21600" y="10646"/>
                    <a:pt x="21466" y="16046"/>
                    <a:pt x="21332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886883" y="3176370"/>
              <a:ext cx="172119" cy="289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253" fill="norm" stroke="1" extrusionOk="0">
                  <a:moveTo>
                    <a:pt x="260" y="3628"/>
                  </a:moveTo>
                  <a:cubicBezTo>
                    <a:pt x="0" y="2852"/>
                    <a:pt x="-260" y="2075"/>
                    <a:pt x="521" y="1453"/>
                  </a:cubicBezTo>
                  <a:cubicBezTo>
                    <a:pt x="1301" y="831"/>
                    <a:pt x="3123" y="365"/>
                    <a:pt x="4945" y="132"/>
                  </a:cubicBezTo>
                  <a:cubicBezTo>
                    <a:pt x="6767" y="-101"/>
                    <a:pt x="8588" y="-101"/>
                    <a:pt x="9889" y="754"/>
                  </a:cubicBezTo>
                  <a:cubicBezTo>
                    <a:pt x="11191" y="1608"/>
                    <a:pt x="11971" y="3318"/>
                    <a:pt x="11971" y="4639"/>
                  </a:cubicBezTo>
                  <a:cubicBezTo>
                    <a:pt x="11971" y="5959"/>
                    <a:pt x="11191" y="6892"/>
                    <a:pt x="10280" y="7746"/>
                  </a:cubicBezTo>
                  <a:cubicBezTo>
                    <a:pt x="9369" y="8601"/>
                    <a:pt x="8328" y="9378"/>
                    <a:pt x="8328" y="10077"/>
                  </a:cubicBezTo>
                  <a:cubicBezTo>
                    <a:pt x="8328" y="10777"/>
                    <a:pt x="9369" y="11398"/>
                    <a:pt x="10670" y="11709"/>
                  </a:cubicBezTo>
                  <a:cubicBezTo>
                    <a:pt x="11971" y="12020"/>
                    <a:pt x="13533" y="12020"/>
                    <a:pt x="14964" y="12175"/>
                  </a:cubicBezTo>
                  <a:cubicBezTo>
                    <a:pt x="16395" y="12331"/>
                    <a:pt x="17697" y="12641"/>
                    <a:pt x="18738" y="13108"/>
                  </a:cubicBezTo>
                  <a:cubicBezTo>
                    <a:pt x="19779" y="13574"/>
                    <a:pt x="20559" y="14195"/>
                    <a:pt x="20950" y="14972"/>
                  </a:cubicBezTo>
                  <a:cubicBezTo>
                    <a:pt x="21340" y="15749"/>
                    <a:pt x="21340" y="16682"/>
                    <a:pt x="19648" y="17847"/>
                  </a:cubicBezTo>
                  <a:cubicBezTo>
                    <a:pt x="17957" y="19013"/>
                    <a:pt x="14574" y="20411"/>
                    <a:pt x="12101" y="20955"/>
                  </a:cubicBezTo>
                  <a:cubicBezTo>
                    <a:pt x="9629" y="21499"/>
                    <a:pt x="8068" y="21188"/>
                    <a:pt x="6506" y="20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1117600" y="3403600"/>
              <a:ext cx="1206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5082"/>
                    <a:pt x="14779" y="10165"/>
                    <a:pt x="11179" y="13765"/>
                  </a:cubicBezTo>
                  <a:cubicBezTo>
                    <a:pt x="7579" y="17365"/>
                    <a:pt x="3789" y="1948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1384300" y="3168650"/>
              <a:ext cx="12700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926"/>
                    <a:pt x="7200" y="9853"/>
                    <a:pt x="10800" y="13453"/>
                  </a:cubicBezTo>
                  <a:cubicBezTo>
                    <a:pt x="14400" y="17053"/>
                    <a:pt x="18000" y="1932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1466850" y="3422650"/>
              <a:ext cx="95250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1626844" y="3074954"/>
              <a:ext cx="191716" cy="354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506" fill="norm" stroke="1" extrusionOk="0">
                  <a:moveTo>
                    <a:pt x="560" y="7620"/>
                  </a:moveTo>
                  <a:cubicBezTo>
                    <a:pt x="96" y="6720"/>
                    <a:pt x="-369" y="5820"/>
                    <a:pt x="444" y="4985"/>
                  </a:cubicBezTo>
                  <a:cubicBezTo>
                    <a:pt x="1257" y="4149"/>
                    <a:pt x="3347" y="3377"/>
                    <a:pt x="6134" y="2542"/>
                  </a:cubicBezTo>
                  <a:cubicBezTo>
                    <a:pt x="8921" y="1706"/>
                    <a:pt x="12405" y="806"/>
                    <a:pt x="14960" y="356"/>
                  </a:cubicBezTo>
                  <a:cubicBezTo>
                    <a:pt x="17515" y="-94"/>
                    <a:pt x="19141" y="-94"/>
                    <a:pt x="20070" y="227"/>
                  </a:cubicBezTo>
                  <a:cubicBezTo>
                    <a:pt x="20999" y="549"/>
                    <a:pt x="21231" y="1192"/>
                    <a:pt x="20883" y="3506"/>
                  </a:cubicBezTo>
                  <a:cubicBezTo>
                    <a:pt x="20534" y="5820"/>
                    <a:pt x="19605" y="9806"/>
                    <a:pt x="18908" y="13085"/>
                  </a:cubicBezTo>
                  <a:cubicBezTo>
                    <a:pt x="18212" y="16363"/>
                    <a:pt x="17747" y="18935"/>
                    <a:pt x="17283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1720850" y="3238500"/>
              <a:ext cx="196850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74" y="15840"/>
                    <a:pt x="11148" y="10080"/>
                    <a:pt x="14748" y="6480"/>
                  </a:cubicBezTo>
                  <a:cubicBezTo>
                    <a:pt x="18348" y="2880"/>
                    <a:pt x="19974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1943100" y="2941604"/>
              <a:ext cx="192905" cy="608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545" fill="norm" stroke="1" extrusionOk="0">
                  <a:moveTo>
                    <a:pt x="2046" y="2645"/>
                  </a:moveTo>
                  <a:cubicBezTo>
                    <a:pt x="2046" y="2270"/>
                    <a:pt x="2046" y="1895"/>
                    <a:pt x="3411" y="1445"/>
                  </a:cubicBezTo>
                  <a:cubicBezTo>
                    <a:pt x="4775" y="995"/>
                    <a:pt x="7503" y="470"/>
                    <a:pt x="9436" y="207"/>
                  </a:cubicBezTo>
                  <a:cubicBezTo>
                    <a:pt x="11368" y="-55"/>
                    <a:pt x="12505" y="-55"/>
                    <a:pt x="13528" y="132"/>
                  </a:cubicBezTo>
                  <a:cubicBezTo>
                    <a:pt x="14552" y="320"/>
                    <a:pt x="15461" y="695"/>
                    <a:pt x="16029" y="1295"/>
                  </a:cubicBezTo>
                  <a:cubicBezTo>
                    <a:pt x="16598" y="1895"/>
                    <a:pt x="16825" y="2720"/>
                    <a:pt x="16143" y="3732"/>
                  </a:cubicBezTo>
                  <a:cubicBezTo>
                    <a:pt x="15461" y="4745"/>
                    <a:pt x="13869" y="5945"/>
                    <a:pt x="12960" y="6770"/>
                  </a:cubicBezTo>
                  <a:cubicBezTo>
                    <a:pt x="12051" y="7595"/>
                    <a:pt x="11823" y="8045"/>
                    <a:pt x="13074" y="8945"/>
                  </a:cubicBezTo>
                  <a:cubicBezTo>
                    <a:pt x="14324" y="9845"/>
                    <a:pt x="17053" y="11195"/>
                    <a:pt x="18872" y="12545"/>
                  </a:cubicBezTo>
                  <a:cubicBezTo>
                    <a:pt x="20691" y="13895"/>
                    <a:pt x="21600" y="15245"/>
                    <a:pt x="19554" y="16558"/>
                  </a:cubicBezTo>
                  <a:cubicBezTo>
                    <a:pt x="17507" y="17870"/>
                    <a:pt x="12505" y="19145"/>
                    <a:pt x="8754" y="19970"/>
                  </a:cubicBezTo>
                  <a:cubicBezTo>
                    <a:pt x="5002" y="20795"/>
                    <a:pt x="2501" y="21170"/>
                    <a:pt x="0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5099049" y="5548770"/>
              <a:ext cx="57151" cy="27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0" y="2083"/>
                  </a:moveTo>
                  <a:cubicBezTo>
                    <a:pt x="3200" y="1086"/>
                    <a:pt x="6400" y="89"/>
                    <a:pt x="9200" y="6"/>
                  </a:cubicBezTo>
                  <a:cubicBezTo>
                    <a:pt x="12000" y="-77"/>
                    <a:pt x="14400" y="754"/>
                    <a:pt x="15600" y="3329"/>
                  </a:cubicBezTo>
                  <a:cubicBezTo>
                    <a:pt x="16800" y="5905"/>
                    <a:pt x="16800" y="10225"/>
                    <a:pt x="17600" y="13548"/>
                  </a:cubicBezTo>
                  <a:cubicBezTo>
                    <a:pt x="18400" y="16871"/>
                    <a:pt x="20000" y="19197"/>
                    <a:pt x="21600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8413750" y="5596466"/>
              <a:ext cx="205141" cy="366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600" fill="norm" stroke="1" extrusionOk="0">
                  <a:moveTo>
                    <a:pt x="0" y="3246"/>
                  </a:moveTo>
                  <a:cubicBezTo>
                    <a:pt x="4408" y="2247"/>
                    <a:pt x="8816" y="1249"/>
                    <a:pt x="11792" y="687"/>
                  </a:cubicBezTo>
                  <a:cubicBezTo>
                    <a:pt x="14767" y="125"/>
                    <a:pt x="16310" y="0"/>
                    <a:pt x="17633" y="0"/>
                  </a:cubicBezTo>
                  <a:cubicBezTo>
                    <a:pt x="18955" y="0"/>
                    <a:pt x="20057" y="125"/>
                    <a:pt x="20718" y="499"/>
                  </a:cubicBezTo>
                  <a:cubicBezTo>
                    <a:pt x="21380" y="874"/>
                    <a:pt x="21600" y="1498"/>
                    <a:pt x="21049" y="3371"/>
                  </a:cubicBezTo>
                  <a:cubicBezTo>
                    <a:pt x="20498" y="5244"/>
                    <a:pt x="19176" y="8365"/>
                    <a:pt x="17522" y="11175"/>
                  </a:cubicBezTo>
                  <a:cubicBezTo>
                    <a:pt x="15869" y="13984"/>
                    <a:pt x="13886" y="16481"/>
                    <a:pt x="12673" y="18104"/>
                  </a:cubicBezTo>
                  <a:cubicBezTo>
                    <a:pt x="11461" y="19727"/>
                    <a:pt x="11020" y="20476"/>
                    <a:pt x="10690" y="20913"/>
                  </a:cubicBezTo>
                  <a:cubicBezTo>
                    <a:pt x="10359" y="21350"/>
                    <a:pt x="10139" y="21475"/>
                    <a:pt x="99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8432800" y="5810250"/>
              <a:ext cx="2476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4" y="15600"/>
                    <a:pt x="10708" y="9600"/>
                    <a:pt x="14308" y="6000"/>
                  </a:cubicBezTo>
                  <a:cubicBezTo>
                    <a:pt x="17908" y="2400"/>
                    <a:pt x="19754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73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733800" y="4473869"/>
              <a:ext cx="4864100" cy="764881"/>
            </a:xfrm>
            <a:prstGeom prst="rect">
              <a:avLst/>
            </a:prstGeom>
            <a:effectLst/>
          </p:spPr>
        </p:pic>
        <p:pic>
          <p:nvPicPr>
            <p:cNvPr id="273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495799" y="4516296"/>
              <a:ext cx="4884281" cy="824054"/>
            </a:xfrm>
            <a:prstGeom prst="rect">
              <a:avLst/>
            </a:prstGeom>
            <a:effectLst/>
          </p:spPr>
        </p:pic>
        <p:pic>
          <p:nvPicPr>
            <p:cNvPr id="273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356350" y="4649208"/>
              <a:ext cx="4819650" cy="875293"/>
            </a:xfrm>
            <a:prstGeom prst="rect">
              <a:avLst/>
            </a:prstGeom>
            <a:effectLst/>
          </p:spPr>
        </p:pic>
        <p:pic>
          <p:nvPicPr>
            <p:cNvPr id="2739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208213" y="5206201"/>
              <a:ext cx="89276" cy="292173"/>
            </a:xfrm>
            <a:prstGeom prst="rect">
              <a:avLst/>
            </a:prstGeom>
            <a:effectLst/>
          </p:spPr>
        </p:pic>
        <p:pic>
          <p:nvPicPr>
            <p:cNvPr id="2741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168361" y="5205448"/>
              <a:ext cx="184699" cy="152270"/>
            </a:xfrm>
            <a:prstGeom prst="rect">
              <a:avLst/>
            </a:prstGeom>
            <a:effectLst/>
          </p:spPr>
        </p:pic>
        <p:pic>
          <p:nvPicPr>
            <p:cNvPr id="2743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222892" y="4925540"/>
              <a:ext cx="103701" cy="97698"/>
            </a:xfrm>
            <a:prstGeom prst="rect">
              <a:avLst/>
            </a:prstGeom>
            <a:effectLst/>
          </p:spPr>
        </p:pic>
        <p:pic>
          <p:nvPicPr>
            <p:cNvPr id="2745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245430" y="5097896"/>
              <a:ext cx="87180" cy="54260"/>
            </a:xfrm>
            <a:prstGeom prst="rect">
              <a:avLst/>
            </a:prstGeom>
            <a:effectLst/>
          </p:spPr>
        </p:pic>
        <p:pic>
          <p:nvPicPr>
            <p:cNvPr id="2747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200924" y="5150230"/>
              <a:ext cx="90749" cy="55789"/>
            </a:xfrm>
            <a:prstGeom prst="rect">
              <a:avLst/>
            </a:prstGeom>
            <a:effectLst/>
          </p:spPr>
        </p:pic>
        <p:pic>
          <p:nvPicPr>
            <p:cNvPr id="2749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7108959" y="4784887"/>
              <a:ext cx="374719" cy="484525"/>
            </a:xfrm>
            <a:prstGeom prst="rect">
              <a:avLst/>
            </a:prstGeom>
            <a:effectLst/>
          </p:spPr>
        </p:pic>
        <p:pic>
          <p:nvPicPr>
            <p:cNvPr id="2751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7243243" y="4591784"/>
              <a:ext cx="83536" cy="176525"/>
            </a:xfrm>
            <a:prstGeom prst="rect">
              <a:avLst/>
            </a:prstGeom>
            <a:effectLst/>
          </p:spPr>
        </p:pic>
        <p:pic>
          <p:nvPicPr>
            <p:cNvPr id="2753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7336748" y="4620452"/>
              <a:ext cx="245886" cy="120479"/>
            </a:xfrm>
            <a:prstGeom prst="rect">
              <a:avLst/>
            </a:prstGeom>
            <a:effectLst/>
          </p:spPr>
        </p:pic>
        <p:pic>
          <p:nvPicPr>
            <p:cNvPr id="2755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6693864" y="5186719"/>
              <a:ext cx="103486" cy="100217"/>
            </a:xfrm>
            <a:prstGeom prst="rect">
              <a:avLst/>
            </a:prstGeom>
            <a:effectLst/>
          </p:spPr>
        </p:pic>
        <p:pic>
          <p:nvPicPr>
            <p:cNvPr id="2757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6681923" y="5271710"/>
              <a:ext cx="86007" cy="270885"/>
            </a:xfrm>
            <a:prstGeom prst="rect">
              <a:avLst/>
            </a:prstGeom>
            <a:effectLst/>
          </p:spPr>
        </p:pic>
        <p:pic>
          <p:nvPicPr>
            <p:cNvPr id="2759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6647981" y="5293392"/>
              <a:ext cx="168982" cy="124256"/>
            </a:xfrm>
            <a:prstGeom prst="rect">
              <a:avLst/>
            </a:prstGeom>
            <a:effectLst/>
          </p:spPr>
        </p:pic>
        <p:pic>
          <p:nvPicPr>
            <p:cNvPr id="2761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6753729" y="4659444"/>
              <a:ext cx="86623" cy="86917"/>
            </a:xfrm>
            <a:prstGeom prst="rect">
              <a:avLst/>
            </a:prstGeom>
            <a:effectLst/>
          </p:spPr>
        </p:pic>
        <p:pic>
          <p:nvPicPr>
            <p:cNvPr id="2763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6715978" y="5043760"/>
              <a:ext cx="72890" cy="68266"/>
            </a:xfrm>
            <a:prstGeom prst="rect">
              <a:avLst/>
            </a:prstGeom>
            <a:effectLst/>
          </p:spPr>
        </p:pic>
        <p:pic>
          <p:nvPicPr>
            <p:cNvPr id="2765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6715367" y="5154977"/>
              <a:ext cx="59232" cy="50322"/>
            </a:xfrm>
            <a:prstGeom prst="rect">
              <a:avLst/>
            </a:prstGeom>
            <a:effectLst/>
          </p:spPr>
        </p:pic>
        <p:pic>
          <p:nvPicPr>
            <p:cNvPr id="2767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6597650" y="4563099"/>
              <a:ext cx="339420" cy="707889"/>
            </a:xfrm>
            <a:prstGeom prst="rect">
              <a:avLst/>
            </a:prstGeom>
            <a:effectLst/>
          </p:spPr>
        </p:pic>
        <p:pic>
          <p:nvPicPr>
            <p:cNvPr id="2769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6691478" y="4365625"/>
              <a:ext cx="75506" cy="161264"/>
            </a:xfrm>
            <a:prstGeom prst="rect">
              <a:avLst/>
            </a:prstGeom>
            <a:effectLst/>
          </p:spPr>
        </p:pic>
        <p:pic>
          <p:nvPicPr>
            <p:cNvPr id="2771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6762750" y="4403724"/>
              <a:ext cx="244475" cy="100430"/>
            </a:xfrm>
            <a:prstGeom prst="rect">
              <a:avLst/>
            </a:prstGeom>
            <a:effectLst/>
          </p:spPr>
        </p:pic>
        <p:sp>
          <p:nvSpPr>
            <p:cNvPr id="2773" name="Line"/>
            <p:cNvSpPr/>
            <p:nvPr/>
          </p:nvSpPr>
          <p:spPr>
            <a:xfrm>
              <a:off x="5357750" y="5189911"/>
              <a:ext cx="92354" cy="90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53" fill="norm" stroke="1" extrusionOk="0">
                  <a:moveTo>
                    <a:pt x="9201" y="6067"/>
                  </a:moveTo>
                  <a:cubicBezTo>
                    <a:pt x="7589" y="6731"/>
                    <a:pt x="5977" y="7396"/>
                    <a:pt x="5333" y="8725"/>
                  </a:cubicBezTo>
                  <a:cubicBezTo>
                    <a:pt x="4688" y="10055"/>
                    <a:pt x="5010" y="12048"/>
                    <a:pt x="6300" y="13045"/>
                  </a:cubicBezTo>
                  <a:cubicBezTo>
                    <a:pt x="7589" y="14042"/>
                    <a:pt x="9846" y="14042"/>
                    <a:pt x="12425" y="12713"/>
                  </a:cubicBezTo>
                  <a:cubicBezTo>
                    <a:pt x="15004" y="11384"/>
                    <a:pt x="17906" y="8725"/>
                    <a:pt x="19518" y="6565"/>
                  </a:cubicBezTo>
                  <a:cubicBezTo>
                    <a:pt x="21130" y="4405"/>
                    <a:pt x="21452" y="2744"/>
                    <a:pt x="20807" y="1581"/>
                  </a:cubicBezTo>
                  <a:cubicBezTo>
                    <a:pt x="20162" y="418"/>
                    <a:pt x="18550" y="-247"/>
                    <a:pt x="16294" y="85"/>
                  </a:cubicBezTo>
                  <a:cubicBezTo>
                    <a:pt x="14037" y="418"/>
                    <a:pt x="11136" y="1747"/>
                    <a:pt x="9040" y="3076"/>
                  </a:cubicBezTo>
                  <a:cubicBezTo>
                    <a:pt x="6945" y="4405"/>
                    <a:pt x="5655" y="5735"/>
                    <a:pt x="4849" y="7728"/>
                  </a:cubicBezTo>
                  <a:cubicBezTo>
                    <a:pt x="4043" y="9722"/>
                    <a:pt x="3721" y="12381"/>
                    <a:pt x="5816" y="13211"/>
                  </a:cubicBezTo>
                  <a:cubicBezTo>
                    <a:pt x="7912" y="14042"/>
                    <a:pt x="12425" y="13045"/>
                    <a:pt x="15165" y="11882"/>
                  </a:cubicBezTo>
                  <a:cubicBezTo>
                    <a:pt x="17906" y="10719"/>
                    <a:pt x="18873" y="9390"/>
                    <a:pt x="18712" y="8227"/>
                  </a:cubicBezTo>
                  <a:cubicBezTo>
                    <a:pt x="18551" y="7064"/>
                    <a:pt x="17261" y="6067"/>
                    <a:pt x="15165" y="6067"/>
                  </a:cubicBezTo>
                  <a:cubicBezTo>
                    <a:pt x="13070" y="6067"/>
                    <a:pt x="10168" y="7064"/>
                    <a:pt x="8234" y="8227"/>
                  </a:cubicBezTo>
                  <a:cubicBezTo>
                    <a:pt x="6300" y="9390"/>
                    <a:pt x="5333" y="10719"/>
                    <a:pt x="4849" y="12381"/>
                  </a:cubicBezTo>
                  <a:cubicBezTo>
                    <a:pt x="4365" y="14042"/>
                    <a:pt x="4365" y="16036"/>
                    <a:pt x="6139" y="17531"/>
                  </a:cubicBezTo>
                  <a:cubicBezTo>
                    <a:pt x="7912" y="19027"/>
                    <a:pt x="11458" y="20024"/>
                    <a:pt x="13876" y="20024"/>
                  </a:cubicBezTo>
                  <a:cubicBezTo>
                    <a:pt x="16294" y="20024"/>
                    <a:pt x="17583" y="19027"/>
                    <a:pt x="18389" y="17698"/>
                  </a:cubicBezTo>
                  <a:cubicBezTo>
                    <a:pt x="19195" y="16368"/>
                    <a:pt x="19518" y="14707"/>
                    <a:pt x="18873" y="13710"/>
                  </a:cubicBezTo>
                  <a:cubicBezTo>
                    <a:pt x="18228" y="12713"/>
                    <a:pt x="16616" y="12381"/>
                    <a:pt x="14843" y="12381"/>
                  </a:cubicBezTo>
                  <a:cubicBezTo>
                    <a:pt x="13070" y="12381"/>
                    <a:pt x="11136" y="12713"/>
                    <a:pt x="9362" y="13544"/>
                  </a:cubicBezTo>
                  <a:cubicBezTo>
                    <a:pt x="7589" y="14375"/>
                    <a:pt x="5977" y="15704"/>
                    <a:pt x="5816" y="16867"/>
                  </a:cubicBezTo>
                  <a:cubicBezTo>
                    <a:pt x="5655" y="18030"/>
                    <a:pt x="6945" y="19027"/>
                    <a:pt x="8395" y="19359"/>
                  </a:cubicBezTo>
                  <a:cubicBezTo>
                    <a:pt x="9846" y="19691"/>
                    <a:pt x="11458" y="19359"/>
                    <a:pt x="12909" y="18694"/>
                  </a:cubicBezTo>
                  <a:cubicBezTo>
                    <a:pt x="14359" y="18030"/>
                    <a:pt x="15649" y="17033"/>
                    <a:pt x="16616" y="15704"/>
                  </a:cubicBezTo>
                  <a:cubicBezTo>
                    <a:pt x="17583" y="14375"/>
                    <a:pt x="18228" y="12713"/>
                    <a:pt x="17583" y="11882"/>
                  </a:cubicBezTo>
                  <a:cubicBezTo>
                    <a:pt x="16939" y="11052"/>
                    <a:pt x="15004" y="11052"/>
                    <a:pt x="12425" y="11882"/>
                  </a:cubicBezTo>
                  <a:cubicBezTo>
                    <a:pt x="9846" y="12713"/>
                    <a:pt x="6622" y="14375"/>
                    <a:pt x="4527" y="15870"/>
                  </a:cubicBezTo>
                  <a:cubicBezTo>
                    <a:pt x="2431" y="17365"/>
                    <a:pt x="1464" y="18695"/>
                    <a:pt x="1948" y="19692"/>
                  </a:cubicBezTo>
                  <a:cubicBezTo>
                    <a:pt x="2431" y="20688"/>
                    <a:pt x="4365" y="21353"/>
                    <a:pt x="6139" y="21353"/>
                  </a:cubicBezTo>
                  <a:cubicBezTo>
                    <a:pt x="7912" y="21353"/>
                    <a:pt x="9524" y="20688"/>
                    <a:pt x="10974" y="19858"/>
                  </a:cubicBezTo>
                  <a:cubicBezTo>
                    <a:pt x="12425" y="19027"/>
                    <a:pt x="13715" y="18030"/>
                    <a:pt x="13715" y="16867"/>
                  </a:cubicBezTo>
                  <a:cubicBezTo>
                    <a:pt x="13715" y="15704"/>
                    <a:pt x="12425" y="14375"/>
                    <a:pt x="10491" y="14042"/>
                  </a:cubicBezTo>
                  <a:cubicBezTo>
                    <a:pt x="8556" y="13710"/>
                    <a:pt x="5977" y="14374"/>
                    <a:pt x="3882" y="14873"/>
                  </a:cubicBezTo>
                  <a:cubicBezTo>
                    <a:pt x="1786" y="15371"/>
                    <a:pt x="174" y="15704"/>
                    <a:pt x="13" y="15371"/>
                  </a:cubicBezTo>
                  <a:cubicBezTo>
                    <a:pt x="-148" y="15039"/>
                    <a:pt x="1142" y="14042"/>
                    <a:pt x="2592" y="13211"/>
                  </a:cubicBezTo>
                  <a:cubicBezTo>
                    <a:pt x="4043" y="12381"/>
                    <a:pt x="5655" y="11716"/>
                    <a:pt x="7106" y="10885"/>
                  </a:cubicBezTo>
                  <a:cubicBezTo>
                    <a:pt x="8556" y="10055"/>
                    <a:pt x="9846" y="9058"/>
                    <a:pt x="9040" y="9224"/>
                  </a:cubicBezTo>
                  <a:cubicBezTo>
                    <a:pt x="8234" y="9390"/>
                    <a:pt x="5333" y="10719"/>
                    <a:pt x="4849" y="11882"/>
                  </a:cubicBezTo>
                  <a:cubicBezTo>
                    <a:pt x="4365" y="13045"/>
                    <a:pt x="6300" y="14042"/>
                    <a:pt x="8234" y="15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5343007" y="5372137"/>
              <a:ext cx="12689" cy="156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254"/>
                    <a:pt x="14400" y="10508"/>
                    <a:pt x="18000" y="14108"/>
                  </a:cubicBezTo>
                  <a:cubicBezTo>
                    <a:pt x="21600" y="17708"/>
                    <a:pt x="21600" y="196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5406448" y="5469413"/>
              <a:ext cx="16918" cy="8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5486806" y="5384825"/>
              <a:ext cx="16918" cy="135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250"/>
                    <a:pt x="14400" y="4500"/>
                    <a:pt x="18000" y="8100"/>
                  </a:cubicBezTo>
                  <a:cubicBezTo>
                    <a:pt x="21600" y="11700"/>
                    <a:pt x="21600" y="166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5334548" y="5604753"/>
              <a:ext cx="190323" cy="21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20" y="14400"/>
                    <a:pt x="10240" y="7200"/>
                    <a:pt x="13840" y="3600"/>
                  </a:cubicBezTo>
                  <a:cubicBezTo>
                    <a:pt x="17440" y="0"/>
                    <a:pt x="1952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5376842" y="5638588"/>
              <a:ext cx="181864" cy="42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779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5385918" y="4664255"/>
              <a:ext cx="100321" cy="127559"/>
            </a:xfrm>
            <a:prstGeom prst="rect">
              <a:avLst/>
            </a:prstGeom>
            <a:effectLst/>
          </p:spPr>
        </p:pic>
        <p:pic>
          <p:nvPicPr>
            <p:cNvPr id="2781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5333037" y="5036329"/>
              <a:ext cx="119947" cy="92018"/>
            </a:xfrm>
            <a:prstGeom prst="rect">
              <a:avLst/>
            </a:prstGeom>
            <a:effectLst/>
          </p:spPr>
        </p:pic>
        <p:pic>
          <p:nvPicPr>
            <p:cNvPr id="2783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5374902" y="5153233"/>
              <a:ext cx="83778" cy="80758"/>
            </a:xfrm>
            <a:prstGeom prst="rect">
              <a:avLst/>
            </a:prstGeom>
            <a:effectLst/>
          </p:spPr>
        </p:pic>
        <p:pic>
          <p:nvPicPr>
            <p:cNvPr id="2785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5219968" y="4508600"/>
              <a:ext cx="448086" cy="820915"/>
            </a:xfrm>
            <a:prstGeom prst="rect">
              <a:avLst/>
            </a:prstGeom>
            <a:effectLst/>
          </p:spPr>
        </p:pic>
        <p:sp>
          <p:nvSpPr>
            <p:cNvPr id="2787" name="Line"/>
            <p:cNvSpPr/>
            <p:nvPr/>
          </p:nvSpPr>
          <p:spPr>
            <a:xfrm>
              <a:off x="3994150" y="6182783"/>
              <a:ext cx="132709" cy="1703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0" y="1234"/>
                  </a:moveTo>
                  <a:cubicBezTo>
                    <a:pt x="0" y="912"/>
                    <a:pt x="0" y="590"/>
                    <a:pt x="686" y="362"/>
                  </a:cubicBezTo>
                  <a:cubicBezTo>
                    <a:pt x="1371" y="134"/>
                    <a:pt x="2743" y="0"/>
                    <a:pt x="3943" y="0"/>
                  </a:cubicBezTo>
                  <a:cubicBezTo>
                    <a:pt x="5143" y="0"/>
                    <a:pt x="6171" y="134"/>
                    <a:pt x="7714" y="657"/>
                  </a:cubicBezTo>
                  <a:cubicBezTo>
                    <a:pt x="9257" y="1181"/>
                    <a:pt x="11314" y="2093"/>
                    <a:pt x="12514" y="3045"/>
                  </a:cubicBezTo>
                  <a:cubicBezTo>
                    <a:pt x="13714" y="3998"/>
                    <a:pt x="14057" y="4991"/>
                    <a:pt x="14229" y="6078"/>
                  </a:cubicBezTo>
                  <a:cubicBezTo>
                    <a:pt x="14400" y="7164"/>
                    <a:pt x="14400" y="8345"/>
                    <a:pt x="14914" y="9405"/>
                  </a:cubicBezTo>
                  <a:cubicBezTo>
                    <a:pt x="15429" y="10465"/>
                    <a:pt x="16457" y="11404"/>
                    <a:pt x="17314" y="12343"/>
                  </a:cubicBezTo>
                  <a:cubicBezTo>
                    <a:pt x="18171" y="13282"/>
                    <a:pt x="18857" y="14221"/>
                    <a:pt x="19543" y="15147"/>
                  </a:cubicBezTo>
                  <a:cubicBezTo>
                    <a:pt x="20229" y="16073"/>
                    <a:pt x="20914" y="16985"/>
                    <a:pt x="21257" y="17857"/>
                  </a:cubicBezTo>
                  <a:cubicBezTo>
                    <a:pt x="21600" y="18729"/>
                    <a:pt x="21600" y="19561"/>
                    <a:pt x="21086" y="20178"/>
                  </a:cubicBezTo>
                  <a:cubicBezTo>
                    <a:pt x="20571" y="20795"/>
                    <a:pt x="19543" y="21198"/>
                    <a:pt x="185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3803650" y="7518400"/>
              <a:ext cx="565785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" y="21600"/>
                    <a:pt x="307" y="21600"/>
                    <a:pt x="541" y="21510"/>
                  </a:cubicBezTo>
                  <a:cubicBezTo>
                    <a:pt x="776" y="21420"/>
                    <a:pt x="1091" y="21240"/>
                    <a:pt x="1386" y="20970"/>
                  </a:cubicBezTo>
                  <a:cubicBezTo>
                    <a:pt x="1681" y="20700"/>
                    <a:pt x="1956" y="20340"/>
                    <a:pt x="2255" y="19980"/>
                  </a:cubicBezTo>
                  <a:cubicBezTo>
                    <a:pt x="2554" y="19620"/>
                    <a:pt x="2877" y="19260"/>
                    <a:pt x="3192" y="18900"/>
                  </a:cubicBezTo>
                  <a:cubicBezTo>
                    <a:pt x="3507" y="18540"/>
                    <a:pt x="3814" y="18180"/>
                    <a:pt x="4137" y="17820"/>
                  </a:cubicBezTo>
                  <a:cubicBezTo>
                    <a:pt x="4461" y="17460"/>
                    <a:pt x="4800" y="17100"/>
                    <a:pt x="5111" y="16650"/>
                  </a:cubicBezTo>
                  <a:cubicBezTo>
                    <a:pt x="5422" y="16200"/>
                    <a:pt x="5705" y="15660"/>
                    <a:pt x="5996" y="15210"/>
                  </a:cubicBezTo>
                  <a:cubicBezTo>
                    <a:pt x="6287" y="14760"/>
                    <a:pt x="6586" y="14400"/>
                    <a:pt x="6897" y="14130"/>
                  </a:cubicBezTo>
                  <a:cubicBezTo>
                    <a:pt x="7208" y="13860"/>
                    <a:pt x="7531" y="13680"/>
                    <a:pt x="7859" y="13500"/>
                  </a:cubicBezTo>
                  <a:cubicBezTo>
                    <a:pt x="8186" y="13320"/>
                    <a:pt x="8517" y="13140"/>
                    <a:pt x="8857" y="13050"/>
                  </a:cubicBezTo>
                  <a:cubicBezTo>
                    <a:pt x="9196" y="12960"/>
                    <a:pt x="9543" y="12960"/>
                    <a:pt x="9838" y="12870"/>
                  </a:cubicBezTo>
                  <a:cubicBezTo>
                    <a:pt x="10133" y="12780"/>
                    <a:pt x="10376" y="12600"/>
                    <a:pt x="10622" y="12420"/>
                  </a:cubicBezTo>
                  <a:cubicBezTo>
                    <a:pt x="10869" y="12240"/>
                    <a:pt x="11119" y="12060"/>
                    <a:pt x="11382" y="11880"/>
                  </a:cubicBezTo>
                  <a:cubicBezTo>
                    <a:pt x="11644" y="11700"/>
                    <a:pt x="11919" y="11520"/>
                    <a:pt x="12186" y="11340"/>
                  </a:cubicBezTo>
                  <a:cubicBezTo>
                    <a:pt x="12453" y="11160"/>
                    <a:pt x="12711" y="10980"/>
                    <a:pt x="12970" y="10710"/>
                  </a:cubicBezTo>
                  <a:cubicBezTo>
                    <a:pt x="13228" y="10440"/>
                    <a:pt x="13487" y="10080"/>
                    <a:pt x="13749" y="9720"/>
                  </a:cubicBezTo>
                  <a:cubicBezTo>
                    <a:pt x="14012" y="9360"/>
                    <a:pt x="14279" y="9000"/>
                    <a:pt x="14558" y="8640"/>
                  </a:cubicBezTo>
                  <a:cubicBezTo>
                    <a:pt x="14836" y="8280"/>
                    <a:pt x="15127" y="7920"/>
                    <a:pt x="15398" y="7560"/>
                  </a:cubicBezTo>
                  <a:cubicBezTo>
                    <a:pt x="15669" y="7200"/>
                    <a:pt x="15919" y="6840"/>
                    <a:pt x="16170" y="6480"/>
                  </a:cubicBezTo>
                  <a:cubicBezTo>
                    <a:pt x="16420" y="6120"/>
                    <a:pt x="16671" y="5760"/>
                    <a:pt x="16970" y="5400"/>
                  </a:cubicBezTo>
                  <a:cubicBezTo>
                    <a:pt x="17269" y="5040"/>
                    <a:pt x="17616" y="4680"/>
                    <a:pt x="17931" y="4320"/>
                  </a:cubicBezTo>
                  <a:cubicBezTo>
                    <a:pt x="18246" y="3960"/>
                    <a:pt x="18529" y="3600"/>
                    <a:pt x="18836" y="3330"/>
                  </a:cubicBezTo>
                  <a:cubicBezTo>
                    <a:pt x="19143" y="3060"/>
                    <a:pt x="19475" y="2880"/>
                    <a:pt x="19774" y="2700"/>
                  </a:cubicBezTo>
                  <a:cubicBezTo>
                    <a:pt x="20073" y="2520"/>
                    <a:pt x="20339" y="2340"/>
                    <a:pt x="20638" y="1890"/>
                  </a:cubicBezTo>
                  <a:cubicBezTo>
                    <a:pt x="20937" y="1440"/>
                    <a:pt x="21269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5035550" y="7632700"/>
              <a:ext cx="508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5111750" y="8045450"/>
              <a:ext cx="25400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6261100" y="7619999"/>
              <a:ext cx="317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655"/>
                    <a:pt x="11520" y="1309"/>
                    <a:pt x="15120" y="4909"/>
                  </a:cubicBezTo>
                  <a:cubicBezTo>
                    <a:pt x="18720" y="8509"/>
                    <a:pt x="20160" y="150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6337300" y="7942634"/>
              <a:ext cx="171320" cy="185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495" fill="norm" stroke="1" extrusionOk="0">
                  <a:moveTo>
                    <a:pt x="0" y="1613"/>
                  </a:moveTo>
                  <a:cubicBezTo>
                    <a:pt x="2634" y="877"/>
                    <a:pt x="5268" y="140"/>
                    <a:pt x="7244" y="18"/>
                  </a:cubicBezTo>
                  <a:cubicBezTo>
                    <a:pt x="9220" y="-105"/>
                    <a:pt x="10537" y="386"/>
                    <a:pt x="11195" y="1736"/>
                  </a:cubicBezTo>
                  <a:cubicBezTo>
                    <a:pt x="11854" y="3086"/>
                    <a:pt x="11854" y="5295"/>
                    <a:pt x="11459" y="6890"/>
                  </a:cubicBezTo>
                  <a:cubicBezTo>
                    <a:pt x="11063" y="8486"/>
                    <a:pt x="10273" y="9468"/>
                    <a:pt x="10537" y="9836"/>
                  </a:cubicBezTo>
                  <a:cubicBezTo>
                    <a:pt x="10800" y="10204"/>
                    <a:pt x="12117" y="9959"/>
                    <a:pt x="13566" y="9836"/>
                  </a:cubicBezTo>
                  <a:cubicBezTo>
                    <a:pt x="15015" y="9713"/>
                    <a:pt x="16595" y="9713"/>
                    <a:pt x="18044" y="9959"/>
                  </a:cubicBezTo>
                  <a:cubicBezTo>
                    <a:pt x="19493" y="10204"/>
                    <a:pt x="20810" y="10695"/>
                    <a:pt x="21205" y="11554"/>
                  </a:cubicBezTo>
                  <a:cubicBezTo>
                    <a:pt x="21600" y="12413"/>
                    <a:pt x="21073" y="13640"/>
                    <a:pt x="18176" y="15359"/>
                  </a:cubicBezTo>
                  <a:cubicBezTo>
                    <a:pt x="15278" y="17077"/>
                    <a:pt x="10010" y="19286"/>
                    <a:pt x="4741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7931150" y="7537450"/>
              <a:ext cx="31750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2850"/>
                    <a:pt x="11520" y="5700"/>
                    <a:pt x="15120" y="9300"/>
                  </a:cubicBezTo>
                  <a:cubicBezTo>
                    <a:pt x="18720" y="12900"/>
                    <a:pt x="20160" y="172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7969249" y="7886700"/>
              <a:ext cx="154088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0" y="2769"/>
                  </a:moveTo>
                  <a:cubicBezTo>
                    <a:pt x="292" y="1846"/>
                    <a:pt x="584" y="923"/>
                    <a:pt x="2627" y="462"/>
                  </a:cubicBezTo>
                  <a:cubicBezTo>
                    <a:pt x="4670" y="0"/>
                    <a:pt x="8465" y="0"/>
                    <a:pt x="11092" y="0"/>
                  </a:cubicBezTo>
                  <a:cubicBezTo>
                    <a:pt x="13719" y="0"/>
                    <a:pt x="15178" y="0"/>
                    <a:pt x="16784" y="0"/>
                  </a:cubicBezTo>
                  <a:cubicBezTo>
                    <a:pt x="18389" y="0"/>
                    <a:pt x="20141" y="0"/>
                    <a:pt x="20870" y="923"/>
                  </a:cubicBezTo>
                  <a:cubicBezTo>
                    <a:pt x="21600" y="1846"/>
                    <a:pt x="21308" y="3692"/>
                    <a:pt x="19703" y="7292"/>
                  </a:cubicBezTo>
                  <a:cubicBezTo>
                    <a:pt x="18097" y="10892"/>
                    <a:pt x="15178" y="16246"/>
                    <a:pt x="122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8032749" y="8051800"/>
              <a:ext cx="1524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796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4584700" y="7611533"/>
              <a:ext cx="76200" cy="201084"/>
            </a:xfrm>
            <a:prstGeom prst="rect">
              <a:avLst/>
            </a:prstGeom>
            <a:effectLst/>
          </p:spPr>
        </p:pic>
        <p:pic>
          <p:nvPicPr>
            <p:cNvPr id="2798" name="Line Line" descr="Line Lin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5473700" y="7569200"/>
              <a:ext cx="44450" cy="146050"/>
            </a:xfrm>
            <a:prstGeom prst="rect">
              <a:avLst/>
            </a:prstGeom>
            <a:effectLst/>
          </p:spPr>
        </p:pic>
        <p:pic>
          <p:nvPicPr>
            <p:cNvPr id="2800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4610099" y="7553506"/>
              <a:ext cx="901701" cy="91894"/>
            </a:xfrm>
            <a:prstGeom prst="rect">
              <a:avLst/>
            </a:prstGeom>
            <a:effectLst/>
          </p:spPr>
        </p:pic>
        <p:pic>
          <p:nvPicPr>
            <p:cNvPr id="2802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4216400" y="7410450"/>
              <a:ext cx="63500" cy="114300"/>
            </a:xfrm>
            <a:prstGeom prst="rect">
              <a:avLst/>
            </a:prstGeom>
            <a:effectLst/>
          </p:spPr>
        </p:pic>
        <p:pic>
          <p:nvPicPr>
            <p:cNvPr id="2804" name="Line Line" descr="Line Lin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4305300" y="7385050"/>
              <a:ext cx="38100" cy="177800"/>
            </a:xfrm>
            <a:prstGeom prst="rect">
              <a:avLst/>
            </a:prstGeom>
            <a:effectLst/>
          </p:spPr>
        </p:pic>
        <p:pic>
          <p:nvPicPr>
            <p:cNvPr id="2806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4330700" y="7461228"/>
              <a:ext cx="115097" cy="158772"/>
            </a:xfrm>
            <a:prstGeom prst="rect">
              <a:avLst/>
            </a:prstGeom>
            <a:effectLst/>
          </p:spPr>
        </p:pic>
        <p:pic>
          <p:nvPicPr>
            <p:cNvPr id="2808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5905499" y="7543799"/>
              <a:ext cx="63501" cy="165101"/>
            </a:xfrm>
            <a:prstGeom prst="rect">
              <a:avLst/>
            </a:prstGeom>
            <a:effectLst/>
          </p:spPr>
        </p:pic>
        <p:pic>
          <p:nvPicPr>
            <p:cNvPr id="2810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5899150" y="7518763"/>
              <a:ext cx="704850" cy="63138"/>
            </a:xfrm>
            <a:prstGeom prst="rect">
              <a:avLst/>
            </a:prstGeom>
            <a:effectLst/>
          </p:spPr>
        </p:pic>
        <p:pic>
          <p:nvPicPr>
            <p:cNvPr id="2812" name="Line Line" descr="Line Lin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6565900" y="7524750"/>
              <a:ext cx="50800" cy="158750"/>
            </a:xfrm>
            <a:prstGeom prst="rect">
              <a:avLst/>
            </a:prstGeom>
            <a:effectLst/>
          </p:spPr>
        </p:pic>
        <p:pic>
          <p:nvPicPr>
            <p:cNvPr id="2814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6051550" y="7169150"/>
              <a:ext cx="95250" cy="209550"/>
            </a:xfrm>
            <a:prstGeom prst="rect">
              <a:avLst/>
            </a:prstGeom>
            <a:effectLst/>
          </p:spPr>
        </p:pic>
        <p:pic>
          <p:nvPicPr>
            <p:cNvPr id="2816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6191249" y="7219950"/>
              <a:ext cx="44451" cy="184150"/>
            </a:xfrm>
            <a:prstGeom prst="rect">
              <a:avLst/>
            </a:prstGeom>
            <a:effectLst/>
          </p:spPr>
        </p:pic>
        <p:pic>
          <p:nvPicPr>
            <p:cNvPr id="2818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6242050" y="7296876"/>
              <a:ext cx="116745" cy="113575"/>
            </a:xfrm>
            <a:prstGeom prst="rect">
              <a:avLst/>
            </a:prstGeom>
            <a:effectLst/>
          </p:spPr>
        </p:pic>
        <p:pic>
          <p:nvPicPr>
            <p:cNvPr id="2820" name="Line Line" descr="Line Lin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7581900" y="7531100"/>
              <a:ext cx="50800" cy="25400"/>
            </a:xfrm>
            <a:prstGeom prst="rect">
              <a:avLst/>
            </a:prstGeom>
            <a:effectLst/>
          </p:spPr>
        </p:pic>
        <p:pic>
          <p:nvPicPr>
            <p:cNvPr id="2822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7581900" y="7493000"/>
              <a:ext cx="50800" cy="177800"/>
            </a:xfrm>
            <a:prstGeom prst="rect">
              <a:avLst/>
            </a:prstGeom>
            <a:effectLst/>
          </p:spPr>
        </p:pic>
        <p:pic>
          <p:nvPicPr>
            <p:cNvPr id="2824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7588250" y="7442200"/>
              <a:ext cx="749300" cy="95250"/>
            </a:xfrm>
            <a:prstGeom prst="rect">
              <a:avLst/>
            </a:prstGeom>
            <a:effectLst/>
          </p:spPr>
        </p:pic>
        <p:pic>
          <p:nvPicPr>
            <p:cNvPr id="2826" name="Line Line" descr="Line Lin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8312150" y="7442200"/>
              <a:ext cx="38100" cy="165100"/>
            </a:xfrm>
            <a:prstGeom prst="rect">
              <a:avLst/>
            </a:prstGeom>
            <a:effectLst/>
          </p:spPr>
        </p:pic>
        <p:pic>
          <p:nvPicPr>
            <p:cNvPr id="2828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7905749" y="7092950"/>
              <a:ext cx="82551" cy="171450"/>
            </a:xfrm>
            <a:prstGeom prst="rect">
              <a:avLst/>
            </a:prstGeom>
            <a:effectLst/>
          </p:spPr>
        </p:pic>
        <p:pic>
          <p:nvPicPr>
            <p:cNvPr id="2830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7982375" y="7105650"/>
              <a:ext cx="69425" cy="241300"/>
            </a:xfrm>
            <a:prstGeom prst="rect">
              <a:avLst/>
            </a:prstGeom>
            <a:effectLst/>
          </p:spPr>
        </p:pic>
        <p:pic>
          <p:nvPicPr>
            <p:cNvPr id="2832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8058150" y="7208572"/>
              <a:ext cx="104040" cy="151078"/>
            </a:xfrm>
            <a:prstGeom prst="rect">
              <a:avLst/>
            </a:prstGeom>
            <a:effectLst/>
          </p:spPr>
        </p:pic>
        <p:sp>
          <p:nvSpPr>
            <p:cNvPr id="2834" name="Line"/>
            <p:cNvSpPr/>
            <p:nvPr/>
          </p:nvSpPr>
          <p:spPr>
            <a:xfrm>
              <a:off x="4489449" y="7931150"/>
              <a:ext cx="381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4559299" y="80264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4447116" y="7943799"/>
              <a:ext cx="78728" cy="154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085" fill="norm" stroke="1" extrusionOk="0">
                  <a:moveTo>
                    <a:pt x="16484" y="871"/>
                  </a:moveTo>
                  <a:cubicBezTo>
                    <a:pt x="13642" y="295"/>
                    <a:pt x="10800" y="-281"/>
                    <a:pt x="8242" y="151"/>
                  </a:cubicBezTo>
                  <a:cubicBezTo>
                    <a:pt x="5684" y="583"/>
                    <a:pt x="3411" y="2023"/>
                    <a:pt x="1989" y="4903"/>
                  </a:cubicBezTo>
                  <a:cubicBezTo>
                    <a:pt x="568" y="7783"/>
                    <a:pt x="0" y="12103"/>
                    <a:pt x="0" y="14983"/>
                  </a:cubicBezTo>
                  <a:cubicBezTo>
                    <a:pt x="0" y="17863"/>
                    <a:pt x="568" y="19303"/>
                    <a:pt x="2274" y="20167"/>
                  </a:cubicBezTo>
                  <a:cubicBezTo>
                    <a:pt x="3979" y="21031"/>
                    <a:pt x="6821" y="21319"/>
                    <a:pt x="9095" y="20887"/>
                  </a:cubicBezTo>
                  <a:cubicBezTo>
                    <a:pt x="11368" y="20455"/>
                    <a:pt x="13074" y="19303"/>
                    <a:pt x="15347" y="17287"/>
                  </a:cubicBezTo>
                  <a:cubicBezTo>
                    <a:pt x="17621" y="15271"/>
                    <a:pt x="20463" y="12391"/>
                    <a:pt x="21032" y="9511"/>
                  </a:cubicBezTo>
                  <a:cubicBezTo>
                    <a:pt x="21600" y="6631"/>
                    <a:pt x="19895" y="3751"/>
                    <a:pt x="17621" y="2311"/>
                  </a:cubicBezTo>
                  <a:cubicBezTo>
                    <a:pt x="15347" y="871"/>
                    <a:pt x="12505" y="871"/>
                    <a:pt x="11368" y="1303"/>
                  </a:cubicBezTo>
                  <a:cubicBezTo>
                    <a:pt x="10232" y="1735"/>
                    <a:pt x="10800" y="2599"/>
                    <a:pt x="11368" y="3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4617027" y="7890532"/>
              <a:ext cx="72538" cy="181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294" fill="norm" stroke="1" extrusionOk="0">
                  <a:moveTo>
                    <a:pt x="16495" y="2530"/>
                  </a:moveTo>
                  <a:cubicBezTo>
                    <a:pt x="14643" y="1537"/>
                    <a:pt x="12792" y="544"/>
                    <a:pt x="10323" y="171"/>
                  </a:cubicBezTo>
                  <a:cubicBezTo>
                    <a:pt x="7855" y="-201"/>
                    <a:pt x="4769" y="47"/>
                    <a:pt x="2918" y="792"/>
                  </a:cubicBezTo>
                  <a:cubicBezTo>
                    <a:pt x="1066" y="1537"/>
                    <a:pt x="449" y="2778"/>
                    <a:pt x="141" y="4020"/>
                  </a:cubicBezTo>
                  <a:cubicBezTo>
                    <a:pt x="-168" y="5261"/>
                    <a:pt x="-168" y="6502"/>
                    <a:pt x="2301" y="7992"/>
                  </a:cubicBezTo>
                  <a:cubicBezTo>
                    <a:pt x="4769" y="9482"/>
                    <a:pt x="9706" y="11220"/>
                    <a:pt x="13718" y="13206"/>
                  </a:cubicBezTo>
                  <a:cubicBezTo>
                    <a:pt x="17729" y="15192"/>
                    <a:pt x="20815" y="17427"/>
                    <a:pt x="21123" y="18916"/>
                  </a:cubicBezTo>
                  <a:cubicBezTo>
                    <a:pt x="21432" y="20406"/>
                    <a:pt x="18963" y="21151"/>
                    <a:pt x="15878" y="21275"/>
                  </a:cubicBezTo>
                  <a:cubicBezTo>
                    <a:pt x="12792" y="21399"/>
                    <a:pt x="9089" y="20902"/>
                    <a:pt x="5386" y="20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4648200" y="7842250"/>
              <a:ext cx="1778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14" y="16971"/>
                    <a:pt x="4629" y="12343"/>
                    <a:pt x="8229" y="8743"/>
                  </a:cubicBezTo>
                  <a:cubicBezTo>
                    <a:pt x="11829" y="5143"/>
                    <a:pt x="16714" y="25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5397500" y="7816850"/>
              <a:ext cx="12700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5460999" y="7912100"/>
              <a:ext cx="190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5512744" y="7835900"/>
              <a:ext cx="81559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600" fill="norm" stroke="1" extrusionOk="0">
                  <a:moveTo>
                    <a:pt x="12719" y="0"/>
                  </a:moveTo>
                  <a:cubicBezTo>
                    <a:pt x="10019" y="0"/>
                    <a:pt x="7319" y="0"/>
                    <a:pt x="4889" y="450"/>
                  </a:cubicBezTo>
                  <a:cubicBezTo>
                    <a:pt x="2459" y="900"/>
                    <a:pt x="299" y="1800"/>
                    <a:pt x="29" y="2850"/>
                  </a:cubicBezTo>
                  <a:cubicBezTo>
                    <a:pt x="-241" y="3900"/>
                    <a:pt x="1379" y="5100"/>
                    <a:pt x="4889" y="6900"/>
                  </a:cubicBezTo>
                  <a:cubicBezTo>
                    <a:pt x="8399" y="8700"/>
                    <a:pt x="13799" y="11100"/>
                    <a:pt x="17039" y="13050"/>
                  </a:cubicBezTo>
                  <a:cubicBezTo>
                    <a:pt x="20279" y="15000"/>
                    <a:pt x="21359" y="16500"/>
                    <a:pt x="20549" y="17850"/>
                  </a:cubicBezTo>
                  <a:cubicBezTo>
                    <a:pt x="19739" y="19200"/>
                    <a:pt x="17039" y="20400"/>
                    <a:pt x="143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5511800" y="7785100"/>
              <a:ext cx="1524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5848350" y="7795547"/>
              <a:ext cx="82550" cy="105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72" fill="norm" stroke="1" extrusionOk="0">
                  <a:moveTo>
                    <a:pt x="0" y="5426"/>
                  </a:moveTo>
                  <a:cubicBezTo>
                    <a:pt x="1662" y="3765"/>
                    <a:pt x="3323" y="2103"/>
                    <a:pt x="5538" y="1065"/>
                  </a:cubicBezTo>
                  <a:cubicBezTo>
                    <a:pt x="7754" y="26"/>
                    <a:pt x="10523" y="-389"/>
                    <a:pt x="12462" y="442"/>
                  </a:cubicBezTo>
                  <a:cubicBezTo>
                    <a:pt x="14400" y="1273"/>
                    <a:pt x="15508" y="3349"/>
                    <a:pt x="15508" y="5426"/>
                  </a:cubicBezTo>
                  <a:cubicBezTo>
                    <a:pt x="15508" y="7503"/>
                    <a:pt x="14400" y="9580"/>
                    <a:pt x="12185" y="12280"/>
                  </a:cubicBezTo>
                  <a:cubicBezTo>
                    <a:pt x="9969" y="14980"/>
                    <a:pt x="6646" y="18303"/>
                    <a:pt x="6369" y="19757"/>
                  </a:cubicBezTo>
                  <a:cubicBezTo>
                    <a:pt x="6092" y="21211"/>
                    <a:pt x="8862" y="20796"/>
                    <a:pt x="11908" y="20380"/>
                  </a:cubicBezTo>
                  <a:cubicBezTo>
                    <a:pt x="14954" y="19965"/>
                    <a:pt x="18277" y="19549"/>
                    <a:pt x="21600" y="19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5975350" y="787400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6027596" y="7759700"/>
              <a:ext cx="40888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600" fill="norm" stroke="1" extrusionOk="0">
                  <a:moveTo>
                    <a:pt x="15462" y="0"/>
                  </a:moveTo>
                  <a:cubicBezTo>
                    <a:pt x="10062" y="0"/>
                    <a:pt x="4662" y="0"/>
                    <a:pt x="1962" y="750"/>
                  </a:cubicBezTo>
                  <a:cubicBezTo>
                    <a:pt x="-738" y="1500"/>
                    <a:pt x="-738" y="3000"/>
                    <a:pt x="2502" y="5100"/>
                  </a:cubicBezTo>
                  <a:cubicBezTo>
                    <a:pt x="5742" y="7200"/>
                    <a:pt x="12222" y="9900"/>
                    <a:pt x="16002" y="12000"/>
                  </a:cubicBezTo>
                  <a:cubicBezTo>
                    <a:pt x="19782" y="14100"/>
                    <a:pt x="20862" y="15600"/>
                    <a:pt x="20862" y="17100"/>
                  </a:cubicBezTo>
                  <a:cubicBezTo>
                    <a:pt x="20862" y="18600"/>
                    <a:pt x="19782" y="20100"/>
                    <a:pt x="17082" y="20850"/>
                  </a:cubicBezTo>
                  <a:cubicBezTo>
                    <a:pt x="14382" y="21600"/>
                    <a:pt x="10062" y="21600"/>
                    <a:pt x="57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6019800" y="7708900"/>
              <a:ext cx="1397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6000"/>
                    <a:pt x="10473" y="10400"/>
                    <a:pt x="14073" y="6800"/>
                  </a:cubicBezTo>
                  <a:cubicBezTo>
                    <a:pt x="17673" y="3200"/>
                    <a:pt x="19636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6578600" y="7763499"/>
              <a:ext cx="74276" cy="123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4" h="21309" fill="norm" stroke="1" extrusionOk="0">
                  <a:moveTo>
                    <a:pt x="0" y="3736"/>
                  </a:moveTo>
                  <a:cubicBezTo>
                    <a:pt x="1800" y="2272"/>
                    <a:pt x="3600" y="807"/>
                    <a:pt x="6000" y="258"/>
                  </a:cubicBezTo>
                  <a:cubicBezTo>
                    <a:pt x="8400" y="-291"/>
                    <a:pt x="11400" y="75"/>
                    <a:pt x="13800" y="990"/>
                  </a:cubicBezTo>
                  <a:cubicBezTo>
                    <a:pt x="16200" y="1906"/>
                    <a:pt x="18000" y="3370"/>
                    <a:pt x="17400" y="5384"/>
                  </a:cubicBezTo>
                  <a:cubicBezTo>
                    <a:pt x="16800" y="7397"/>
                    <a:pt x="13800" y="9960"/>
                    <a:pt x="14100" y="11241"/>
                  </a:cubicBezTo>
                  <a:cubicBezTo>
                    <a:pt x="14400" y="12523"/>
                    <a:pt x="18000" y="12523"/>
                    <a:pt x="19800" y="13438"/>
                  </a:cubicBezTo>
                  <a:cubicBezTo>
                    <a:pt x="21600" y="14353"/>
                    <a:pt x="21600" y="16184"/>
                    <a:pt x="18900" y="17648"/>
                  </a:cubicBezTo>
                  <a:cubicBezTo>
                    <a:pt x="16200" y="19112"/>
                    <a:pt x="10800" y="20211"/>
                    <a:pt x="5400" y="213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6667500" y="7848600"/>
              <a:ext cx="444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6782669" y="7724493"/>
              <a:ext cx="68982" cy="174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504" fill="norm" stroke="1" extrusionOk="0">
                  <a:moveTo>
                    <a:pt x="20704" y="424"/>
                  </a:moveTo>
                  <a:cubicBezTo>
                    <a:pt x="17528" y="164"/>
                    <a:pt x="14351" y="-96"/>
                    <a:pt x="10539" y="34"/>
                  </a:cubicBezTo>
                  <a:cubicBezTo>
                    <a:pt x="6728" y="164"/>
                    <a:pt x="2280" y="685"/>
                    <a:pt x="692" y="2116"/>
                  </a:cubicBezTo>
                  <a:cubicBezTo>
                    <a:pt x="-896" y="3547"/>
                    <a:pt x="375" y="5890"/>
                    <a:pt x="3233" y="8102"/>
                  </a:cubicBezTo>
                  <a:cubicBezTo>
                    <a:pt x="6092" y="10314"/>
                    <a:pt x="10539" y="12396"/>
                    <a:pt x="13080" y="14477"/>
                  </a:cubicBezTo>
                  <a:cubicBezTo>
                    <a:pt x="15622" y="16559"/>
                    <a:pt x="16257" y="18641"/>
                    <a:pt x="14351" y="19812"/>
                  </a:cubicBezTo>
                  <a:cubicBezTo>
                    <a:pt x="12445" y="20984"/>
                    <a:pt x="7998" y="21244"/>
                    <a:pt x="3551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6762750" y="7677149"/>
              <a:ext cx="1968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7405750" y="7689850"/>
              <a:ext cx="106300" cy="206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461" fill="norm" stroke="1" extrusionOk="0">
                  <a:moveTo>
                    <a:pt x="21270" y="0"/>
                  </a:moveTo>
                  <a:cubicBezTo>
                    <a:pt x="17458" y="1102"/>
                    <a:pt x="13646" y="2204"/>
                    <a:pt x="10046" y="5069"/>
                  </a:cubicBezTo>
                  <a:cubicBezTo>
                    <a:pt x="6446" y="7935"/>
                    <a:pt x="3058" y="12563"/>
                    <a:pt x="1364" y="15539"/>
                  </a:cubicBezTo>
                  <a:cubicBezTo>
                    <a:pt x="-330" y="18514"/>
                    <a:pt x="-330" y="19837"/>
                    <a:pt x="729" y="20608"/>
                  </a:cubicBezTo>
                  <a:cubicBezTo>
                    <a:pt x="1788" y="21380"/>
                    <a:pt x="3905" y="21600"/>
                    <a:pt x="5811" y="21380"/>
                  </a:cubicBezTo>
                  <a:cubicBezTo>
                    <a:pt x="7717" y="21159"/>
                    <a:pt x="9411" y="20498"/>
                    <a:pt x="10682" y="19616"/>
                  </a:cubicBezTo>
                  <a:cubicBezTo>
                    <a:pt x="11952" y="18735"/>
                    <a:pt x="12799" y="17633"/>
                    <a:pt x="12588" y="16641"/>
                  </a:cubicBezTo>
                  <a:cubicBezTo>
                    <a:pt x="12376" y="15649"/>
                    <a:pt x="11105" y="14767"/>
                    <a:pt x="9411" y="14106"/>
                  </a:cubicBezTo>
                  <a:cubicBezTo>
                    <a:pt x="7717" y="13445"/>
                    <a:pt x="5599" y="13004"/>
                    <a:pt x="4541" y="13335"/>
                  </a:cubicBezTo>
                  <a:cubicBezTo>
                    <a:pt x="3482" y="13665"/>
                    <a:pt x="3482" y="14767"/>
                    <a:pt x="3482" y="158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7486650" y="7823200"/>
              <a:ext cx="317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7586512" y="7721600"/>
              <a:ext cx="5443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37" h="21600" fill="norm" stroke="1" extrusionOk="0">
                  <a:moveTo>
                    <a:pt x="16833" y="0"/>
                  </a:moveTo>
                  <a:cubicBezTo>
                    <a:pt x="12976" y="0"/>
                    <a:pt x="9119" y="0"/>
                    <a:pt x="5647" y="386"/>
                  </a:cubicBezTo>
                  <a:cubicBezTo>
                    <a:pt x="2176" y="771"/>
                    <a:pt x="-910" y="1543"/>
                    <a:pt x="247" y="3729"/>
                  </a:cubicBezTo>
                  <a:cubicBezTo>
                    <a:pt x="1404" y="5914"/>
                    <a:pt x="6804" y="9514"/>
                    <a:pt x="10661" y="11829"/>
                  </a:cubicBezTo>
                  <a:cubicBezTo>
                    <a:pt x="14519" y="14143"/>
                    <a:pt x="16833" y="15171"/>
                    <a:pt x="18376" y="16457"/>
                  </a:cubicBezTo>
                  <a:cubicBezTo>
                    <a:pt x="19919" y="17743"/>
                    <a:pt x="20690" y="19286"/>
                    <a:pt x="18376" y="20186"/>
                  </a:cubicBezTo>
                  <a:cubicBezTo>
                    <a:pt x="16061" y="21086"/>
                    <a:pt x="10661" y="21343"/>
                    <a:pt x="52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7575550" y="7658100"/>
              <a:ext cx="20320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4954"/>
                    <a:pt x="12150" y="8308"/>
                    <a:pt x="15750" y="4708"/>
                  </a:cubicBezTo>
                  <a:cubicBezTo>
                    <a:pt x="19350" y="1108"/>
                    <a:pt x="20475" y="5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8255000" y="7647319"/>
              <a:ext cx="98726" cy="213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9" h="21408" fill="norm" stroke="1" extrusionOk="0">
                  <a:moveTo>
                    <a:pt x="0" y="5526"/>
                  </a:moveTo>
                  <a:cubicBezTo>
                    <a:pt x="450" y="4467"/>
                    <a:pt x="900" y="3408"/>
                    <a:pt x="3150" y="2455"/>
                  </a:cubicBezTo>
                  <a:cubicBezTo>
                    <a:pt x="5400" y="1502"/>
                    <a:pt x="9450" y="655"/>
                    <a:pt x="13050" y="232"/>
                  </a:cubicBezTo>
                  <a:cubicBezTo>
                    <a:pt x="16650" y="-192"/>
                    <a:pt x="19800" y="-192"/>
                    <a:pt x="20700" y="1608"/>
                  </a:cubicBezTo>
                  <a:cubicBezTo>
                    <a:pt x="21600" y="3408"/>
                    <a:pt x="20250" y="7008"/>
                    <a:pt x="18675" y="10608"/>
                  </a:cubicBezTo>
                  <a:cubicBezTo>
                    <a:pt x="17100" y="14208"/>
                    <a:pt x="15300" y="17808"/>
                    <a:pt x="13500" y="2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8261350" y="7744006"/>
              <a:ext cx="1143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200" y="11918"/>
                    <a:pt x="10400" y="3818"/>
                    <a:pt x="14000" y="1118"/>
                  </a:cubicBezTo>
                  <a:cubicBezTo>
                    <a:pt x="17600" y="-1582"/>
                    <a:pt x="196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8470900" y="7734300"/>
              <a:ext cx="508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5840"/>
                    <a:pt x="5400" y="10080"/>
                    <a:pt x="9000" y="6480"/>
                  </a:cubicBezTo>
                  <a:cubicBezTo>
                    <a:pt x="12600" y="2880"/>
                    <a:pt x="171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8522622" y="7677149"/>
              <a:ext cx="10067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20967" y="0"/>
                  </a:moveTo>
                  <a:cubicBezTo>
                    <a:pt x="16559" y="0"/>
                    <a:pt x="12151" y="0"/>
                    <a:pt x="8404" y="0"/>
                  </a:cubicBezTo>
                  <a:cubicBezTo>
                    <a:pt x="4657" y="0"/>
                    <a:pt x="1571" y="0"/>
                    <a:pt x="469" y="667"/>
                  </a:cubicBezTo>
                  <a:cubicBezTo>
                    <a:pt x="-633" y="1333"/>
                    <a:pt x="249" y="2667"/>
                    <a:pt x="2673" y="4267"/>
                  </a:cubicBezTo>
                  <a:cubicBezTo>
                    <a:pt x="5098" y="5867"/>
                    <a:pt x="9065" y="7733"/>
                    <a:pt x="11930" y="10267"/>
                  </a:cubicBezTo>
                  <a:cubicBezTo>
                    <a:pt x="14796" y="12800"/>
                    <a:pt x="16559" y="16000"/>
                    <a:pt x="16338" y="18000"/>
                  </a:cubicBezTo>
                  <a:cubicBezTo>
                    <a:pt x="16118" y="20000"/>
                    <a:pt x="13914" y="20800"/>
                    <a:pt x="1171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8547099" y="7632700"/>
              <a:ext cx="1333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860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7118106" y="7578389"/>
              <a:ext cx="88059" cy="272101"/>
            </a:xfrm>
            <a:prstGeom prst="rect">
              <a:avLst/>
            </a:prstGeom>
            <a:effectLst/>
          </p:spPr>
        </p:pic>
        <p:pic>
          <p:nvPicPr>
            <p:cNvPr id="2862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7061152" y="7897682"/>
              <a:ext cx="129921" cy="231798"/>
            </a:xfrm>
            <a:prstGeom prst="rect">
              <a:avLst/>
            </a:prstGeom>
            <a:effectLst/>
          </p:spPr>
        </p:pic>
        <p:pic>
          <p:nvPicPr>
            <p:cNvPr id="2864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7069598" y="7858369"/>
              <a:ext cx="228192" cy="105305"/>
            </a:xfrm>
            <a:prstGeom prst="rect">
              <a:avLst/>
            </a:prstGeom>
            <a:effectLst/>
          </p:spPr>
        </p:pic>
        <p:pic>
          <p:nvPicPr>
            <p:cNvPr id="2866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7771342" y="7609363"/>
              <a:ext cx="115294" cy="474539"/>
            </a:xfrm>
            <a:prstGeom prst="rect">
              <a:avLst/>
            </a:prstGeom>
            <a:effectLst/>
          </p:spPr>
        </p:pic>
        <p:pic>
          <p:nvPicPr>
            <p:cNvPr id="2868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7760631" y="7625717"/>
              <a:ext cx="172152" cy="179499"/>
            </a:xfrm>
            <a:prstGeom prst="rect">
              <a:avLst/>
            </a:prstGeom>
            <a:effectLst/>
          </p:spPr>
        </p:pic>
        <p:pic>
          <p:nvPicPr>
            <p:cNvPr id="2870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7484402" y="8094439"/>
              <a:ext cx="127070" cy="232485"/>
            </a:xfrm>
            <a:prstGeom prst="rect">
              <a:avLst/>
            </a:prstGeom>
            <a:effectLst/>
          </p:spPr>
        </p:pic>
        <p:pic>
          <p:nvPicPr>
            <p:cNvPr id="2872" name="Line Line" descr="Line Lin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7613590" y="8188220"/>
              <a:ext cx="152401" cy="76201"/>
            </a:xfrm>
            <a:prstGeom prst="rect">
              <a:avLst/>
            </a:prstGeom>
            <a:effectLst/>
          </p:spPr>
        </p:pic>
        <p:pic>
          <p:nvPicPr>
            <p:cNvPr id="2874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7723315" y="8103518"/>
              <a:ext cx="168423" cy="231493"/>
            </a:xfrm>
            <a:prstGeom prst="rect">
              <a:avLst/>
            </a:prstGeom>
            <a:effectLst/>
          </p:spPr>
        </p:pic>
        <p:sp>
          <p:nvSpPr>
            <p:cNvPr id="2876" name="Line"/>
            <p:cNvSpPr/>
            <p:nvPr/>
          </p:nvSpPr>
          <p:spPr>
            <a:xfrm>
              <a:off x="146049" y="5937250"/>
              <a:ext cx="228601" cy="160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" y="1167"/>
                    <a:pt x="800" y="2334"/>
                    <a:pt x="1400" y="3372"/>
                  </a:cubicBezTo>
                  <a:cubicBezTo>
                    <a:pt x="2000" y="4411"/>
                    <a:pt x="2800" y="5322"/>
                    <a:pt x="3400" y="6318"/>
                  </a:cubicBezTo>
                  <a:cubicBezTo>
                    <a:pt x="4000" y="7314"/>
                    <a:pt x="4400" y="8395"/>
                    <a:pt x="4900" y="9477"/>
                  </a:cubicBezTo>
                  <a:cubicBezTo>
                    <a:pt x="5400" y="10558"/>
                    <a:pt x="6000" y="11640"/>
                    <a:pt x="6900" y="12749"/>
                  </a:cubicBezTo>
                  <a:cubicBezTo>
                    <a:pt x="7800" y="13859"/>
                    <a:pt x="9000" y="14998"/>
                    <a:pt x="10500" y="16136"/>
                  </a:cubicBezTo>
                  <a:cubicBezTo>
                    <a:pt x="12000" y="17274"/>
                    <a:pt x="13800" y="18413"/>
                    <a:pt x="15700" y="19323"/>
                  </a:cubicBezTo>
                  <a:cubicBezTo>
                    <a:pt x="17600" y="20234"/>
                    <a:pt x="19600" y="2091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12700" y="7302764"/>
              <a:ext cx="3149600" cy="695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21518"/>
                  </a:moveTo>
                  <a:cubicBezTo>
                    <a:pt x="334" y="17591"/>
                    <a:pt x="668" y="13663"/>
                    <a:pt x="1125" y="11700"/>
                  </a:cubicBezTo>
                  <a:cubicBezTo>
                    <a:pt x="1582" y="9736"/>
                    <a:pt x="2163" y="9736"/>
                    <a:pt x="2758" y="9736"/>
                  </a:cubicBezTo>
                  <a:cubicBezTo>
                    <a:pt x="3353" y="9736"/>
                    <a:pt x="3963" y="9736"/>
                    <a:pt x="4551" y="9736"/>
                  </a:cubicBezTo>
                  <a:cubicBezTo>
                    <a:pt x="5139" y="9736"/>
                    <a:pt x="5705" y="9736"/>
                    <a:pt x="6242" y="9082"/>
                  </a:cubicBezTo>
                  <a:cubicBezTo>
                    <a:pt x="6779" y="8427"/>
                    <a:pt x="7287" y="7118"/>
                    <a:pt x="7810" y="6463"/>
                  </a:cubicBezTo>
                  <a:cubicBezTo>
                    <a:pt x="8332" y="5809"/>
                    <a:pt x="8869" y="5809"/>
                    <a:pt x="9428" y="5482"/>
                  </a:cubicBezTo>
                  <a:cubicBezTo>
                    <a:pt x="9987" y="5154"/>
                    <a:pt x="10568" y="4500"/>
                    <a:pt x="11134" y="4173"/>
                  </a:cubicBezTo>
                  <a:cubicBezTo>
                    <a:pt x="11700" y="3845"/>
                    <a:pt x="12252" y="3845"/>
                    <a:pt x="12796" y="3518"/>
                  </a:cubicBezTo>
                  <a:cubicBezTo>
                    <a:pt x="13340" y="3191"/>
                    <a:pt x="13877" y="2536"/>
                    <a:pt x="14415" y="1882"/>
                  </a:cubicBezTo>
                  <a:cubicBezTo>
                    <a:pt x="14952" y="1227"/>
                    <a:pt x="15489" y="573"/>
                    <a:pt x="16048" y="245"/>
                  </a:cubicBezTo>
                  <a:cubicBezTo>
                    <a:pt x="16606" y="-82"/>
                    <a:pt x="17187" y="-82"/>
                    <a:pt x="17746" y="245"/>
                  </a:cubicBezTo>
                  <a:cubicBezTo>
                    <a:pt x="18305" y="573"/>
                    <a:pt x="18842" y="1227"/>
                    <a:pt x="19321" y="2536"/>
                  </a:cubicBezTo>
                  <a:cubicBezTo>
                    <a:pt x="19800" y="3845"/>
                    <a:pt x="20221" y="5809"/>
                    <a:pt x="20591" y="8427"/>
                  </a:cubicBezTo>
                  <a:cubicBezTo>
                    <a:pt x="20961" y="11045"/>
                    <a:pt x="21281" y="14318"/>
                    <a:pt x="21600" y="17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920750" y="7296150"/>
              <a:ext cx="25400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2314"/>
                    <a:pt x="10800" y="4629"/>
                    <a:pt x="14400" y="8229"/>
                  </a:cubicBezTo>
                  <a:cubicBezTo>
                    <a:pt x="18000" y="11829"/>
                    <a:pt x="19800" y="167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895350" y="7632700"/>
              <a:ext cx="63500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150"/>
                    <a:pt x="8640" y="6300"/>
                    <a:pt x="11160" y="9450"/>
                  </a:cubicBezTo>
                  <a:cubicBezTo>
                    <a:pt x="13680" y="12600"/>
                    <a:pt x="14400" y="15750"/>
                    <a:pt x="15840" y="17775"/>
                  </a:cubicBezTo>
                  <a:cubicBezTo>
                    <a:pt x="17280" y="19800"/>
                    <a:pt x="19440" y="20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1447800" y="7321550"/>
              <a:ext cx="317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1479550" y="7651750"/>
              <a:ext cx="25400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371"/>
                    <a:pt x="10800" y="2743"/>
                    <a:pt x="14400" y="6343"/>
                  </a:cubicBezTo>
                  <a:cubicBezTo>
                    <a:pt x="18000" y="9943"/>
                    <a:pt x="19800" y="157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1587500" y="7727950"/>
              <a:ext cx="190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1678115" y="7632700"/>
              <a:ext cx="8137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2" h="21600" fill="norm" stroke="1" extrusionOk="0">
                  <a:moveTo>
                    <a:pt x="13797" y="0"/>
                  </a:moveTo>
                  <a:cubicBezTo>
                    <a:pt x="11163" y="0"/>
                    <a:pt x="8529" y="0"/>
                    <a:pt x="5895" y="124"/>
                  </a:cubicBezTo>
                  <a:cubicBezTo>
                    <a:pt x="3261" y="248"/>
                    <a:pt x="627" y="497"/>
                    <a:pt x="100" y="1117"/>
                  </a:cubicBezTo>
                  <a:cubicBezTo>
                    <a:pt x="-427" y="1738"/>
                    <a:pt x="1153" y="2731"/>
                    <a:pt x="4314" y="3972"/>
                  </a:cubicBezTo>
                  <a:cubicBezTo>
                    <a:pt x="7475" y="5214"/>
                    <a:pt x="12217" y="6703"/>
                    <a:pt x="15641" y="9186"/>
                  </a:cubicBezTo>
                  <a:cubicBezTo>
                    <a:pt x="19066" y="11669"/>
                    <a:pt x="21173" y="15145"/>
                    <a:pt x="19856" y="17379"/>
                  </a:cubicBezTo>
                  <a:cubicBezTo>
                    <a:pt x="18539" y="19614"/>
                    <a:pt x="13797" y="20607"/>
                    <a:pt x="905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1663699" y="7556500"/>
              <a:ext cx="2540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0" y="16200"/>
                    <a:pt x="6840" y="10800"/>
                    <a:pt x="10440" y="7200"/>
                  </a:cubicBezTo>
                  <a:cubicBezTo>
                    <a:pt x="14040" y="3600"/>
                    <a:pt x="1782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2774950" y="7277100"/>
              <a:ext cx="1" cy="1778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2705100" y="7595608"/>
              <a:ext cx="132028" cy="233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507" fill="norm" stroke="1" extrusionOk="0">
                  <a:moveTo>
                    <a:pt x="0" y="1658"/>
                  </a:moveTo>
                  <a:cubicBezTo>
                    <a:pt x="5486" y="1075"/>
                    <a:pt x="10971" y="491"/>
                    <a:pt x="14571" y="199"/>
                  </a:cubicBezTo>
                  <a:cubicBezTo>
                    <a:pt x="18171" y="-93"/>
                    <a:pt x="19886" y="-93"/>
                    <a:pt x="20743" y="393"/>
                  </a:cubicBezTo>
                  <a:cubicBezTo>
                    <a:pt x="21600" y="880"/>
                    <a:pt x="21600" y="1853"/>
                    <a:pt x="20743" y="4480"/>
                  </a:cubicBezTo>
                  <a:cubicBezTo>
                    <a:pt x="19886" y="7107"/>
                    <a:pt x="18171" y="11388"/>
                    <a:pt x="17143" y="14502"/>
                  </a:cubicBezTo>
                  <a:cubicBezTo>
                    <a:pt x="16114" y="17615"/>
                    <a:pt x="15771" y="19561"/>
                    <a:pt x="15429" y="215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2726266" y="7696200"/>
              <a:ext cx="264585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82" y="21600"/>
                  </a:moveTo>
                  <a:cubicBezTo>
                    <a:pt x="691" y="17760"/>
                    <a:pt x="0" y="13920"/>
                    <a:pt x="0" y="11280"/>
                  </a:cubicBezTo>
                  <a:cubicBezTo>
                    <a:pt x="0" y="8640"/>
                    <a:pt x="691" y="7200"/>
                    <a:pt x="2678" y="6240"/>
                  </a:cubicBezTo>
                  <a:cubicBezTo>
                    <a:pt x="4666" y="5280"/>
                    <a:pt x="7949" y="4800"/>
                    <a:pt x="11318" y="3840"/>
                  </a:cubicBezTo>
                  <a:cubicBezTo>
                    <a:pt x="14688" y="2880"/>
                    <a:pt x="18144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888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485493" y="7147983"/>
              <a:ext cx="60608" cy="256117"/>
            </a:xfrm>
            <a:prstGeom prst="rect">
              <a:avLst/>
            </a:prstGeom>
            <a:effectLst/>
          </p:spPr>
        </p:pic>
        <p:pic>
          <p:nvPicPr>
            <p:cNvPr id="2890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501650" y="7147131"/>
              <a:ext cx="975784" cy="199819"/>
            </a:xfrm>
            <a:prstGeom prst="rect">
              <a:avLst/>
            </a:prstGeom>
            <a:effectLst/>
          </p:spPr>
        </p:pic>
        <p:pic>
          <p:nvPicPr>
            <p:cNvPr id="2892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908050" y="7175500"/>
              <a:ext cx="50800" cy="215900"/>
            </a:xfrm>
            <a:prstGeom prst="rect">
              <a:avLst/>
            </a:prstGeom>
            <a:effectLst/>
          </p:spPr>
        </p:pic>
        <p:pic>
          <p:nvPicPr>
            <p:cNvPr id="2894" name="Line Line" descr="Line Lin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863600" y="7099300"/>
              <a:ext cx="50800" cy="25400"/>
            </a:xfrm>
            <a:prstGeom prst="rect">
              <a:avLst/>
            </a:prstGeom>
            <a:effectLst/>
          </p:spPr>
        </p:pic>
        <p:pic>
          <p:nvPicPr>
            <p:cNvPr id="2896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863600" y="7194550"/>
              <a:ext cx="85995" cy="198967"/>
            </a:xfrm>
            <a:prstGeom prst="rect">
              <a:avLst/>
            </a:prstGeom>
            <a:effectLst/>
          </p:spPr>
        </p:pic>
        <p:pic>
          <p:nvPicPr>
            <p:cNvPr id="2898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873035" y="7127599"/>
              <a:ext cx="1003672" cy="257451"/>
            </a:xfrm>
            <a:prstGeom prst="rect">
              <a:avLst/>
            </a:prstGeom>
            <a:effectLst/>
          </p:spPr>
        </p:pic>
        <p:pic>
          <p:nvPicPr>
            <p:cNvPr id="2900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2451099" y="7172235"/>
              <a:ext cx="63501" cy="155666"/>
            </a:xfrm>
            <a:prstGeom prst="rect">
              <a:avLst/>
            </a:prstGeom>
            <a:effectLst/>
          </p:spPr>
        </p:pic>
        <p:pic>
          <p:nvPicPr>
            <p:cNvPr id="2902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2457450" y="7137905"/>
              <a:ext cx="599017" cy="253496"/>
            </a:xfrm>
            <a:prstGeom prst="rect">
              <a:avLst/>
            </a:prstGeom>
            <a:effectLst/>
          </p:spPr>
        </p:pic>
        <p:pic>
          <p:nvPicPr>
            <p:cNvPr id="2904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1174750" y="7366000"/>
              <a:ext cx="127000" cy="534622"/>
            </a:xfrm>
            <a:prstGeom prst="rect">
              <a:avLst/>
            </a:prstGeom>
            <a:effectLst/>
          </p:spPr>
        </p:pic>
        <p:pic>
          <p:nvPicPr>
            <p:cNvPr id="2906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1120775" y="7383855"/>
              <a:ext cx="215900" cy="159946"/>
            </a:xfrm>
            <a:prstGeom prst="rect">
              <a:avLst/>
            </a:prstGeom>
            <a:effectLst/>
          </p:spPr>
        </p:pic>
        <p:pic>
          <p:nvPicPr>
            <p:cNvPr id="2908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1133475" y="7924800"/>
              <a:ext cx="117475" cy="168275"/>
            </a:xfrm>
            <a:prstGeom prst="rect">
              <a:avLst/>
            </a:prstGeom>
            <a:effectLst/>
          </p:spPr>
        </p:pic>
        <p:pic>
          <p:nvPicPr>
            <p:cNvPr id="2910" name="Line Line" descr="Line Lin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1171575" y="7985125"/>
              <a:ext cx="152400" cy="76200"/>
            </a:xfrm>
            <a:prstGeom prst="rect">
              <a:avLst/>
            </a:prstGeom>
            <a:effectLst/>
          </p:spPr>
        </p:pic>
        <p:pic>
          <p:nvPicPr>
            <p:cNvPr id="2912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1279525" y="7896697"/>
              <a:ext cx="215900" cy="176667"/>
            </a:xfrm>
            <a:prstGeom prst="rect">
              <a:avLst/>
            </a:prstGeom>
            <a:effectLst/>
          </p:spPr>
        </p:pic>
        <p:pic>
          <p:nvPicPr>
            <p:cNvPr id="2914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8826500" y="3229842"/>
              <a:ext cx="2137916" cy="1202458"/>
            </a:xfrm>
            <a:prstGeom prst="rect">
              <a:avLst/>
            </a:prstGeom>
            <a:effectLst/>
          </p:spPr>
        </p:pic>
        <p:pic>
          <p:nvPicPr>
            <p:cNvPr id="2916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8838749" y="3900138"/>
              <a:ext cx="495751" cy="568447"/>
            </a:xfrm>
            <a:prstGeom prst="rect">
              <a:avLst/>
            </a:prstGeom>
            <a:effectLst/>
          </p:spPr>
        </p:pic>
        <p:pic>
          <p:nvPicPr>
            <p:cNvPr id="2918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4286249" y="3178455"/>
              <a:ext cx="4927601" cy="904595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5" name="Drawing"/>
          <p:cNvGrpSpPr/>
          <p:nvPr/>
        </p:nvGrpSpPr>
        <p:grpSpPr>
          <a:xfrm>
            <a:off x="584200" y="1928388"/>
            <a:ext cx="12388850" cy="6366829"/>
            <a:chOff x="0" y="0"/>
            <a:chExt cx="12388850" cy="6366828"/>
          </a:xfrm>
        </p:grpSpPr>
        <p:sp>
          <p:nvSpPr>
            <p:cNvPr id="364" name="Line"/>
            <p:cNvSpPr/>
            <p:nvPr/>
          </p:nvSpPr>
          <p:spPr>
            <a:xfrm>
              <a:off x="1528233" y="54359"/>
              <a:ext cx="212584" cy="518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319" fill="norm" stroke="1" extrusionOk="0">
                  <a:moveTo>
                    <a:pt x="2753" y="6207"/>
                  </a:moveTo>
                  <a:cubicBezTo>
                    <a:pt x="2541" y="8646"/>
                    <a:pt x="2329" y="11085"/>
                    <a:pt x="2224" y="13436"/>
                  </a:cubicBezTo>
                  <a:cubicBezTo>
                    <a:pt x="2118" y="15788"/>
                    <a:pt x="2118" y="18052"/>
                    <a:pt x="2118" y="19402"/>
                  </a:cubicBezTo>
                  <a:cubicBezTo>
                    <a:pt x="2118" y="20752"/>
                    <a:pt x="2118" y="21188"/>
                    <a:pt x="1906" y="20709"/>
                  </a:cubicBezTo>
                  <a:cubicBezTo>
                    <a:pt x="1694" y="20230"/>
                    <a:pt x="1271" y="18836"/>
                    <a:pt x="847" y="16789"/>
                  </a:cubicBezTo>
                  <a:cubicBezTo>
                    <a:pt x="424" y="14743"/>
                    <a:pt x="0" y="12043"/>
                    <a:pt x="0" y="9604"/>
                  </a:cubicBezTo>
                  <a:cubicBezTo>
                    <a:pt x="0" y="7165"/>
                    <a:pt x="424" y="4988"/>
                    <a:pt x="1694" y="3333"/>
                  </a:cubicBezTo>
                  <a:cubicBezTo>
                    <a:pt x="2965" y="1678"/>
                    <a:pt x="5082" y="546"/>
                    <a:pt x="7412" y="154"/>
                  </a:cubicBezTo>
                  <a:cubicBezTo>
                    <a:pt x="9741" y="-238"/>
                    <a:pt x="12282" y="110"/>
                    <a:pt x="14612" y="1286"/>
                  </a:cubicBezTo>
                  <a:cubicBezTo>
                    <a:pt x="16941" y="2462"/>
                    <a:pt x="19059" y="4465"/>
                    <a:pt x="20224" y="6468"/>
                  </a:cubicBezTo>
                  <a:cubicBezTo>
                    <a:pt x="21388" y="8472"/>
                    <a:pt x="21600" y="10475"/>
                    <a:pt x="20753" y="12478"/>
                  </a:cubicBezTo>
                  <a:cubicBezTo>
                    <a:pt x="19906" y="14481"/>
                    <a:pt x="18000" y="16485"/>
                    <a:pt x="15141" y="17965"/>
                  </a:cubicBezTo>
                  <a:cubicBezTo>
                    <a:pt x="12282" y="19446"/>
                    <a:pt x="8471" y="20404"/>
                    <a:pt x="5824" y="20883"/>
                  </a:cubicBezTo>
                  <a:cubicBezTo>
                    <a:pt x="3176" y="21362"/>
                    <a:pt x="1694" y="21362"/>
                    <a:pt x="1482" y="21275"/>
                  </a:cubicBezTo>
                  <a:cubicBezTo>
                    <a:pt x="1271" y="21188"/>
                    <a:pt x="2329" y="21014"/>
                    <a:pt x="3388" y="208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1892300" y="313161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1898649" y="446511"/>
              <a:ext cx="152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6800"/>
                    <a:pt x="6600" y="12000"/>
                    <a:pt x="10200" y="8400"/>
                  </a:cubicBezTo>
                  <a:cubicBezTo>
                    <a:pt x="13800" y="4800"/>
                    <a:pt x="177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2461410" y="39839"/>
              <a:ext cx="173841" cy="474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40" fill="norm" stroke="1" extrusionOk="0">
                  <a:moveTo>
                    <a:pt x="21373" y="873"/>
                  </a:moveTo>
                  <a:cubicBezTo>
                    <a:pt x="19031" y="395"/>
                    <a:pt x="16689" y="-83"/>
                    <a:pt x="13696" y="13"/>
                  </a:cubicBezTo>
                  <a:cubicBezTo>
                    <a:pt x="10703" y="108"/>
                    <a:pt x="7060" y="777"/>
                    <a:pt x="4718" y="1446"/>
                  </a:cubicBezTo>
                  <a:cubicBezTo>
                    <a:pt x="2375" y="2115"/>
                    <a:pt x="1334" y="2784"/>
                    <a:pt x="1465" y="3262"/>
                  </a:cubicBezTo>
                  <a:cubicBezTo>
                    <a:pt x="1595" y="3740"/>
                    <a:pt x="2896" y="4027"/>
                    <a:pt x="5238" y="4505"/>
                  </a:cubicBezTo>
                  <a:cubicBezTo>
                    <a:pt x="7580" y="4982"/>
                    <a:pt x="10963" y="5652"/>
                    <a:pt x="12785" y="6416"/>
                  </a:cubicBezTo>
                  <a:cubicBezTo>
                    <a:pt x="14607" y="7181"/>
                    <a:pt x="14867" y="8041"/>
                    <a:pt x="13826" y="8901"/>
                  </a:cubicBezTo>
                  <a:cubicBezTo>
                    <a:pt x="12785" y="9761"/>
                    <a:pt x="10443" y="10621"/>
                    <a:pt x="8621" y="11147"/>
                  </a:cubicBezTo>
                  <a:cubicBezTo>
                    <a:pt x="6800" y="11673"/>
                    <a:pt x="5498" y="11864"/>
                    <a:pt x="5498" y="12007"/>
                  </a:cubicBezTo>
                  <a:cubicBezTo>
                    <a:pt x="5498" y="12151"/>
                    <a:pt x="6800" y="12246"/>
                    <a:pt x="7450" y="12533"/>
                  </a:cubicBezTo>
                  <a:cubicBezTo>
                    <a:pt x="8101" y="12820"/>
                    <a:pt x="8101" y="13298"/>
                    <a:pt x="6800" y="14492"/>
                  </a:cubicBezTo>
                  <a:cubicBezTo>
                    <a:pt x="5498" y="15687"/>
                    <a:pt x="2896" y="17598"/>
                    <a:pt x="1465" y="18793"/>
                  </a:cubicBezTo>
                  <a:cubicBezTo>
                    <a:pt x="33" y="19988"/>
                    <a:pt x="-227" y="20466"/>
                    <a:pt x="163" y="20848"/>
                  </a:cubicBezTo>
                  <a:cubicBezTo>
                    <a:pt x="554" y="21230"/>
                    <a:pt x="1595" y="21517"/>
                    <a:pt x="4457" y="21421"/>
                  </a:cubicBezTo>
                  <a:cubicBezTo>
                    <a:pt x="7320" y="21326"/>
                    <a:pt x="12004" y="20848"/>
                    <a:pt x="16689" y="203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2882900" y="153877"/>
              <a:ext cx="174714" cy="324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95" fill="norm" stroke="1" extrusionOk="0">
                  <a:moveTo>
                    <a:pt x="1561" y="5085"/>
                  </a:moveTo>
                  <a:cubicBezTo>
                    <a:pt x="781" y="4524"/>
                    <a:pt x="0" y="3963"/>
                    <a:pt x="0" y="3331"/>
                  </a:cubicBezTo>
                  <a:cubicBezTo>
                    <a:pt x="0" y="2700"/>
                    <a:pt x="781" y="1999"/>
                    <a:pt x="2602" y="1368"/>
                  </a:cubicBezTo>
                  <a:cubicBezTo>
                    <a:pt x="4424" y="737"/>
                    <a:pt x="7287" y="176"/>
                    <a:pt x="10019" y="35"/>
                  </a:cubicBezTo>
                  <a:cubicBezTo>
                    <a:pt x="12752" y="-105"/>
                    <a:pt x="15354" y="176"/>
                    <a:pt x="16655" y="807"/>
                  </a:cubicBezTo>
                  <a:cubicBezTo>
                    <a:pt x="17957" y="1438"/>
                    <a:pt x="17957" y="2420"/>
                    <a:pt x="16525" y="3963"/>
                  </a:cubicBezTo>
                  <a:cubicBezTo>
                    <a:pt x="15094" y="5505"/>
                    <a:pt x="12231" y="7609"/>
                    <a:pt x="10280" y="8942"/>
                  </a:cubicBezTo>
                  <a:cubicBezTo>
                    <a:pt x="8328" y="10274"/>
                    <a:pt x="7287" y="10835"/>
                    <a:pt x="7417" y="11116"/>
                  </a:cubicBezTo>
                  <a:cubicBezTo>
                    <a:pt x="7547" y="11396"/>
                    <a:pt x="8848" y="11396"/>
                    <a:pt x="11060" y="11466"/>
                  </a:cubicBezTo>
                  <a:cubicBezTo>
                    <a:pt x="13272" y="11537"/>
                    <a:pt x="16395" y="11677"/>
                    <a:pt x="18477" y="12027"/>
                  </a:cubicBezTo>
                  <a:cubicBezTo>
                    <a:pt x="20559" y="12378"/>
                    <a:pt x="21600" y="12939"/>
                    <a:pt x="21470" y="14131"/>
                  </a:cubicBezTo>
                  <a:cubicBezTo>
                    <a:pt x="21340" y="15324"/>
                    <a:pt x="20039" y="17147"/>
                    <a:pt x="17696" y="18479"/>
                  </a:cubicBezTo>
                  <a:cubicBezTo>
                    <a:pt x="15354" y="19812"/>
                    <a:pt x="11971" y="20653"/>
                    <a:pt x="8588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3098799" y="471911"/>
              <a:ext cx="41366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6" h="21600" fill="norm" stroke="1" extrusionOk="0">
                  <a:moveTo>
                    <a:pt x="12960" y="0"/>
                  </a:moveTo>
                  <a:cubicBezTo>
                    <a:pt x="17280" y="1029"/>
                    <a:pt x="21600" y="2057"/>
                    <a:pt x="21060" y="4629"/>
                  </a:cubicBezTo>
                  <a:cubicBezTo>
                    <a:pt x="20520" y="7200"/>
                    <a:pt x="15120" y="11314"/>
                    <a:pt x="10800" y="14400"/>
                  </a:cubicBezTo>
                  <a:cubicBezTo>
                    <a:pt x="6480" y="17486"/>
                    <a:pt x="3240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3594100" y="186161"/>
              <a:ext cx="44450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2679"/>
                    <a:pt x="10286" y="5358"/>
                    <a:pt x="13886" y="8958"/>
                  </a:cubicBezTo>
                  <a:cubicBezTo>
                    <a:pt x="17486" y="12558"/>
                    <a:pt x="19543" y="1707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3702050" y="510011"/>
              <a:ext cx="698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4235450" y="192511"/>
              <a:ext cx="6350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2618"/>
                    <a:pt x="8640" y="5236"/>
                    <a:pt x="12240" y="8836"/>
                  </a:cubicBezTo>
                  <a:cubicBezTo>
                    <a:pt x="15840" y="12436"/>
                    <a:pt x="18720" y="1701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4362450" y="484611"/>
              <a:ext cx="635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4826000" y="140496"/>
              <a:ext cx="186540" cy="388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550" fill="norm" stroke="1" extrusionOk="0">
                  <a:moveTo>
                    <a:pt x="0" y="3589"/>
                  </a:moveTo>
                  <a:cubicBezTo>
                    <a:pt x="3398" y="2533"/>
                    <a:pt x="6796" y="1476"/>
                    <a:pt x="9951" y="830"/>
                  </a:cubicBezTo>
                  <a:cubicBezTo>
                    <a:pt x="13106" y="185"/>
                    <a:pt x="16018" y="-50"/>
                    <a:pt x="17960" y="9"/>
                  </a:cubicBezTo>
                  <a:cubicBezTo>
                    <a:pt x="19901" y="67"/>
                    <a:pt x="20872" y="420"/>
                    <a:pt x="21236" y="889"/>
                  </a:cubicBezTo>
                  <a:cubicBezTo>
                    <a:pt x="21600" y="1359"/>
                    <a:pt x="21357" y="1946"/>
                    <a:pt x="20022" y="4059"/>
                  </a:cubicBezTo>
                  <a:cubicBezTo>
                    <a:pt x="18688" y="6172"/>
                    <a:pt x="16261" y="9811"/>
                    <a:pt x="14440" y="12980"/>
                  </a:cubicBezTo>
                  <a:cubicBezTo>
                    <a:pt x="12620" y="16150"/>
                    <a:pt x="11407" y="18850"/>
                    <a:pt x="10193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4845050" y="357611"/>
              <a:ext cx="1841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6364"/>
                    <a:pt x="8938" y="11127"/>
                    <a:pt x="12538" y="7527"/>
                  </a:cubicBezTo>
                  <a:cubicBezTo>
                    <a:pt x="16138" y="3927"/>
                    <a:pt x="18869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5156200" y="-1"/>
              <a:ext cx="108222" cy="605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521" fill="norm" stroke="1" extrusionOk="0">
                  <a:moveTo>
                    <a:pt x="6231" y="975"/>
                  </a:moveTo>
                  <a:cubicBezTo>
                    <a:pt x="7477" y="598"/>
                    <a:pt x="8723" y="222"/>
                    <a:pt x="10592" y="72"/>
                  </a:cubicBezTo>
                  <a:cubicBezTo>
                    <a:pt x="12462" y="-79"/>
                    <a:pt x="14954" y="-4"/>
                    <a:pt x="17238" y="410"/>
                  </a:cubicBezTo>
                  <a:cubicBezTo>
                    <a:pt x="19523" y="824"/>
                    <a:pt x="21600" y="1577"/>
                    <a:pt x="21185" y="2518"/>
                  </a:cubicBezTo>
                  <a:cubicBezTo>
                    <a:pt x="20769" y="3458"/>
                    <a:pt x="17862" y="4587"/>
                    <a:pt x="14954" y="5453"/>
                  </a:cubicBezTo>
                  <a:cubicBezTo>
                    <a:pt x="12046" y="6318"/>
                    <a:pt x="9138" y="6920"/>
                    <a:pt x="7269" y="7447"/>
                  </a:cubicBezTo>
                  <a:cubicBezTo>
                    <a:pt x="5400" y="7974"/>
                    <a:pt x="4569" y="8426"/>
                    <a:pt x="4777" y="8802"/>
                  </a:cubicBezTo>
                  <a:cubicBezTo>
                    <a:pt x="4985" y="9178"/>
                    <a:pt x="6231" y="9479"/>
                    <a:pt x="8931" y="10232"/>
                  </a:cubicBezTo>
                  <a:cubicBezTo>
                    <a:pt x="11631" y="10984"/>
                    <a:pt x="15785" y="12189"/>
                    <a:pt x="18069" y="13656"/>
                  </a:cubicBezTo>
                  <a:cubicBezTo>
                    <a:pt x="20354" y="15124"/>
                    <a:pt x="20769" y="16855"/>
                    <a:pt x="20146" y="18059"/>
                  </a:cubicBezTo>
                  <a:cubicBezTo>
                    <a:pt x="19523" y="19263"/>
                    <a:pt x="17862" y="19941"/>
                    <a:pt x="14331" y="20430"/>
                  </a:cubicBezTo>
                  <a:cubicBezTo>
                    <a:pt x="10800" y="20919"/>
                    <a:pt x="5400" y="21220"/>
                    <a:pt x="0" y="215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2768600" y="1887961"/>
              <a:ext cx="260895" cy="26225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583" fill="norm" stroke="1" extrusionOk="0">
                  <a:moveTo>
                    <a:pt x="0" y="0"/>
                  </a:moveTo>
                  <a:cubicBezTo>
                    <a:pt x="1568" y="366"/>
                    <a:pt x="3135" y="732"/>
                    <a:pt x="4268" y="1211"/>
                  </a:cubicBezTo>
                  <a:cubicBezTo>
                    <a:pt x="5400" y="1690"/>
                    <a:pt x="6097" y="2282"/>
                    <a:pt x="6794" y="2892"/>
                  </a:cubicBezTo>
                  <a:cubicBezTo>
                    <a:pt x="7490" y="3501"/>
                    <a:pt x="8187" y="4128"/>
                    <a:pt x="8971" y="4747"/>
                  </a:cubicBezTo>
                  <a:cubicBezTo>
                    <a:pt x="9755" y="5365"/>
                    <a:pt x="10626" y="5975"/>
                    <a:pt x="11584" y="6576"/>
                  </a:cubicBezTo>
                  <a:cubicBezTo>
                    <a:pt x="12542" y="7177"/>
                    <a:pt x="13587" y="7769"/>
                    <a:pt x="14719" y="8370"/>
                  </a:cubicBezTo>
                  <a:cubicBezTo>
                    <a:pt x="15852" y="8971"/>
                    <a:pt x="17071" y="9581"/>
                    <a:pt x="18116" y="10182"/>
                  </a:cubicBezTo>
                  <a:cubicBezTo>
                    <a:pt x="19161" y="10783"/>
                    <a:pt x="20032" y="11375"/>
                    <a:pt x="20642" y="11967"/>
                  </a:cubicBezTo>
                  <a:cubicBezTo>
                    <a:pt x="21252" y="12559"/>
                    <a:pt x="21600" y="13152"/>
                    <a:pt x="21426" y="13805"/>
                  </a:cubicBezTo>
                  <a:cubicBezTo>
                    <a:pt x="21252" y="14458"/>
                    <a:pt x="20555" y="15172"/>
                    <a:pt x="19858" y="15852"/>
                  </a:cubicBezTo>
                  <a:cubicBezTo>
                    <a:pt x="19161" y="16531"/>
                    <a:pt x="18465" y="17175"/>
                    <a:pt x="17332" y="17794"/>
                  </a:cubicBezTo>
                  <a:cubicBezTo>
                    <a:pt x="16200" y="18412"/>
                    <a:pt x="14632" y="19005"/>
                    <a:pt x="13239" y="19553"/>
                  </a:cubicBezTo>
                  <a:cubicBezTo>
                    <a:pt x="11845" y="20102"/>
                    <a:pt x="10626" y="20607"/>
                    <a:pt x="10016" y="20903"/>
                  </a:cubicBezTo>
                  <a:cubicBezTo>
                    <a:pt x="9406" y="21199"/>
                    <a:pt x="9406" y="21286"/>
                    <a:pt x="9494" y="21374"/>
                  </a:cubicBezTo>
                  <a:cubicBezTo>
                    <a:pt x="9581" y="21461"/>
                    <a:pt x="9755" y="21548"/>
                    <a:pt x="10365" y="21574"/>
                  </a:cubicBezTo>
                  <a:cubicBezTo>
                    <a:pt x="10974" y="21600"/>
                    <a:pt x="12019" y="21565"/>
                    <a:pt x="12977" y="21513"/>
                  </a:cubicBezTo>
                  <a:cubicBezTo>
                    <a:pt x="13935" y="21461"/>
                    <a:pt x="14806" y="21391"/>
                    <a:pt x="15677" y="213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2673350" y="4180953"/>
              <a:ext cx="4394200" cy="107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12578"/>
                  </a:moveTo>
                  <a:cubicBezTo>
                    <a:pt x="0" y="9613"/>
                    <a:pt x="0" y="6648"/>
                    <a:pt x="26" y="4531"/>
                  </a:cubicBezTo>
                  <a:cubicBezTo>
                    <a:pt x="52" y="2413"/>
                    <a:pt x="104" y="1143"/>
                    <a:pt x="265" y="507"/>
                  </a:cubicBezTo>
                  <a:cubicBezTo>
                    <a:pt x="427" y="-128"/>
                    <a:pt x="697" y="-128"/>
                    <a:pt x="999" y="296"/>
                  </a:cubicBezTo>
                  <a:cubicBezTo>
                    <a:pt x="1301" y="719"/>
                    <a:pt x="1634" y="1566"/>
                    <a:pt x="1972" y="2413"/>
                  </a:cubicBezTo>
                  <a:cubicBezTo>
                    <a:pt x="2310" y="3260"/>
                    <a:pt x="2653" y="4107"/>
                    <a:pt x="2997" y="4743"/>
                  </a:cubicBezTo>
                  <a:cubicBezTo>
                    <a:pt x="3340" y="5378"/>
                    <a:pt x="3683" y="5801"/>
                    <a:pt x="4073" y="6013"/>
                  </a:cubicBezTo>
                  <a:cubicBezTo>
                    <a:pt x="4464" y="6225"/>
                    <a:pt x="4901" y="6225"/>
                    <a:pt x="5306" y="6437"/>
                  </a:cubicBezTo>
                  <a:cubicBezTo>
                    <a:pt x="5712" y="6648"/>
                    <a:pt x="6087" y="7072"/>
                    <a:pt x="6466" y="7496"/>
                  </a:cubicBezTo>
                  <a:cubicBezTo>
                    <a:pt x="6846" y="7919"/>
                    <a:pt x="7231" y="8343"/>
                    <a:pt x="7632" y="8978"/>
                  </a:cubicBezTo>
                  <a:cubicBezTo>
                    <a:pt x="8032" y="9613"/>
                    <a:pt x="8449" y="10460"/>
                    <a:pt x="8854" y="11307"/>
                  </a:cubicBezTo>
                  <a:cubicBezTo>
                    <a:pt x="9260" y="12154"/>
                    <a:pt x="9655" y="13001"/>
                    <a:pt x="10066" y="13848"/>
                  </a:cubicBezTo>
                  <a:cubicBezTo>
                    <a:pt x="10477" y="14696"/>
                    <a:pt x="10904" y="15543"/>
                    <a:pt x="11331" y="16390"/>
                  </a:cubicBezTo>
                  <a:cubicBezTo>
                    <a:pt x="11757" y="17237"/>
                    <a:pt x="12184" y="18084"/>
                    <a:pt x="12605" y="18719"/>
                  </a:cubicBezTo>
                  <a:cubicBezTo>
                    <a:pt x="13027" y="19354"/>
                    <a:pt x="13443" y="19778"/>
                    <a:pt x="13854" y="19990"/>
                  </a:cubicBezTo>
                  <a:cubicBezTo>
                    <a:pt x="14265" y="20201"/>
                    <a:pt x="14671" y="20201"/>
                    <a:pt x="15071" y="20201"/>
                  </a:cubicBezTo>
                  <a:cubicBezTo>
                    <a:pt x="15472" y="20201"/>
                    <a:pt x="15867" y="20201"/>
                    <a:pt x="16257" y="19990"/>
                  </a:cubicBezTo>
                  <a:cubicBezTo>
                    <a:pt x="16647" y="19778"/>
                    <a:pt x="17032" y="19354"/>
                    <a:pt x="17449" y="18719"/>
                  </a:cubicBezTo>
                  <a:cubicBezTo>
                    <a:pt x="17865" y="18084"/>
                    <a:pt x="18312" y="17237"/>
                    <a:pt x="18734" y="16601"/>
                  </a:cubicBezTo>
                  <a:cubicBezTo>
                    <a:pt x="19155" y="15966"/>
                    <a:pt x="19550" y="15543"/>
                    <a:pt x="19951" y="15754"/>
                  </a:cubicBezTo>
                  <a:cubicBezTo>
                    <a:pt x="20351" y="15966"/>
                    <a:pt x="20757" y="16813"/>
                    <a:pt x="21033" y="17872"/>
                  </a:cubicBezTo>
                  <a:cubicBezTo>
                    <a:pt x="21309" y="18931"/>
                    <a:pt x="21454" y="20201"/>
                    <a:pt x="21600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2229491" y="3202411"/>
              <a:ext cx="565639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600" fill="norm" stroke="1" extrusionOk="0">
                  <a:moveTo>
                    <a:pt x="8439" y="21600"/>
                  </a:moveTo>
                  <a:cubicBezTo>
                    <a:pt x="10373" y="21249"/>
                    <a:pt x="12307" y="20898"/>
                    <a:pt x="14121" y="20283"/>
                  </a:cubicBezTo>
                  <a:cubicBezTo>
                    <a:pt x="15934" y="19668"/>
                    <a:pt x="17627" y="18790"/>
                    <a:pt x="18675" y="18351"/>
                  </a:cubicBezTo>
                  <a:cubicBezTo>
                    <a:pt x="19722" y="17912"/>
                    <a:pt x="20125" y="17912"/>
                    <a:pt x="20569" y="17912"/>
                  </a:cubicBezTo>
                  <a:cubicBezTo>
                    <a:pt x="21012" y="17912"/>
                    <a:pt x="21495" y="17912"/>
                    <a:pt x="21536" y="17824"/>
                  </a:cubicBezTo>
                  <a:cubicBezTo>
                    <a:pt x="21576" y="17737"/>
                    <a:pt x="21173" y="17561"/>
                    <a:pt x="20085" y="17385"/>
                  </a:cubicBezTo>
                  <a:cubicBezTo>
                    <a:pt x="18997" y="17210"/>
                    <a:pt x="17224" y="17034"/>
                    <a:pt x="15289" y="16595"/>
                  </a:cubicBezTo>
                  <a:cubicBezTo>
                    <a:pt x="13355" y="16156"/>
                    <a:pt x="11260" y="15454"/>
                    <a:pt x="9285" y="15190"/>
                  </a:cubicBezTo>
                  <a:cubicBezTo>
                    <a:pt x="7310" y="14927"/>
                    <a:pt x="5457" y="15102"/>
                    <a:pt x="4046" y="14927"/>
                  </a:cubicBezTo>
                  <a:cubicBezTo>
                    <a:pt x="2636" y="14751"/>
                    <a:pt x="1669" y="14224"/>
                    <a:pt x="1064" y="12732"/>
                  </a:cubicBezTo>
                  <a:cubicBezTo>
                    <a:pt x="460" y="11239"/>
                    <a:pt x="218" y="8780"/>
                    <a:pt x="97" y="7112"/>
                  </a:cubicBezTo>
                  <a:cubicBezTo>
                    <a:pt x="-24" y="5444"/>
                    <a:pt x="-24" y="4566"/>
                    <a:pt x="57" y="3688"/>
                  </a:cubicBezTo>
                  <a:cubicBezTo>
                    <a:pt x="137" y="2810"/>
                    <a:pt x="298" y="1932"/>
                    <a:pt x="580" y="1317"/>
                  </a:cubicBezTo>
                  <a:cubicBezTo>
                    <a:pt x="863" y="702"/>
                    <a:pt x="1266" y="351"/>
                    <a:pt x="1870" y="176"/>
                  </a:cubicBezTo>
                  <a:cubicBezTo>
                    <a:pt x="2475" y="0"/>
                    <a:pt x="3280" y="0"/>
                    <a:pt x="3885" y="0"/>
                  </a:cubicBezTo>
                  <a:cubicBezTo>
                    <a:pt x="4489" y="0"/>
                    <a:pt x="4892" y="0"/>
                    <a:pt x="5416" y="966"/>
                  </a:cubicBezTo>
                  <a:cubicBezTo>
                    <a:pt x="5940" y="1932"/>
                    <a:pt x="6585" y="3863"/>
                    <a:pt x="6948" y="6498"/>
                  </a:cubicBezTo>
                  <a:cubicBezTo>
                    <a:pt x="7310" y="9132"/>
                    <a:pt x="7391" y="12468"/>
                    <a:pt x="7351" y="14663"/>
                  </a:cubicBezTo>
                  <a:cubicBezTo>
                    <a:pt x="7310" y="16859"/>
                    <a:pt x="7149" y="17912"/>
                    <a:pt x="6867" y="18527"/>
                  </a:cubicBezTo>
                  <a:cubicBezTo>
                    <a:pt x="6585" y="19141"/>
                    <a:pt x="6182" y="19317"/>
                    <a:pt x="5980" y="18966"/>
                  </a:cubicBezTo>
                  <a:cubicBezTo>
                    <a:pt x="5779" y="18615"/>
                    <a:pt x="5779" y="17737"/>
                    <a:pt x="5779" y="16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2425700" y="3145261"/>
              <a:ext cx="2032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6971"/>
                    <a:pt x="11700" y="12343"/>
                    <a:pt x="15188" y="9257"/>
                  </a:cubicBezTo>
                  <a:cubicBezTo>
                    <a:pt x="18675" y="6171"/>
                    <a:pt x="19800" y="4629"/>
                    <a:pt x="20475" y="3343"/>
                  </a:cubicBezTo>
                  <a:cubicBezTo>
                    <a:pt x="21150" y="2057"/>
                    <a:pt x="21375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2500217" y="3113511"/>
              <a:ext cx="96933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600" fill="norm" stroke="1" extrusionOk="0">
                  <a:moveTo>
                    <a:pt x="1708" y="0"/>
                  </a:moveTo>
                  <a:cubicBezTo>
                    <a:pt x="358" y="1600"/>
                    <a:pt x="-992" y="3200"/>
                    <a:pt x="1033" y="6400"/>
                  </a:cubicBezTo>
                  <a:cubicBezTo>
                    <a:pt x="3058" y="9600"/>
                    <a:pt x="8458" y="14400"/>
                    <a:pt x="12283" y="17200"/>
                  </a:cubicBezTo>
                  <a:cubicBezTo>
                    <a:pt x="16108" y="20000"/>
                    <a:pt x="18358" y="20800"/>
                    <a:pt x="206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2311399" y="2929361"/>
              <a:ext cx="184151" cy="111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2445"/>
                  </a:moveTo>
                  <a:cubicBezTo>
                    <a:pt x="497" y="7336"/>
                    <a:pt x="993" y="12226"/>
                    <a:pt x="2979" y="15691"/>
                  </a:cubicBezTo>
                  <a:cubicBezTo>
                    <a:pt x="4966" y="19155"/>
                    <a:pt x="8441" y="21192"/>
                    <a:pt x="11421" y="21396"/>
                  </a:cubicBezTo>
                  <a:cubicBezTo>
                    <a:pt x="14400" y="21600"/>
                    <a:pt x="16883" y="19970"/>
                    <a:pt x="18497" y="16098"/>
                  </a:cubicBezTo>
                  <a:cubicBezTo>
                    <a:pt x="20110" y="12226"/>
                    <a:pt x="20855" y="611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2343150" y="2745211"/>
              <a:ext cx="114300" cy="174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0"/>
                  </a:moveTo>
                  <a:cubicBezTo>
                    <a:pt x="1200" y="1041"/>
                    <a:pt x="2400" y="2082"/>
                    <a:pt x="5600" y="4034"/>
                  </a:cubicBezTo>
                  <a:cubicBezTo>
                    <a:pt x="8800" y="5986"/>
                    <a:pt x="14000" y="8848"/>
                    <a:pt x="16800" y="11190"/>
                  </a:cubicBezTo>
                  <a:cubicBezTo>
                    <a:pt x="19600" y="13533"/>
                    <a:pt x="20000" y="15354"/>
                    <a:pt x="20000" y="16916"/>
                  </a:cubicBezTo>
                  <a:cubicBezTo>
                    <a:pt x="20000" y="18477"/>
                    <a:pt x="19600" y="19778"/>
                    <a:pt x="18400" y="20559"/>
                  </a:cubicBezTo>
                  <a:cubicBezTo>
                    <a:pt x="17200" y="21340"/>
                    <a:pt x="15200" y="21600"/>
                    <a:pt x="13400" y="21340"/>
                  </a:cubicBezTo>
                  <a:cubicBezTo>
                    <a:pt x="11600" y="21080"/>
                    <a:pt x="10000" y="20299"/>
                    <a:pt x="8800" y="19258"/>
                  </a:cubicBezTo>
                  <a:cubicBezTo>
                    <a:pt x="7600" y="18217"/>
                    <a:pt x="6800" y="16916"/>
                    <a:pt x="8800" y="14964"/>
                  </a:cubicBezTo>
                  <a:cubicBezTo>
                    <a:pt x="10800" y="13012"/>
                    <a:pt x="15600" y="10410"/>
                    <a:pt x="18200" y="8067"/>
                  </a:cubicBezTo>
                  <a:cubicBezTo>
                    <a:pt x="20800" y="5725"/>
                    <a:pt x="21200" y="3643"/>
                    <a:pt x="21600" y="1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2336799" y="2591829"/>
              <a:ext cx="203201" cy="172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8" fill="norm" stroke="1" extrusionOk="0">
                  <a:moveTo>
                    <a:pt x="0" y="891"/>
                  </a:moveTo>
                  <a:cubicBezTo>
                    <a:pt x="2700" y="119"/>
                    <a:pt x="5400" y="-652"/>
                    <a:pt x="8662" y="891"/>
                  </a:cubicBezTo>
                  <a:cubicBezTo>
                    <a:pt x="11925" y="2434"/>
                    <a:pt x="15750" y="6291"/>
                    <a:pt x="18000" y="10019"/>
                  </a:cubicBezTo>
                  <a:cubicBezTo>
                    <a:pt x="20250" y="13748"/>
                    <a:pt x="20925" y="17348"/>
                    <a:pt x="21600" y="209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947638" y="2916661"/>
              <a:ext cx="133046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6364" y="9058"/>
                  </a:moveTo>
                  <a:cubicBezTo>
                    <a:pt x="6026" y="10219"/>
                    <a:pt x="5689" y="11381"/>
                    <a:pt x="6870" y="12890"/>
                  </a:cubicBezTo>
                  <a:cubicBezTo>
                    <a:pt x="8051" y="14400"/>
                    <a:pt x="10751" y="16258"/>
                    <a:pt x="12945" y="17535"/>
                  </a:cubicBezTo>
                  <a:cubicBezTo>
                    <a:pt x="15139" y="18813"/>
                    <a:pt x="16826" y="19510"/>
                    <a:pt x="18345" y="20206"/>
                  </a:cubicBezTo>
                  <a:cubicBezTo>
                    <a:pt x="19864" y="20903"/>
                    <a:pt x="21214" y="21600"/>
                    <a:pt x="21214" y="21600"/>
                  </a:cubicBezTo>
                  <a:cubicBezTo>
                    <a:pt x="21214" y="21600"/>
                    <a:pt x="19864" y="20903"/>
                    <a:pt x="16151" y="18348"/>
                  </a:cubicBezTo>
                  <a:cubicBezTo>
                    <a:pt x="12439" y="15794"/>
                    <a:pt x="6364" y="11381"/>
                    <a:pt x="3158" y="8594"/>
                  </a:cubicBezTo>
                  <a:cubicBezTo>
                    <a:pt x="-49" y="5806"/>
                    <a:pt x="-386" y="4645"/>
                    <a:pt x="289" y="4065"/>
                  </a:cubicBezTo>
                  <a:cubicBezTo>
                    <a:pt x="964" y="3484"/>
                    <a:pt x="2651" y="3484"/>
                    <a:pt x="4339" y="3484"/>
                  </a:cubicBezTo>
                  <a:cubicBezTo>
                    <a:pt x="6026" y="3484"/>
                    <a:pt x="7714" y="3484"/>
                    <a:pt x="9908" y="3716"/>
                  </a:cubicBezTo>
                  <a:cubicBezTo>
                    <a:pt x="12101" y="3948"/>
                    <a:pt x="14801" y="4413"/>
                    <a:pt x="16489" y="3832"/>
                  </a:cubicBezTo>
                  <a:cubicBezTo>
                    <a:pt x="18177" y="3252"/>
                    <a:pt x="18851" y="1626"/>
                    <a:pt x="195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3536950" y="4116811"/>
              <a:ext cx="381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4457"/>
                    <a:pt x="2400" y="8914"/>
                    <a:pt x="6000" y="12514"/>
                  </a:cubicBezTo>
                  <a:cubicBezTo>
                    <a:pt x="9600" y="16114"/>
                    <a:pt x="15600" y="188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4552950" y="4180311"/>
              <a:ext cx="254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168"/>
                    <a:pt x="7200" y="8337"/>
                    <a:pt x="10800" y="11937"/>
                  </a:cubicBezTo>
                  <a:cubicBezTo>
                    <a:pt x="14400" y="15537"/>
                    <a:pt x="18000" y="1856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6330950" y="4199361"/>
              <a:ext cx="12700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760"/>
                    <a:pt x="7200" y="11520"/>
                    <a:pt x="10800" y="15120"/>
                  </a:cubicBezTo>
                  <a:cubicBezTo>
                    <a:pt x="14400" y="18720"/>
                    <a:pt x="1800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3568700" y="4586711"/>
              <a:ext cx="317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635"/>
                    <a:pt x="5760" y="11270"/>
                    <a:pt x="9360" y="14870"/>
                  </a:cubicBezTo>
                  <a:cubicBezTo>
                    <a:pt x="12960" y="18470"/>
                    <a:pt x="17280" y="200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4445000" y="4610394"/>
              <a:ext cx="166451" cy="236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373" fill="norm" stroke="1" extrusionOk="0">
                  <a:moveTo>
                    <a:pt x="1620" y="3596"/>
                  </a:moveTo>
                  <a:cubicBezTo>
                    <a:pt x="6750" y="2258"/>
                    <a:pt x="11880" y="920"/>
                    <a:pt x="15120" y="346"/>
                  </a:cubicBezTo>
                  <a:cubicBezTo>
                    <a:pt x="18360" y="-227"/>
                    <a:pt x="19710" y="-36"/>
                    <a:pt x="20520" y="538"/>
                  </a:cubicBezTo>
                  <a:cubicBezTo>
                    <a:pt x="21330" y="1111"/>
                    <a:pt x="21600" y="2067"/>
                    <a:pt x="20520" y="3214"/>
                  </a:cubicBezTo>
                  <a:cubicBezTo>
                    <a:pt x="19440" y="4361"/>
                    <a:pt x="17010" y="5699"/>
                    <a:pt x="15120" y="6654"/>
                  </a:cubicBezTo>
                  <a:cubicBezTo>
                    <a:pt x="13230" y="7610"/>
                    <a:pt x="11880" y="8184"/>
                    <a:pt x="10530" y="8661"/>
                  </a:cubicBezTo>
                  <a:cubicBezTo>
                    <a:pt x="9180" y="9139"/>
                    <a:pt x="7830" y="9522"/>
                    <a:pt x="7830" y="9713"/>
                  </a:cubicBezTo>
                  <a:cubicBezTo>
                    <a:pt x="7830" y="9904"/>
                    <a:pt x="9180" y="9904"/>
                    <a:pt x="11340" y="10191"/>
                  </a:cubicBezTo>
                  <a:cubicBezTo>
                    <a:pt x="13500" y="10477"/>
                    <a:pt x="16470" y="11051"/>
                    <a:pt x="18360" y="11720"/>
                  </a:cubicBezTo>
                  <a:cubicBezTo>
                    <a:pt x="20250" y="12389"/>
                    <a:pt x="21060" y="13154"/>
                    <a:pt x="20655" y="14300"/>
                  </a:cubicBezTo>
                  <a:cubicBezTo>
                    <a:pt x="20250" y="15447"/>
                    <a:pt x="18630" y="16977"/>
                    <a:pt x="14985" y="18219"/>
                  </a:cubicBezTo>
                  <a:cubicBezTo>
                    <a:pt x="11340" y="19461"/>
                    <a:pt x="5670" y="20417"/>
                    <a:pt x="0" y="21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6235700" y="4612905"/>
              <a:ext cx="168805" cy="272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537" fill="norm" stroke="1" extrusionOk="0">
                  <a:moveTo>
                    <a:pt x="0" y="942"/>
                  </a:moveTo>
                  <a:cubicBezTo>
                    <a:pt x="4533" y="607"/>
                    <a:pt x="9067" y="272"/>
                    <a:pt x="12667" y="104"/>
                  </a:cubicBezTo>
                  <a:cubicBezTo>
                    <a:pt x="16267" y="-63"/>
                    <a:pt x="18933" y="-63"/>
                    <a:pt x="20267" y="356"/>
                  </a:cubicBezTo>
                  <a:cubicBezTo>
                    <a:pt x="21600" y="774"/>
                    <a:pt x="21600" y="1611"/>
                    <a:pt x="20267" y="4374"/>
                  </a:cubicBezTo>
                  <a:cubicBezTo>
                    <a:pt x="18933" y="7137"/>
                    <a:pt x="16267" y="11825"/>
                    <a:pt x="14933" y="15007"/>
                  </a:cubicBezTo>
                  <a:cubicBezTo>
                    <a:pt x="13600" y="18188"/>
                    <a:pt x="13600" y="19863"/>
                    <a:pt x="13600" y="21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6261100" y="4758161"/>
              <a:ext cx="190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5840"/>
                    <a:pt x="9120" y="10080"/>
                    <a:pt x="12720" y="6480"/>
                  </a:cubicBezTo>
                  <a:cubicBezTo>
                    <a:pt x="16320" y="2880"/>
                    <a:pt x="1896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3291416" y="2859511"/>
              <a:ext cx="44922" cy="139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600" fill="norm" stroke="1" extrusionOk="0">
                  <a:moveTo>
                    <a:pt x="10800" y="0"/>
                  </a:moveTo>
                  <a:cubicBezTo>
                    <a:pt x="14727" y="559"/>
                    <a:pt x="18655" y="1118"/>
                    <a:pt x="20127" y="1858"/>
                  </a:cubicBezTo>
                  <a:cubicBezTo>
                    <a:pt x="21600" y="2597"/>
                    <a:pt x="20618" y="3518"/>
                    <a:pt x="18655" y="4405"/>
                  </a:cubicBezTo>
                  <a:cubicBezTo>
                    <a:pt x="16691" y="5293"/>
                    <a:pt x="13745" y="6148"/>
                    <a:pt x="11291" y="6953"/>
                  </a:cubicBezTo>
                  <a:cubicBezTo>
                    <a:pt x="8836" y="7759"/>
                    <a:pt x="6873" y="8515"/>
                    <a:pt x="5400" y="9255"/>
                  </a:cubicBezTo>
                  <a:cubicBezTo>
                    <a:pt x="3927" y="9995"/>
                    <a:pt x="2945" y="10718"/>
                    <a:pt x="1964" y="11523"/>
                  </a:cubicBezTo>
                  <a:cubicBezTo>
                    <a:pt x="982" y="12329"/>
                    <a:pt x="0" y="13216"/>
                    <a:pt x="0" y="14236"/>
                  </a:cubicBezTo>
                  <a:cubicBezTo>
                    <a:pt x="0" y="15255"/>
                    <a:pt x="982" y="16405"/>
                    <a:pt x="1964" y="17425"/>
                  </a:cubicBezTo>
                  <a:cubicBezTo>
                    <a:pt x="2945" y="18444"/>
                    <a:pt x="3927" y="19332"/>
                    <a:pt x="4418" y="19940"/>
                  </a:cubicBezTo>
                  <a:cubicBezTo>
                    <a:pt x="4909" y="20548"/>
                    <a:pt x="4909" y="20877"/>
                    <a:pt x="6382" y="21107"/>
                  </a:cubicBezTo>
                  <a:cubicBezTo>
                    <a:pt x="7855" y="21337"/>
                    <a:pt x="10800" y="21468"/>
                    <a:pt x="1374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3263900" y="2853161"/>
              <a:ext cx="3810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7280"/>
                    <a:pt x="5760" y="12960"/>
                    <a:pt x="8700" y="8640"/>
                  </a:cubicBezTo>
                  <a:cubicBezTo>
                    <a:pt x="11640" y="4320"/>
                    <a:pt x="14640" y="0"/>
                    <a:pt x="16800" y="0"/>
                  </a:cubicBezTo>
                  <a:cubicBezTo>
                    <a:pt x="18960" y="0"/>
                    <a:pt x="20280" y="4320"/>
                    <a:pt x="21600" y="8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3638550" y="2872211"/>
              <a:ext cx="136801" cy="137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0" y="0"/>
                  </a:moveTo>
                  <a:cubicBezTo>
                    <a:pt x="1662" y="0"/>
                    <a:pt x="3323" y="0"/>
                    <a:pt x="5317" y="133"/>
                  </a:cubicBezTo>
                  <a:cubicBezTo>
                    <a:pt x="7311" y="267"/>
                    <a:pt x="9637" y="533"/>
                    <a:pt x="11631" y="950"/>
                  </a:cubicBezTo>
                  <a:cubicBezTo>
                    <a:pt x="13625" y="1367"/>
                    <a:pt x="15286" y="1933"/>
                    <a:pt x="16449" y="2617"/>
                  </a:cubicBezTo>
                  <a:cubicBezTo>
                    <a:pt x="17612" y="3300"/>
                    <a:pt x="18277" y="4100"/>
                    <a:pt x="18942" y="4967"/>
                  </a:cubicBezTo>
                  <a:cubicBezTo>
                    <a:pt x="19606" y="5833"/>
                    <a:pt x="20271" y="6767"/>
                    <a:pt x="20769" y="7667"/>
                  </a:cubicBezTo>
                  <a:cubicBezTo>
                    <a:pt x="21268" y="8567"/>
                    <a:pt x="21600" y="9433"/>
                    <a:pt x="21434" y="10233"/>
                  </a:cubicBezTo>
                  <a:cubicBezTo>
                    <a:pt x="21268" y="11033"/>
                    <a:pt x="20603" y="11767"/>
                    <a:pt x="19274" y="12567"/>
                  </a:cubicBezTo>
                  <a:cubicBezTo>
                    <a:pt x="17945" y="13367"/>
                    <a:pt x="15951" y="14233"/>
                    <a:pt x="14954" y="15200"/>
                  </a:cubicBezTo>
                  <a:cubicBezTo>
                    <a:pt x="13957" y="16167"/>
                    <a:pt x="13957" y="17233"/>
                    <a:pt x="13791" y="18233"/>
                  </a:cubicBezTo>
                  <a:cubicBezTo>
                    <a:pt x="13625" y="19233"/>
                    <a:pt x="13292" y="20167"/>
                    <a:pt x="13126" y="20717"/>
                  </a:cubicBezTo>
                  <a:cubicBezTo>
                    <a:pt x="12960" y="21267"/>
                    <a:pt x="12960" y="21433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3765550" y="4091411"/>
              <a:ext cx="63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3746499" y="4172830"/>
              <a:ext cx="490082" cy="83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349" fill="norm" stroke="1" extrusionOk="0">
                  <a:moveTo>
                    <a:pt x="0" y="5149"/>
                  </a:moveTo>
                  <a:cubicBezTo>
                    <a:pt x="0" y="2449"/>
                    <a:pt x="0" y="-251"/>
                    <a:pt x="186" y="19"/>
                  </a:cubicBezTo>
                  <a:cubicBezTo>
                    <a:pt x="372" y="289"/>
                    <a:pt x="745" y="3529"/>
                    <a:pt x="1210" y="4879"/>
                  </a:cubicBezTo>
                  <a:cubicBezTo>
                    <a:pt x="1676" y="6229"/>
                    <a:pt x="2234" y="5689"/>
                    <a:pt x="3538" y="5689"/>
                  </a:cubicBezTo>
                  <a:cubicBezTo>
                    <a:pt x="4841" y="5689"/>
                    <a:pt x="6890" y="6229"/>
                    <a:pt x="8566" y="6499"/>
                  </a:cubicBezTo>
                  <a:cubicBezTo>
                    <a:pt x="10241" y="6769"/>
                    <a:pt x="11545" y="6769"/>
                    <a:pt x="12429" y="7039"/>
                  </a:cubicBezTo>
                  <a:cubicBezTo>
                    <a:pt x="13314" y="7309"/>
                    <a:pt x="13779" y="7849"/>
                    <a:pt x="13826" y="8929"/>
                  </a:cubicBezTo>
                  <a:cubicBezTo>
                    <a:pt x="13872" y="10009"/>
                    <a:pt x="13500" y="11629"/>
                    <a:pt x="12197" y="12439"/>
                  </a:cubicBezTo>
                  <a:cubicBezTo>
                    <a:pt x="10893" y="13249"/>
                    <a:pt x="8659" y="13249"/>
                    <a:pt x="6703" y="12979"/>
                  </a:cubicBezTo>
                  <a:cubicBezTo>
                    <a:pt x="4748" y="12709"/>
                    <a:pt x="3072" y="12169"/>
                    <a:pt x="1955" y="11629"/>
                  </a:cubicBezTo>
                  <a:cubicBezTo>
                    <a:pt x="838" y="11089"/>
                    <a:pt x="279" y="10549"/>
                    <a:pt x="233" y="10009"/>
                  </a:cubicBezTo>
                  <a:cubicBezTo>
                    <a:pt x="186" y="9469"/>
                    <a:pt x="652" y="8929"/>
                    <a:pt x="2421" y="8659"/>
                  </a:cubicBezTo>
                  <a:cubicBezTo>
                    <a:pt x="4190" y="8389"/>
                    <a:pt x="7262" y="8389"/>
                    <a:pt x="10241" y="8929"/>
                  </a:cubicBezTo>
                  <a:cubicBezTo>
                    <a:pt x="13221" y="9469"/>
                    <a:pt x="16107" y="10549"/>
                    <a:pt x="17783" y="11089"/>
                  </a:cubicBezTo>
                  <a:cubicBezTo>
                    <a:pt x="19459" y="11629"/>
                    <a:pt x="19924" y="11629"/>
                    <a:pt x="19831" y="11899"/>
                  </a:cubicBezTo>
                  <a:cubicBezTo>
                    <a:pt x="19738" y="12169"/>
                    <a:pt x="19086" y="12709"/>
                    <a:pt x="18388" y="13249"/>
                  </a:cubicBezTo>
                  <a:cubicBezTo>
                    <a:pt x="17690" y="13789"/>
                    <a:pt x="16945" y="14329"/>
                    <a:pt x="17317" y="14329"/>
                  </a:cubicBezTo>
                  <a:cubicBezTo>
                    <a:pt x="17690" y="14329"/>
                    <a:pt x="19179" y="13789"/>
                    <a:pt x="20157" y="13519"/>
                  </a:cubicBezTo>
                  <a:cubicBezTo>
                    <a:pt x="21134" y="13249"/>
                    <a:pt x="21600" y="13249"/>
                    <a:pt x="21553" y="14599"/>
                  </a:cubicBezTo>
                  <a:cubicBezTo>
                    <a:pt x="21507" y="15949"/>
                    <a:pt x="20948" y="18649"/>
                    <a:pt x="20390" y="213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4237566" y="3596111"/>
              <a:ext cx="16935" cy="679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951"/>
                    <a:pt x="10800" y="3903"/>
                    <a:pt x="8100" y="6359"/>
                  </a:cubicBezTo>
                  <a:cubicBezTo>
                    <a:pt x="5400" y="8815"/>
                    <a:pt x="5400" y="11776"/>
                    <a:pt x="4050" y="14164"/>
                  </a:cubicBezTo>
                  <a:cubicBezTo>
                    <a:pt x="2700" y="16553"/>
                    <a:pt x="0" y="18370"/>
                    <a:pt x="0" y="19514"/>
                  </a:cubicBezTo>
                  <a:cubicBezTo>
                    <a:pt x="0" y="20658"/>
                    <a:pt x="2700" y="21129"/>
                    <a:pt x="54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4229100" y="3604578"/>
              <a:ext cx="469900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343"/>
                  </a:moveTo>
                  <a:cubicBezTo>
                    <a:pt x="2724" y="9257"/>
                    <a:pt x="5449" y="6171"/>
                    <a:pt x="8222" y="3857"/>
                  </a:cubicBezTo>
                  <a:cubicBezTo>
                    <a:pt x="10995" y="1543"/>
                    <a:pt x="13816" y="0"/>
                    <a:pt x="15762" y="0"/>
                  </a:cubicBezTo>
                  <a:cubicBezTo>
                    <a:pt x="17708" y="0"/>
                    <a:pt x="18778" y="1543"/>
                    <a:pt x="19557" y="2314"/>
                  </a:cubicBezTo>
                  <a:cubicBezTo>
                    <a:pt x="20335" y="3086"/>
                    <a:pt x="20822" y="3086"/>
                    <a:pt x="21114" y="6171"/>
                  </a:cubicBezTo>
                  <a:cubicBezTo>
                    <a:pt x="21405" y="9257"/>
                    <a:pt x="21503" y="154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4679950" y="3640561"/>
              <a:ext cx="101600" cy="6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10"/>
                    <a:pt x="3600" y="419"/>
                    <a:pt x="5175" y="909"/>
                  </a:cubicBezTo>
                  <a:cubicBezTo>
                    <a:pt x="6750" y="1398"/>
                    <a:pt x="8100" y="2167"/>
                    <a:pt x="9000" y="3425"/>
                  </a:cubicBezTo>
                  <a:cubicBezTo>
                    <a:pt x="9900" y="4683"/>
                    <a:pt x="10350" y="6431"/>
                    <a:pt x="10800" y="8423"/>
                  </a:cubicBezTo>
                  <a:cubicBezTo>
                    <a:pt x="11250" y="10416"/>
                    <a:pt x="11700" y="12652"/>
                    <a:pt x="11925" y="14470"/>
                  </a:cubicBezTo>
                  <a:cubicBezTo>
                    <a:pt x="12150" y="16287"/>
                    <a:pt x="12150" y="17685"/>
                    <a:pt x="13725" y="18804"/>
                  </a:cubicBezTo>
                  <a:cubicBezTo>
                    <a:pt x="15300" y="19922"/>
                    <a:pt x="18450" y="2076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4762499" y="4243811"/>
              <a:ext cx="381001" cy="50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0"/>
                  </a:moveTo>
                  <a:cubicBezTo>
                    <a:pt x="3360" y="900"/>
                    <a:pt x="6720" y="1800"/>
                    <a:pt x="8760" y="2700"/>
                  </a:cubicBezTo>
                  <a:cubicBezTo>
                    <a:pt x="10800" y="3600"/>
                    <a:pt x="11520" y="4500"/>
                    <a:pt x="12180" y="4950"/>
                  </a:cubicBezTo>
                  <a:cubicBezTo>
                    <a:pt x="12840" y="5400"/>
                    <a:pt x="13440" y="5400"/>
                    <a:pt x="13500" y="6750"/>
                  </a:cubicBezTo>
                  <a:cubicBezTo>
                    <a:pt x="13560" y="8100"/>
                    <a:pt x="13080" y="10800"/>
                    <a:pt x="11400" y="13050"/>
                  </a:cubicBezTo>
                  <a:cubicBezTo>
                    <a:pt x="9720" y="15300"/>
                    <a:pt x="6840" y="17100"/>
                    <a:pt x="5040" y="18000"/>
                  </a:cubicBezTo>
                  <a:cubicBezTo>
                    <a:pt x="3240" y="18900"/>
                    <a:pt x="2520" y="18900"/>
                    <a:pt x="1860" y="18900"/>
                  </a:cubicBezTo>
                  <a:cubicBezTo>
                    <a:pt x="1200" y="18900"/>
                    <a:pt x="600" y="18900"/>
                    <a:pt x="600" y="18000"/>
                  </a:cubicBezTo>
                  <a:cubicBezTo>
                    <a:pt x="600" y="17100"/>
                    <a:pt x="1200" y="15300"/>
                    <a:pt x="3300" y="13050"/>
                  </a:cubicBezTo>
                  <a:cubicBezTo>
                    <a:pt x="5400" y="10800"/>
                    <a:pt x="9000" y="8100"/>
                    <a:pt x="11100" y="6750"/>
                  </a:cubicBezTo>
                  <a:cubicBezTo>
                    <a:pt x="13200" y="5400"/>
                    <a:pt x="13800" y="5400"/>
                    <a:pt x="14400" y="5400"/>
                  </a:cubicBezTo>
                  <a:cubicBezTo>
                    <a:pt x="15000" y="5400"/>
                    <a:pt x="15600" y="5400"/>
                    <a:pt x="15600" y="6750"/>
                  </a:cubicBezTo>
                  <a:cubicBezTo>
                    <a:pt x="15600" y="8100"/>
                    <a:pt x="15000" y="10800"/>
                    <a:pt x="13500" y="13500"/>
                  </a:cubicBezTo>
                  <a:cubicBezTo>
                    <a:pt x="12000" y="16200"/>
                    <a:pt x="9600" y="18900"/>
                    <a:pt x="7920" y="20250"/>
                  </a:cubicBezTo>
                  <a:cubicBezTo>
                    <a:pt x="6240" y="21600"/>
                    <a:pt x="5280" y="21600"/>
                    <a:pt x="5280" y="20700"/>
                  </a:cubicBezTo>
                  <a:cubicBezTo>
                    <a:pt x="5280" y="19800"/>
                    <a:pt x="6240" y="18000"/>
                    <a:pt x="8460" y="15300"/>
                  </a:cubicBezTo>
                  <a:cubicBezTo>
                    <a:pt x="10680" y="12600"/>
                    <a:pt x="14160" y="9000"/>
                    <a:pt x="16560" y="7650"/>
                  </a:cubicBezTo>
                  <a:cubicBezTo>
                    <a:pt x="18960" y="6300"/>
                    <a:pt x="20280" y="7200"/>
                    <a:pt x="21600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5219699" y="4269211"/>
              <a:ext cx="292101" cy="35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0" y="11435"/>
                  </a:moveTo>
                  <a:cubicBezTo>
                    <a:pt x="4226" y="12706"/>
                    <a:pt x="8452" y="13976"/>
                    <a:pt x="10957" y="13976"/>
                  </a:cubicBezTo>
                  <a:cubicBezTo>
                    <a:pt x="13461" y="13976"/>
                    <a:pt x="14243" y="12706"/>
                    <a:pt x="15104" y="12071"/>
                  </a:cubicBezTo>
                  <a:cubicBezTo>
                    <a:pt x="15965" y="11435"/>
                    <a:pt x="16904" y="11435"/>
                    <a:pt x="16904" y="12071"/>
                  </a:cubicBezTo>
                  <a:cubicBezTo>
                    <a:pt x="16904" y="12706"/>
                    <a:pt x="15965" y="13976"/>
                    <a:pt x="13539" y="15882"/>
                  </a:cubicBezTo>
                  <a:cubicBezTo>
                    <a:pt x="11113" y="17788"/>
                    <a:pt x="7200" y="20329"/>
                    <a:pt x="4774" y="20965"/>
                  </a:cubicBezTo>
                  <a:cubicBezTo>
                    <a:pt x="2348" y="21600"/>
                    <a:pt x="1409" y="20329"/>
                    <a:pt x="1330" y="17788"/>
                  </a:cubicBezTo>
                  <a:cubicBezTo>
                    <a:pt x="1252" y="15247"/>
                    <a:pt x="2035" y="11435"/>
                    <a:pt x="4774" y="8259"/>
                  </a:cubicBezTo>
                  <a:cubicBezTo>
                    <a:pt x="7513" y="5082"/>
                    <a:pt x="12209" y="2541"/>
                    <a:pt x="15339" y="1271"/>
                  </a:cubicBezTo>
                  <a:cubicBezTo>
                    <a:pt x="18470" y="0"/>
                    <a:pt x="2003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5649383" y="4271328"/>
              <a:ext cx="263572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600" fill="norm" stroke="1" extrusionOk="0">
                  <a:moveTo>
                    <a:pt x="2765" y="5684"/>
                  </a:moveTo>
                  <a:cubicBezTo>
                    <a:pt x="1382" y="4547"/>
                    <a:pt x="0" y="3411"/>
                    <a:pt x="0" y="2842"/>
                  </a:cubicBezTo>
                  <a:cubicBezTo>
                    <a:pt x="0" y="2274"/>
                    <a:pt x="1382" y="2274"/>
                    <a:pt x="4752" y="1705"/>
                  </a:cubicBezTo>
                  <a:cubicBezTo>
                    <a:pt x="8122" y="1137"/>
                    <a:pt x="13478" y="0"/>
                    <a:pt x="16848" y="0"/>
                  </a:cubicBezTo>
                  <a:cubicBezTo>
                    <a:pt x="20218" y="0"/>
                    <a:pt x="21600" y="1137"/>
                    <a:pt x="21514" y="3411"/>
                  </a:cubicBezTo>
                  <a:cubicBezTo>
                    <a:pt x="21427" y="5684"/>
                    <a:pt x="19872" y="9095"/>
                    <a:pt x="16848" y="11937"/>
                  </a:cubicBezTo>
                  <a:cubicBezTo>
                    <a:pt x="13824" y="14779"/>
                    <a:pt x="9331" y="17053"/>
                    <a:pt x="6566" y="18758"/>
                  </a:cubicBezTo>
                  <a:cubicBezTo>
                    <a:pt x="3802" y="20463"/>
                    <a:pt x="2765" y="21600"/>
                    <a:pt x="3197" y="21600"/>
                  </a:cubicBezTo>
                  <a:cubicBezTo>
                    <a:pt x="3629" y="21600"/>
                    <a:pt x="5530" y="20463"/>
                    <a:pt x="7949" y="19895"/>
                  </a:cubicBezTo>
                  <a:cubicBezTo>
                    <a:pt x="10368" y="19326"/>
                    <a:pt x="13306" y="19326"/>
                    <a:pt x="16243" y="19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5943600" y="4284028"/>
              <a:ext cx="178060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600" fill="norm" stroke="1" extrusionOk="0">
                  <a:moveTo>
                    <a:pt x="0" y="3927"/>
                  </a:moveTo>
                  <a:cubicBezTo>
                    <a:pt x="6353" y="1964"/>
                    <a:pt x="12706" y="0"/>
                    <a:pt x="16518" y="0"/>
                  </a:cubicBezTo>
                  <a:cubicBezTo>
                    <a:pt x="20329" y="0"/>
                    <a:pt x="21600" y="1964"/>
                    <a:pt x="21346" y="5891"/>
                  </a:cubicBezTo>
                  <a:cubicBezTo>
                    <a:pt x="21092" y="9818"/>
                    <a:pt x="19313" y="15709"/>
                    <a:pt x="18042" y="18655"/>
                  </a:cubicBezTo>
                  <a:cubicBezTo>
                    <a:pt x="16772" y="21600"/>
                    <a:pt x="16009" y="21600"/>
                    <a:pt x="152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6026150" y="3710411"/>
              <a:ext cx="38100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160"/>
                    <a:pt x="4800" y="4320"/>
                    <a:pt x="7200" y="6408"/>
                  </a:cubicBezTo>
                  <a:cubicBezTo>
                    <a:pt x="9600" y="8496"/>
                    <a:pt x="12000" y="10512"/>
                    <a:pt x="13200" y="12636"/>
                  </a:cubicBezTo>
                  <a:cubicBezTo>
                    <a:pt x="14400" y="14760"/>
                    <a:pt x="14400" y="16992"/>
                    <a:pt x="15600" y="18504"/>
                  </a:cubicBezTo>
                  <a:cubicBezTo>
                    <a:pt x="16800" y="20016"/>
                    <a:pt x="19200" y="208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5962650" y="3753638"/>
              <a:ext cx="469900" cy="3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0" fill="norm" stroke="1" extrusionOk="0">
                  <a:moveTo>
                    <a:pt x="0" y="21030"/>
                  </a:moveTo>
                  <a:cubicBezTo>
                    <a:pt x="2919" y="16980"/>
                    <a:pt x="5838" y="12930"/>
                    <a:pt x="8562" y="8880"/>
                  </a:cubicBezTo>
                  <a:cubicBezTo>
                    <a:pt x="11286" y="4830"/>
                    <a:pt x="13816" y="780"/>
                    <a:pt x="15957" y="105"/>
                  </a:cubicBezTo>
                  <a:cubicBezTo>
                    <a:pt x="18097" y="-570"/>
                    <a:pt x="19849" y="2130"/>
                    <a:pt x="21600" y="48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6457950" y="3767561"/>
              <a:ext cx="88900" cy="60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1516"/>
                    <a:pt x="5143" y="3032"/>
                    <a:pt x="7200" y="4851"/>
                  </a:cubicBezTo>
                  <a:cubicBezTo>
                    <a:pt x="9257" y="6669"/>
                    <a:pt x="10800" y="8792"/>
                    <a:pt x="11829" y="10914"/>
                  </a:cubicBezTo>
                  <a:cubicBezTo>
                    <a:pt x="12857" y="13036"/>
                    <a:pt x="13371" y="15158"/>
                    <a:pt x="14914" y="16939"/>
                  </a:cubicBezTo>
                  <a:cubicBezTo>
                    <a:pt x="16457" y="18720"/>
                    <a:pt x="19029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0" y="5075926"/>
              <a:ext cx="12388850" cy="387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5" fill="norm" stroke="1" extrusionOk="0">
                  <a:moveTo>
                    <a:pt x="0" y="1047"/>
                  </a:moveTo>
                  <a:cubicBezTo>
                    <a:pt x="33" y="1637"/>
                    <a:pt x="66" y="2228"/>
                    <a:pt x="148" y="2346"/>
                  </a:cubicBezTo>
                  <a:cubicBezTo>
                    <a:pt x="229" y="2464"/>
                    <a:pt x="358" y="2110"/>
                    <a:pt x="487" y="1874"/>
                  </a:cubicBezTo>
                  <a:cubicBezTo>
                    <a:pt x="616" y="1637"/>
                    <a:pt x="745" y="1519"/>
                    <a:pt x="878" y="1401"/>
                  </a:cubicBezTo>
                  <a:cubicBezTo>
                    <a:pt x="1011" y="1283"/>
                    <a:pt x="1148" y="1165"/>
                    <a:pt x="1284" y="1047"/>
                  </a:cubicBezTo>
                  <a:cubicBezTo>
                    <a:pt x="1421" y="929"/>
                    <a:pt x="1557" y="811"/>
                    <a:pt x="1701" y="693"/>
                  </a:cubicBezTo>
                  <a:cubicBezTo>
                    <a:pt x="1845" y="575"/>
                    <a:pt x="1997" y="457"/>
                    <a:pt x="2135" y="339"/>
                  </a:cubicBezTo>
                  <a:cubicBezTo>
                    <a:pt x="2273" y="221"/>
                    <a:pt x="2399" y="103"/>
                    <a:pt x="2522" y="44"/>
                  </a:cubicBezTo>
                  <a:cubicBezTo>
                    <a:pt x="2646" y="-15"/>
                    <a:pt x="2768" y="-15"/>
                    <a:pt x="2899" y="44"/>
                  </a:cubicBezTo>
                  <a:cubicBezTo>
                    <a:pt x="3030" y="103"/>
                    <a:pt x="3170" y="221"/>
                    <a:pt x="3307" y="339"/>
                  </a:cubicBezTo>
                  <a:cubicBezTo>
                    <a:pt x="3443" y="457"/>
                    <a:pt x="3576" y="575"/>
                    <a:pt x="3716" y="693"/>
                  </a:cubicBezTo>
                  <a:cubicBezTo>
                    <a:pt x="3856" y="811"/>
                    <a:pt x="4004" y="929"/>
                    <a:pt x="4155" y="1047"/>
                  </a:cubicBezTo>
                  <a:cubicBezTo>
                    <a:pt x="4307" y="1165"/>
                    <a:pt x="4462" y="1283"/>
                    <a:pt x="4595" y="1342"/>
                  </a:cubicBezTo>
                  <a:cubicBezTo>
                    <a:pt x="4727" y="1401"/>
                    <a:pt x="4838" y="1401"/>
                    <a:pt x="4951" y="1401"/>
                  </a:cubicBezTo>
                  <a:cubicBezTo>
                    <a:pt x="5063" y="1401"/>
                    <a:pt x="5178" y="1401"/>
                    <a:pt x="5294" y="1401"/>
                  </a:cubicBezTo>
                  <a:cubicBezTo>
                    <a:pt x="5410" y="1401"/>
                    <a:pt x="5528" y="1401"/>
                    <a:pt x="5644" y="1460"/>
                  </a:cubicBezTo>
                  <a:cubicBezTo>
                    <a:pt x="5761" y="1519"/>
                    <a:pt x="5875" y="1637"/>
                    <a:pt x="5991" y="1696"/>
                  </a:cubicBezTo>
                  <a:cubicBezTo>
                    <a:pt x="6108" y="1755"/>
                    <a:pt x="6226" y="1755"/>
                    <a:pt x="6346" y="1815"/>
                  </a:cubicBezTo>
                  <a:cubicBezTo>
                    <a:pt x="6466" y="1874"/>
                    <a:pt x="6587" y="1992"/>
                    <a:pt x="6709" y="2051"/>
                  </a:cubicBezTo>
                  <a:cubicBezTo>
                    <a:pt x="6831" y="2110"/>
                    <a:pt x="6953" y="2110"/>
                    <a:pt x="7076" y="2169"/>
                  </a:cubicBezTo>
                  <a:cubicBezTo>
                    <a:pt x="7200" y="2228"/>
                    <a:pt x="7325" y="2346"/>
                    <a:pt x="7453" y="2405"/>
                  </a:cubicBezTo>
                  <a:cubicBezTo>
                    <a:pt x="7580" y="2464"/>
                    <a:pt x="7709" y="2464"/>
                    <a:pt x="7837" y="2464"/>
                  </a:cubicBezTo>
                  <a:cubicBezTo>
                    <a:pt x="7964" y="2464"/>
                    <a:pt x="8089" y="2464"/>
                    <a:pt x="8215" y="2464"/>
                  </a:cubicBezTo>
                  <a:cubicBezTo>
                    <a:pt x="8340" y="2464"/>
                    <a:pt x="8466" y="2464"/>
                    <a:pt x="8597" y="2464"/>
                  </a:cubicBezTo>
                  <a:cubicBezTo>
                    <a:pt x="8728" y="2464"/>
                    <a:pt x="8864" y="2464"/>
                    <a:pt x="8995" y="2464"/>
                  </a:cubicBezTo>
                  <a:cubicBezTo>
                    <a:pt x="9126" y="2464"/>
                    <a:pt x="9252" y="2464"/>
                    <a:pt x="9385" y="2523"/>
                  </a:cubicBezTo>
                  <a:cubicBezTo>
                    <a:pt x="9518" y="2582"/>
                    <a:pt x="9658" y="2700"/>
                    <a:pt x="9793" y="2818"/>
                  </a:cubicBezTo>
                  <a:cubicBezTo>
                    <a:pt x="9927" y="2936"/>
                    <a:pt x="10056" y="3054"/>
                    <a:pt x="10189" y="3231"/>
                  </a:cubicBezTo>
                  <a:cubicBezTo>
                    <a:pt x="10322" y="3408"/>
                    <a:pt x="10459" y="3644"/>
                    <a:pt x="10595" y="3880"/>
                  </a:cubicBezTo>
                  <a:cubicBezTo>
                    <a:pt x="10732" y="4116"/>
                    <a:pt x="10868" y="4352"/>
                    <a:pt x="11009" y="4588"/>
                  </a:cubicBezTo>
                  <a:cubicBezTo>
                    <a:pt x="11149" y="4824"/>
                    <a:pt x="11293" y="5060"/>
                    <a:pt x="11437" y="5355"/>
                  </a:cubicBezTo>
                  <a:cubicBezTo>
                    <a:pt x="11581" y="5651"/>
                    <a:pt x="11724" y="6005"/>
                    <a:pt x="11872" y="6359"/>
                  </a:cubicBezTo>
                  <a:cubicBezTo>
                    <a:pt x="12020" y="6713"/>
                    <a:pt x="12171" y="7067"/>
                    <a:pt x="12320" y="7362"/>
                  </a:cubicBezTo>
                  <a:cubicBezTo>
                    <a:pt x="12470" y="7657"/>
                    <a:pt x="12618" y="7893"/>
                    <a:pt x="12769" y="8129"/>
                  </a:cubicBezTo>
                  <a:cubicBezTo>
                    <a:pt x="12920" y="8365"/>
                    <a:pt x="13075" y="8601"/>
                    <a:pt x="13228" y="8778"/>
                  </a:cubicBezTo>
                  <a:cubicBezTo>
                    <a:pt x="13381" y="8955"/>
                    <a:pt x="13533" y="9074"/>
                    <a:pt x="13686" y="9251"/>
                  </a:cubicBezTo>
                  <a:cubicBezTo>
                    <a:pt x="13839" y="9428"/>
                    <a:pt x="13994" y="9664"/>
                    <a:pt x="14147" y="9841"/>
                  </a:cubicBezTo>
                  <a:cubicBezTo>
                    <a:pt x="14300" y="10018"/>
                    <a:pt x="14452" y="10136"/>
                    <a:pt x="14607" y="10313"/>
                  </a:cubicBezTo>
                  <a:cubicBezTo>
                    <a:pt x="14762" y="10490"/>
                    <a:pt x="14920" y="10726"/>
                    <a:pt x="15081" y="10962"/>
                  </a:cubicBezTo>
                  <a:cubicBezTo>
                    <a:pt x="15241" y="11198"/>
                    <a:pt x="15404" y="11434"/>
                    <a:pt x="15564" y="11729"/>
                  </a:cubicBezTo>
                  <a:cubicBezTo>
                    <a:pt x="15725" y="12024"/>
                    <a:pt x="15884" y="12378"/>
                    <a:pt x="16044" y="12674"/>
                  </a:cubicBezTo>
                  <a:cubicBezTo>
                    <a:pt x="16205" y="12969"/>
                    <a:pt x="16367" y="13205"/>
                    <a:pt x="16492" y="13441"/>
                  </a:cubicBezTo>
                  <a:cubicBezTo>
                    <a:pt x="16618" y="13677"/>
                    <a:pt x="16707" y="13913"/>
                    <a:pt x="16793" y="14090"/>
                  </a:cubicBezTo>
                  <a:cubicBezTo>
                    <a:pt x="16880" y="14267"/>
                    <a:pt x="16965" y="14385"/>
                    <a:pt x="17052" y="14503"/>
                  </a:cubicBezTo>
                  <a:cubicBezTo>
                    <a:pt x="17138" y="14621"/>
                    <a:pt x="17227" y="14739"/>
                    <a:pt x="17312" y="14857"/>
                  </a:cubicBezTo>
                  <a:cubicBezTo>
                    <a:pt x="17397" y="14975"/>
                    <a:pt x="17478" y="15093"/>
                    <a:pt x="17568" y="15270"/>
                  </a:cubicBezTo>
                  <a:cubicBezTo>
                    <a:pt x="17659" y="15447"/>
                    <a:pt x="17758" y="15683"/>
                    <a:pt x="17847" y="15860"/>
                  </a:cubicBezTo>
                  <a:cubicBezTo>
                    <a:pt x="17935" y="16037"/>
                    <a:pt x="18013" y="16155"/>
                    <a:pt x="18098" y="16274"/>
                  </a:cubicBezTo>
                  <a:cubicBezTo>
                    <a:pt x="18183" y="16392"/>
                    <a:pt x="18275" y="16510"/>
                    <a:pt x="18367" y="16569"/>
                  </a:cubicBezTo>
                  <a:cubicBezTo>
                    <a:pt x="18459" y="16628"/>
                    <a:pt x="18552" y="16628"/>
                    <a:pt x="18642" y="16687"/>
                  </a:cubicBezTo>
                  <a:cubicBezTo>
                    <a:pt x="18733" y="16746"/>
                    <a:pt x="18821" y="16864"/>
                    <a:pt x="18960" y="16982"/>
                  </a:cubicBezTo>
                  <a:cubicBezTo>
                    <a:pt x="19098" y="17100"/>
                    <a:pt x="19286" y="17218"/>
                    <a:pt x="19463" y="17336"/>
                  </a:cubicBezTo>
                  <a:cubicBezTo>
                    <a:pt x="19640" y="17454"/>
                    <a:pt x="19806" y="17572"/>
                    <a:pt x="19976" y="17749"/>
                  </a:cubicBezTo>
                  <a:cubicBezTo>
                    <a:pt x="20146" y="17926"/>
                    <a:pt x="20319" y="18162"/>
                    <a:pt x="20485" y="18516"/>
                  </a:cubicBezTo>
                  <a:cubicBezTo>
                    <a:pt x="20652" y="18870"/>
                    <a:pt x="20810" y="19342"/>
                    <a:pt x="20995" y="19874"/>
                  </a:cubicBezTo>
                  <a:cubicBezTo>
                    <a:pt x="21179" y="20405"/>
                    <a:pt x="21390" y="20995"/>
                    <a:pt x="21600" y="215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1130300" y="5574049"/>
              <a:ext cx="361950" cy="352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21541"/>
                  </a:moveTo>
                  <a:cubicBezTo>
                    <a:pt x="1516" y="18178"/>
                    <a:pt x="3032" y="14815"/>
                    <a:pt x="4232" y="11776"/>
                  </a:cubicBezTo>
                  <a:cubicBezTo>
                    <a:pt x="5432" y="8736"/>
                    <a:pt x="6316" y="6020"/>
                    <a:pt x="6758" y="4339"/>
                  </a:cubicBezTo>
                  <a:cubicBezTo>
                    <a:pt x="7200" y="2657"/>
                    <a:pt x="7200" y="2010"/>
                    <a:pt x="7011" y="1364"/>
                  </a:cubicBezTo>
                  <a:cubicBezTo>
                    <a:pt x="6821" y="717"/>
                    <a:pt x="6442" y="70"/>
                    <a:pt x="6063" y="6"/>
                  </a:cubicBezTo>
                  <a:cubicBezTo>
                    <a:pt x="5684" y="-59"/>
                    <a:pt x="5305" y="458"/>
                    <a:pt x="4863" y="2010"/>
                  </a:cubicBezTo>
                  <a:cubicBezTo>
                    <a:pt x="4421" y="3563"/>
                    <a:pt x="3916" y="6149"/>
                    <a:pt x="3600" y="8542"/>
                  </a:cubicBezTo>
                  <a:cubicBezTo>
                    <a:pt x="3284" y="10935"/>
                    <a:pt x="3158" y="13134"/>
                    <a:pt x="3158" y="14557"/>
                  </a:cubicBezTo>
                  <a:cubicBezTo>
                    <a:pt x="3158" y="15979"/>
                    <a:pt x="3284" y="16626"/>
                    <a:pt x="3600" y="17143"/>
                  </a:cubicBezTo>
                  <a:cubicBezTo>
                    <a:pt x="3916" y="17661"/>
                    <a:pt x="4421" y="18049"/>
                    <a:pt x="5305" y="18372"/>
                  </a:cubicBezTo>
                  <a:cubicBezTo>
                    <a:pt x="6189" y="18695"/>
                    <a:pt x="7453" y="18954"/>
                    <a:pt x="8905" y="18307"/>
                  </a:cubicBezTo>
                  <a:cubicBezTo>
                    <a:pt x="10358" y="17661"/>
                    <a:pt x="12000" y="16109"/>
                    <a:pt x="13389" y="13845"/>
                  </a:cubicBezTo>
                  <a:cubicBezTo>
                    <a:pt x="14779" y="11582"/>
                    <a:pt x="15916" y="8607"/>
                    <a:pt x="16611" y="6731"/>
                  </a:cubicBezTo>
                  <a:cubicBezTo>
                    <a:pt x="17305" y="4856"/>
                    <a:pt x="17558" y="4080"/>
                    <a:pt x="17684" y="3304"/>
                  </a:cubicBezTo>
                  <a:cubicBezTo>
                    <a:pt x="17811" y="2528"/>
                    <a:pt x="17811" y="1752"/>
                    <a:pt x="17811" y="1752"/>
                  </a:cubicBezTo>
                  <a:cubicBezTo>
                    <a:pt x="17811" y="1752"/>
                    <a:pt x="17811" y="2528"/>
                    <a:pt x="17811" y="4015"/>
                  </a:cubicBezTo>
                  <a:cubicBezTo>
                    <a:pt x="17811" y="5503"/>
                    <a:pt x="17811" y="7701"/>
                    <a:pt x="18442" y="9577"/>
                  </a:cubicBezTo>
                  <a:cubicBezTo>
                    <a:pt x="19074" y="11452"/>
                    <a:pt x="20337" y="13004"/>
                    <a:pt x="21600" y="14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1191365" y="5264045"/>
              <a:ext cx="192935" cy="225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144" fill="norm" stroke="1" extrusionOk="0">
                  <a:moveTo>
                    <a:pt x="7313" y="8521"/>
                  </a:moveTo>
                  <a:cubicBezTo>
                    <a:pt x="6139" y="10305"/>
                    <a:pt x="4965" y="12088"/>
                    <a:pt x="4143" y="13475"/>
                  </a:cubicBezTo>
                  <a:cubicBezTo>
                    <a:pt x="3322" y="14863"/>
                    <a:pt x="2852" y="15853"/>
                    <a:pt x="2148" y="17340"/>
                  </a:cubicBezTo>
                  <a:cubicBezTo>
                    <a:pt x="1443" y="18826"/>
                    <a:pt x="504" y="20808"/>
                    <a:pt x="152" y="21105"/>
                  </a:cubicBezTo>
                  <a:cubicBezTo>
                    <a:pt x="-200" y="21402"/>
                    <a:pt x="35" y="20015"/>
                    <a:pt x="1091" y="16943"/>
                  </a:cubicBezTo>
                  <a:cubicBezTo>
                    <a:pt x="2148" y="13872"/>
                    <a:pt x="4026" y="9116"/>
                    <a:pt x="5435" y="6044"/>
                  </a:cubicBezTo>
                  <a:cubicBezTo>
                    <a:pt x="6843" y="2973"/>
                    <a:pt x="7783" y="1585"/>
                    <a:pt x="8839" y="793"/>
                  </a:cubicBezTo>
                  <a:cubicBezTo>
                    <a:pt x="9896" y="0"/>
                    <a:pt x="11070" y="-198"/>
                    <a:pt x="11891" y="198"/>
                  </a:cubicBezTo>
                  <a:cubicBezTo>
                    <a:pt x="12713" y="595"/>
                    <a:pt x="13183" y="1585"/>
                    <a:pt x="14709" y="5152"/>
                  </a:cubicBezTo>
                  <a:cubicBezTo>
                    <a:pt x="16235" y="8719"/>
                    <a:pt x="18817" y="14863"/>
                    <a:pt x="21400" y="210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1809750" y="5697961"/>
              <a:ext cx="139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1816100" y="5793211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8" y="16800"/>
                    <a:pt x="9216" y="12000"/>
                    <a:pt x="12816" y="8400"/>
                  </a:cubicBezTo>
                  <a:cubicBezTo>
                    <a:pt x="16416" y="4800"/>
                    <a:pt x="19008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2575656" y="5399511"/>
              <a:ext cx="275495" cy="322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27" fill="norm" stroke="1" extrusionOk="0">
                  <a:moveTo>
                    <a:pt x="21461" y="0"/>
                  </a:moveTo>
                  <a:cubicBezTo>
                    <a:pt x="16514" y="2541"/>
                    <a:pt x="11568" y="5082"/>
                    <a:pt x="8765" y="6565"/>
                  </a:cubicBezTo>
                  <a:cubicBezTo>
                    <a:pt x="5962" y="8047"/>
                    <a:pt x="5302" y="8471"/>
                    <a:pt x="4643" y="8894"/>
                  </a:cubicBezTo>
                  <a:cubicBezTo>
                    <a:pt x="3983" y="9318"/>
                    <a:pt x="3324" y="9741"/>
                    <a:pt x="3324" y="10165"/>
                  </a:cubicBezTo>
                  <a:cubicBezTo>
                    <a:pt x="3324" y="10588"/>
                    <a:pt x="3983" y="11012"/>
                    <a:pt x="5220" y="11294"/>
                  </a:cubicBezTo>
                  <a:cubicBezTo>
                    <a:pt x="6456" y="11576"/>
                    <a:pt x="8270" y="11718"/>
                    <a:pt x="9754" y="11788"/>
                  </a:cubicBezTo>
                  <a:cubicBezTo>
                    <a:pt x="11238" y="11859"/>
                    <a:pt x="12392" y="11859"/>
                    <a:pt x="13382" y="11929"/>
                  </a:cubicBezTo>
                  <a:cubicBezTo>
                    <a:pt x="14371" y="12000"/>
                    <a:pt x="15195" y="12141"/>
                    <a:pt x="15195" y="12565"/>
                  </a:cubicBezTo>
                  <a:cubicBezTo>
                    <a:pt x="15195" y="12988"/>
                    <a:pt x="14371" y="13694"/>
                    <a:pt x="12392" y="14824"/>
                  </a:cubicBezTo>
                  <a:cubicBezTo>
                    <a:pt x="10414" y="15953"/>
                    <a:pt x="7281" y="17506"/>
                    <a:pt x="5220" y="18494"/>
                  </a:cubicBezTo>
                  <a:cubicBezTo>
                    <a:pt x="3159" y="19482"/>
                    <a:pt x="2169" y="19906"/>
                    <a:pt x="1345" y="20329"/>
                  </a:cubicBezTo>
                  <a:cubicBezTo>
                    <a:pt x="521" y="20753"/>
                    <a:pt x="-139" y="21176"/>
                    <a:pt x="26" y="21388"/>
                  </a:cubicBezTo>
                  <a:cubicBezTo>
                    <a:pt x="191" y="21600"/>
                    <a:pt x="1180" y="21600"/>
                    <a:pt x="3736" y="21176"/>
                  </a:cubicBezTo>
                  <a:cubicBezTo>
                    <a:pt x="6292" y="20753"/>
                    <a:pt x="10414" y="19906"/>
                    <a:pt x="13134" y="19482"/>
                  </a:cubicBezTo>
                  <a:cubicBezTo>
                    <a:pt x="15855" y="19059"/>
                    <a:pt x="17174" y="19059"/>
                    <a:pt x="18493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2971800" y="5457603"/>
              <a:ext cx="184150" cy="23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3" fill="norm" stroke="1" extrusionOk="0">
                  <a:moveTo>
                    <a:pt x="0" y="1081"/>
                  </a:moveTo>
                  <a:cubicBezTo>
                    <a:pt x="993" y="497"/>
                    <a:pt x="1986" y="-87"/>
                    <a:pt x="2979" y="10"/>
                  </a:cubicBezTo>
                  <a:cubicBezTo>
                    <a:pt x="3972" y="108"/>
                    <a:pt x="4966" y="886"/>
                    <a:pt x="7076" y="3221"/>
                  </a:cubicBezTo>
                  <a:cubicBezTo>
                    <a:pt x="9186" y="5556"/>
                    <a:pt x="12414" y="9448"/>
                    <a:pt x="15021" y="12756"/>
                  </a:cubicBezTo>
                  <a:cubicBezTo>
                    <a:pt x="17628" y="16064"/>
                    <a:pt x="19614" y="18789"/>
                    <a:pt x="21600" y="215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2938527" y="5431261"/>
              <a:ext cx="249174" cy="3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58" fill="norm" stroke="1" extrusionOk="0">
                  <a:moveTo>
                    <a:pt x="21368" y="0"/>
                  </a:moveTo>
                  <a:cubicBezTo>
                    <a:pt x="20460" y="0"/>
                    <a:pt x="19553" y="0"/>
                    <a:pt x="17919" y="1168"/>
                  </a:cubicBezTo>
                  <a:cubicBezTo>
                    <a:pt x="16286" y="2335"/>
                    <a:pt x="13926" y="4670"/>
                    <a:pt x="11294" y="7370"/>
                  </a:cubicBezTo>
                  <a:cubicBezTo>
                    <a:pt x="8662" y="10070"/>
                    <a:pt x="5758" y="13135"/>
                    <a:pt x="3852" y="15251"/>
                  </a:cubicBezTo>
                  <a:cubicBezTo>
                    <a:pt x="1946" y="17368"/>
                    <a:pt x="1039" y="18535"/>
                    <a:pt x="494" y="19484"/>
                  </a:cubicBezTo>
                  <a:cubicBezTo>
                    <a:pt x="-50" y="20432"/>
                    <a:pt x="-232" y="21162"/>
                    <a:pt x="403" y="21381"/>
                  </a:cubicBezTo>
                  <a:cubicBezTo>
                    <a:pt x="1039" y="21600"/>
                    <a:pt x="2491" y="21308"/>
                    <a:pt x="3943" y="21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3219450" y="5653511"/>
              <a:ext cx="190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00"/>
                    <a:pt x="0" y="8000"/>
                    <a:pt x="3600" y="11600"/>
                  </a:cubicBezTo>
                  <a:cubicBezTo>
                    <a:pt x="7200" y="15200"/>
                    <a:pt x="14400" y="18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3217197" y="5532861"/>
              <a:ext cx="33193" cy="55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817" h="21100" fill="norm" stroke="1" extrusionOk="0">
                  <a:moveTo>
                    <a:pt x="15677" y="0"/>
                  </a:moveTo>
                  <a:cubicBezTo>
                    <a:pt x="10877" y="3200"/>
                    <a:pt x="6077" y="6400"/>
                    <a:pt x="3077" y="10000"/>
                  </a:cubicBezTo>
                  <a:cubicBezTo>
                    <a:pt x="77" y="13600"/>
                    <a:pt x="-1123" y="17600"/>
                    <a:pt x="1277" y="19600"/>
                  </a:cubicBezTo>
                  <a:cubicBezTo>
                    <a:pt x="3677" y="21600"/>
                    <a:pt x="9677" y="21600"/>
                    <a:pt x="13877" y="19600"/>
                  </a:cubicBezTo>
                  <a:cubicBezTo>
                    <a:pt x="18077" y="17600"/>
                    <a:pt x="20477" y="13600"/>
                    <a:pt x="17477" y="10800"/>
                  </a:cubicBezTo>
                  <a:cubicBezTo>
                    <a:pt x="14477" y="8000"/>
                    <a:pt x="6077" y="6400"/>
                    <a:pt x="3677" y="7200"/>
                  </a:cubicBezTo>
                  <a:cubicBezTo>
                    <a:pt x="1277" y="8000"/>
                    <a:pt x="4877" y="11200"/>
                    <a:pt x="6077" y="11200"/>
                  </a:cubicBezTo>
                  <a:cubicBezTo>
                    <a:pt x="7277" y="11200"/>
                    <a:pt x="6077" y="8000"/>
                    <a:pt x="4877" y="4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2635249" y="5869411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2660649" y="5774161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2673350" y="5863061"/>
              <a:ext cx="698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2673350" y="5907511"/>
              <a:ext cx="698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2813049" y="5837661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2603970" y="5306353"/>
              <a:ext cx="82081" cy="86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092" fill="norm" stroke="1" extrusionOk="0">
                  <a:moveTo>
                    <a:pt x="1539" y="10292"/>
                  </a:moveTo>
                  <a:cubicBezTo>
                    <a:pt x="985" y="12863"/>
                    <a:pt x="431" y="15435"/>
                    <a:pt x="154" y="15435"/>
                  </a:cubicBezTo>
                  <a:cubicBezTo>
                    <a:pt x="-123" y="15435"/>
                    <a:pt x="-123" y="12863"/>
                    <a:pt x="985" y="9778"/>
                  </a:cubicBezTo>
                  <a:cubicBezTo>
                    <a:pt x="2092" y="6692"/>
                    <a:pt x="4308" y="3092"/>
                    <a:pt x="6800" y="1292"/>
                  </a:cubicBezTo>
                  <a:cubicBezTo>
                    <a:pt x="9292" y="-508"/>
                    <a:pt x="12062" y="-508"/>
                    <a:pt x="14277" y="1806"/>
                  </a:cubicBezTo>
                  <a:cubicBezTo>
                    <a:pt x="16492" y="4121"/>
                    <a:pt x="18154" y="8749"/>
                    <a:pt x="19262" y="12349"/>
                  </a:cubicBezTo>
                  <a:cubicBezTo>
                    <a:pt x="20369" y="15949"/>
                    <a:pt x="20923" y="18521"/>
                    <a:pt x="21477" y="210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2590800" y="6015461"/>
              <a:ext cx="7302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04" y="19200"/>
                    <a:pt x="5009" y="16800"/>
                    <a:pt x="7513" y="13500"/>
                  </a:cubicBezTo>
                  <a:cubicBezTo>
                    <a:pt x="10017" y="10200"/>
                    <a:pt x="12522" y="6000"/>
                    <a:pt x="14870" y="3600"/>
                  </a:cubicBezTo>
                  <a:cubicBezTo>
                    <a:pt x="17217" y="1200"/>
                    <a:pt x="19409" y="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2844733" y="6185858"/>
              <a:ext cx="164222" cy="180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227" fill="norm" stroke="1" extrusionOk="0">
                  <a:moveTo>
                    <a:pt x="1649" y="6082"/>
                  </a:moveTo>
                  <a:cubicBezTo>
                    <a:pt x="1649" y="10303"/>
                    <a:pt x="1649" y="14524"/>
                    <a:pt x="1512" y="17255"/>
                  </a:cubicBezTo>
                  <a:cubicBezTo>
                    <a:pt x="1376" y="19986"/>
                    <a:pt x="1102" y="21227"/>
                    <a:pt x="692" y="21227"/>
                  </a:cubicBezTo>
                  <a:cubicBezTo>
                    <a:pt x="282" y="21227"/>
                    <a:pt x="-265" y="19986"/>
                    <a:pt x="145" y="17006"/>
                  </a:cubicBezTo>
                  <a:cubicBezTo>
                    <a:pt x="555" y="14027"/>
                    <a:pt x="1922" y="9310"/>
                    <a:pt x="3836" y="5958"/>
                  </a:cubicBezTo>
                  <a:cubicBezTo>
                    <a:pt x="5750" y="2606"/>
                    <a:pt x="8211" y="620"/>
                    <a:pt x="10945" y="124"/>
                  </a:cubicBezTo>
                  <a:cubicBezTo>
                    <a:pt x="13679" y="-373"/>
                    <a:pt x="16687" y="620"/>
                    <a:pt x="18601" y="3227"/>
                  </a:cubicBezTo>
                  <a:cubicBezTo>
                    <a:pt x="20515" y="5834"/>
                    <a:pt x="21335" y="10055"/>
                    <a:pt x="21198" y="13158"/>
                  </a:cubicBezTo>
                  <a:cubicBezTo>
                    <a:pt x="21062" y="16261"/>
                    <a:pt x="19968" y="18248"/>
                    <a:pt x="18874" y="202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5493255" y="5521812"/>
              <a:ext cx="361446" cy="547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04" fill="norm" stroke="1" extrusionOk="0">
                  <a:moveTo>
                    <a:pt x="21570" y="1929"/>
                  </a:moveTo>
                  <a:cubicBezTo>
                    <a:pt x="20181" y="1264"/>
                    <a:pt x="18791" y="600"/>
                    <a:pt x="17086" y="267"/>
                  </a:cubicBezTo>
                  <a:cubicBezTo>
                    <a:pt x="15381" y="-65"/>
                    <a:pt x="13359" y="-65"/>
                    <a:pt x="11717" y="143"/>
                  </a:cubicBezTo>
                  <a:cubicBezTo>
                    <a:pt x="10075" y="350"/>
                    <a:pt x="8812" y="766"/>
                    <a:pt x="7612" y="1804"/>
                  </a:cubicBezTo>
                  <a:cubicBezTo>
                    <a:pt x="6412" y="2843"/>
                    <a:pt x="5275" y="4504"/>
                    <a:pt x="4328" y="6540"/>
                  </a:cubicBezTo>
                  <a:cubicBezTo>
                    <a:pt x="3381" y="8575"/>
                    <a:pt x="2623" y="10984"/>
                    <a:pt x="1928" y="13103"/>
                  </a:cubicBezTo>
                  <a:cubicBezTo>
                    <a:pt x="1233" y="15221"/>
                    <a:pt x="602" y="17049"/>
                    <a:pt x="286" y="18170"/>
                  </a:cubicBezTo>
                  <a:cubicBezTo>
                    <a:pt x="-30" y="19292"/>
                    <a:pt x="-30" y="19707"/>
                    <a:pt x="33" y="20123"/>
                  </a:cubicBezTo>
                  <a:cubicBezTo>
                    <a:pt x="96" y="20538"/>
                    <a:pt x="223" y="20953"/>
                    <a:pt x="602" y="21203"/>
                  </a:cubicBezTo>
                  <a:cubicBezTo>
                    <a:pt x="981" y="21452"/>
                    <a:pt x="1612" y="21535"/>
                    <a:pt x="3633" y="21493"/>
                  </a:cubicBezTo>
                  <a:cubicBezTo>
                    <a:pt x="5654" y="21452"/>
                    <a:pt x="9065" y="21286"/>
                    <a:pt x="11149" y="21078"/>
                  </a:cubicBezTo>
                  <a:cubicBezTo>
                    <a:pt x="13233" y="20870"/>
                    <a:pt x="13991" y="20621"/>
                    <a:pt x="14749" y="20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5499100" y="5818611"/>
              <a:ext cx="177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71" y="16800"/>
                    <a:pt x="8743" y="12000"/>
                    <a:pt x="12343" y="8400"/>
                  </a:cubicBezTo>
                  <a:cubicBezTo>
                    <a:pt x="15943" y="4800"/>
                    <a:pt x="18771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5909415" y="5488411"/>
              <a:ext cx="415186" cy="698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600" fill="norm" stroke="1" extrusionOk="0">
                  <a:moveTo>
                    <a:pt x="21507" y="0"/>
                  </a:moveTo>
                  <a:cubicBezTo>
                    <a:pt x="17998" y="65"/>
                    <a:pt x="14490" y="131"/>
                    <a:pt x="12132" y="622"/>
                  </a:cubicBezTo>
                  <a:cubicBezTo>
                    <a:pt x="9775" y="1113"/>
                    <a:pt x="8569" y="2029"/>
                    <a:pt x="7692" y="3469"/>
                  </a:cubicBezTo>
                  <a:cubicBezTo>
                    <a:pt x="6815" y="4909"/>
                    <a:pt x="6266" y="6873"/>
                    <a:pt x="5499" y="8935"/>
                  </a:cubicBezTo>
                  <a:cubicBezTo>
                    <a:pt x="4731" y="10996"/>
                    <a:pt x="3745" y="13156"/>
                    <a:pt x="2813" y="14989"/>
                  </a:cubicBezTo>
                  <a:cubicBezTo>
                    <a:pt x="1881" y="16822"/>
                    <a:pt x="1003" y="18327"/>
                    <a:pt x="510" y="19276"/>
                  </a:cubicBezTo>
                  <a:cubicBezTo>
                    <a:pt x="17" y="20225"/>
                    <a:pt x="-93" y="20618"/>
                    <a:pt x="71" y="20913"/>
                  </a:cubicBezTo>
                  <a:cubicBezTo>
                    <a:pt x="236" y="21207"/>
                    <a:pt x="675" y="21404"/>
                    <a:pt x="2484" y="21502"/>
                  </a:cubicBezTo>
                  <a:cubicBezTo>
                    <a:pt x="4293" y="21600"/>
                    <a:pt x="7472" y="21600"/>
                    <a:pt x="9391" y="21600"/>
                  </a:cubicBezTo>
                  <a:cubicBezTo>
                    <a:pt x="11310" y="21600"/>
                    <a:pt x="11968" y="21600"/>
                    <a:pt x="126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6172200" y="5792082"/>
              <a:ext cx="527050" cy="40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21547"/>
                  </a:moveTo>
                  <a:cubicBezTo>
                    <a:pt x="1561" y="18932"/>
                    <a:pt x="3123" y="16318"/>
                    <a:pt x="4728" y="13248"/>
                  </a:cubicBezTo>
                  <a:cubicBezTo>
                    <a:pt x="6333" y="10179"/>
                    <a:pt x="7981" y="6654"/>
                    <a:pt x="8892" y="4608"/>
                  </a:cubicBezTo>
                  <a:cubicBezTo>
                    <a:pt x="9802" y="2562"/>
                    <a:pt x="9976" y="1993"/>
                    <a:pt x="10106" y="1368"/>
                  </a:cubicBezTo>
                  <a:cubicBezTo>
                    <a:pt x="10236" y="743"/>
                    <a:pt x="10323" y="61"/>
                    <a:pt x="10193" y="4"/>
                  </a:cubicBezTo>
                  <a:cubicBezTo>
                    <a:pt x="10063" y="-53"/>
                    <a:pt x="9716" y="515"/>
                    <a:pt x="9152" y="2334"/>
                  </a:cubicBezTo>
                  <a:cubicBezTo>
                    <a:pt x="8588" y="4153"/>
                    <a:pt x="7807" y="7223"/>
                    <a:pt x="7417" y="9326"/>
                  </a:cubicBezTo>
                  <a:cubicBezTo>
                    <a:pt x="7027" y="11429"/>
                    <a:pt x="7027" y="12566"/>
                    <a:pt x="7157" y="13419"/>
                  </a:cubicBezTo>
                  <a:cubicBezTo>
                    <a:pt x="7287" y="14271"/>
                    <a:pt x="7547" y="14840"/>
                    <a:pt x="7981" y="15181"/>
                  </a:cubicBezTo>
                  <a:cubicBezTo>
                    <a:pt x="8414" y="15522"/>
                    <a:pt x="9022" y="15635"/>
                    <a:pt x="10063" y="15010"/>
                  </a:cubicBezTo>
                  <a:cubicBezTo>
                    <a:pt x="11104" y="14385"/>
                    <a:pt x="12578" y="13021"/>
                    <a:pt x="14010" y="11259"/>
                  </a:cubicBezTo>
                  <a:cubicBezTo>
                    <a:pt x="15441" y="9496"/>
                    <a:pt x="16829" y="7336"/>
                    <a:pt x="17696" y="5915"/>
                  </a:cubicBezTo>
                  <a:cubicBezTo>
                    <a:pt x="18564" y="4494"/>
                    <a:pt x="18911" y="3812"/>
                    <a:pt x="19041" y="3869"/>
                  </a:cubicBezTo>
                  <a:cubicBezTo>
                    <a:pt x="19171" y="3926"/>
                    <a:pt x="19084" y="4722"/>
                    <a:pt x="19128" y="5802"/>
                  </a:cubicBezTo>
                  <a:cubicBezTo>
                    <a:pt x="19171" y="6882"/>
                    <a:pt x="19345" y="8246"/>
                    <a:pt x="19778" y="9383"/>
                  </a:cubicBezTo>
                  <a:cubicBezTo>
                    <a:pt x="20212" y="10520"/>
                    <a:pt x="20906" y="11429"/>
                    <a:pt x="21600" y="123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6456727" y="5579025"/>
              <a:ext cx="179024" cy="14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47" fill="norm" stroke="1" extrusionOk="0">
                  <a:moveTo>
                    <a:pt x="2434" y="9138"/>
                  </a:moveTo>
                  <a:cubicBezTo>
                    <a:pt x="1926" y="11017"/>
                    <a:pt x="1418" y="12895"/>
                    <a:pt x="909" y="15243"/>
                  </a:cubicBezTo>
                  <a:cubicBezTo>
                    <a:pt x="401" y="17590"/>
                    <a:pt x="-107" y="20408"/>
                    <a:pt x="20" y="20721"/>
                  </a:cubicBezTo>
                  <a:cubicBezTo>
                    <a:pt x="147" y="21034"/>
                    <a:pt x="909" y="18843"/>
                    <a:pt x="2307" y="15399"/>
                  </a:cubicBezTo>
                  <a:cubicBezTo>
                    <a:pt x="3705" y="11956"/>
                    <a:pt x="5738" y="7260"/>
                    <a:pt x="7262" y="4443"/>
                  </a:cubicBezTo>
                  <a:cubicBezTo>
                    <a:pt x="8787" y="1625"/>
                    <a:pt x="9804" y="686"/>
                    <a:pt x="10947" y="217"/>
                  </a:cubicBezTo>
                  <a:cubicBezTo>
                    <a:pt x="12091" y="-253"/>
                    <a:pt x="13361" y="-253"/>
                    <a:pt x="15140" y="3347"/>
                  </a:cubicBezTo>
                  <a:cubicBezTo>
                    <a:pt x="16919" y="6947"/>
                    <a:pt x="19206" y="14147"/>
                    <a:pt x="21493" y="213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6788150" y="5490123"/>
              <a:ext cx="264584" cy="665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fill="norm" stroke="1" extrusionOk="0">
                  <a:moveTo>
                    <a:pt x="0" y="2208"/>
                  </a:moveTo>
                  <a:cubicBezTo>
                    <a:pt x="346" y="1865"/>
                    <a:pt x="691" y="1522"/>
                    <a:pt x="2506" y="1145"/>
                  </a:cubicBezTo>
                  <a:cubicBezTo>
                    <a:pt x="4320" y="768"/>
                    <a:pt x="7603" y="356"/>
                    <a:pt x="10282" y="151"/>
                  </a:cubicBezTo>
                  <a:cubicBezTo>
                    <a:pt x="12960" y="-55"/>
                    <a:pt x="15034" y="-55"/>
                    <a:pt x="16675" y="185"/>
                  </a:cubicBezTo>
                  <a:cubicBezTo>
                    <a:pt x="18317" y="425"/>
                    <a:pt x="19526" y="905"/>
                    <a:pt x="20304" y="1934"/>
                  </a:cubicBezTo>
                  <a:cubicBezTo>
                    <a:pt x="21082" y="2962"/>
                    <a:pt x="21427" y="4539"/>
                    <a:pt x="21168" y="6596"/>
                  </a:cubicBezTo>
                  <a:cubicBezTo>
                    <a:pt x="20909" y="8654"/>
                    <a:pt x="20045" y="11191"/>
                    <a:pt x="19958" y="13351"/>
                  </a:cubicBezTo>
                  <a:cubicBezTo>
                    <a:pt x="19872" y="15511"/>
                    <a:pt x="20563" y="17294"/>
                    <a:pt x="20995" y="18356"/>
                  </a:cubicBezTo>
                  <a:cubicBezTo>
                    <a:pt x="21427" y="19419"/>
                    <a:pt x="21600" y="19762"/>
                    <a:pt x="21600" y="20105"/>
                  </a:cubicBezTo>
                  <a:cubicBezTo>
                    <a:pt x="21600" y="20448"/>
                    <a:pt x="21427" y="20791"/>
                    <a:pt x="20822" y="21065"/>
                  </a:cubicBezTo>
                  <a:cubicBezTo>
                    <a:pt x="20218" y="21339"/>
                    <a:pt x="19181" y="21545"/>
                    <a:pt x="16848" y="21545"/>
                  </a:cubicBezTo>
                  <a:cubicBezTo>
                    <a:pt x="14515" y="21545"/>
                    <a:pt x="10886" y="21339"/>
                    <a:pt x="7258" y="21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7308849" y="5891818"/>
              <a:ext cx="3111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233" y="11918"/>
                    <a:pt x="6465" y="3818"/>
                    <a:pt x="10065" y="1118"/>
                  </a:cubicBezTo>
                  <a:cubicBezTo>
                    <a:pt x="13665" y="-1582"/>
                    <a:pt x="17633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7366000" y="6069618"/>
              <a:ext cx="254000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220" y="1118"/>
                    <a:pt x="10440" y="-1582"/>
                    <a:pt x="14040" y="1118"/>
                  </a:cubicBezTo>
                  <a:cubicBezTo>
                    <a:pt x="17640" y="3818"/>
                    <a:pt x="19620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7886700" y="5717011"/>
              <a:ext cx="609600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18923"/>
                    <a:pt x="1800" y="16246"/>
                    <a:pt x="2775" y="13385"/>
                  </a:cubicBezTo>
                  <a:cubicBezTo>
                    <a:pt x="3750" y="10523"/>
                    <a:pt x="4800" y="7477"/>
                    <a:pt x="5437" y="5400"/>
                  </a:cubicBezTo>
                  <a:cubicBezTo>
                    <a:pt x="6075" y="3323"/>
                    <a:pt x="6300" y="2215"/>
                    <a:pt x="6525" y="1385"/>
                  </a:cubicBezTo>
                  <a:cubicBezTo>
                    <a:pt x="6750" y="554"/>
                    <a:pt x="6975" y="0"/>
                    <a:pt x="7012" y="0"/>
                  </a:cubicBezTo>
                  <a:cubicBezTo>
                    <a:pt x="7050" y="0"/>
                    <a:pt x="6900" y="554"/>
                    <a:pt x="6638" y="2308"/>
                  </a:cubicBezTo>
                  <a:cubicBezTo>
                    <a:pt x="6375" y="4062"/>
                    <a:pt x="6000" y="7015"/>
                    <a:pt x="5813" y="9277"/>
                  </a:cubicBezTo>
                  <a:cubicBezTo>
                    <a:pt x="5625" y="11538"/>
                    <a:pt x="5625" y="13108"/>
                    <a:pt x="5775" y="14031"/>
                  </a:cubicBezTo>
                  <a:cubicBezTo>
                    <a:pt x="5925" y="14954"/>
                    <a:pt x="6225" y="15231"/>
                    <a:pt x="6562" y="15323"/>
                  </a:cubicBezTo>
                  <a:cubicBezTo>
                    <a:pt x="6900" y="15415"/>
                    <a:pt x="7275" y="15323"/>
                    <a:pt x="8100" y="14400"/>
                  </a:cubicBezTo>
                  <a:cubicBezTo>
                    <a:pt x="8925" y="13477"/>
                    <a:pt x="10200" y="11723"/>
                    <a:pt x="11250" y="9785"/>
                  </a:cubicBezTo>
                  <a:cubicBezTo>
                    <a:pt x="12300" y="7846"/>
                    <a:pt x="13125" y="5723"/>
                    <a:pt x="13612" y="4431"/>
                  </a:cubicBezTo>
                  <a:cubicBezTo>
                    <a:pt x="14100" y="3138"/>
                    <a:pt x="14250" y="2677"/>
                    <a:pt x="14288" y="2215"/>
                  </a:cubicBezTo>
                  <a:cubicBezTo>
                    <a:pt x="14325" y="1754"/>
                    <a:pt x="14250" y="1292"/>
                    <a:pt x="14100" y="1292"/>
                  </a:cubicBezTo>
                  <a:cubicBezTo>
                    <a:pt x="13950" y="1292"/>
                    <a:pt x="13725" y="1754"/>
                    <a:pt x="13612" y="2538"/>
                  </a:cubicBezTo>
                  <a:cubicBezTo>
                    <a:pt x="13500" y="3323"/>
                    <a:pt x="13500" y="4431"/>
                    <a:pt x="14588" y="5862"/>
                  </a:cubicBezTo>
                  <a:cubicBezTo>
                    <a:pt x="15675" y="7292"/>
                    <a:pt x="17850" y="9046"/>
                    <a:pt x="19200" y="10015"/>
                  </a:cubicBezTo>
                  <a:cubicBezTo>
                    <a:pt x="20550" y="10985"/>
                    <a:pt x="21075" y="11169"/>
                    <a:pt x="21600" y="11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85" name="Drawing"/>
          <p:cNvGrpSpPr/>
          <p:nvPr/>
        </p:nvGrpSpPr>
        <p:grpSpPr>
          <a:xfrm>
            <a:off x="7868546" y="1616732"/>
            <a:ext cx="4234555" cy="2134384"/>
            <a:chOff x="0" y="0"/>
            <a:chExt cx="4234553" cy="2134382"/>
          </a:xfrm>
        </p:grpSpPr>
        <p:sp>
          <p:nvSpPr>
            <p:cNvPr id="436" name="Line"/>
            <p:cNvSpPr/>
            <p:nvPr/>
          </p:nvSpPr>
          <p:spPr>
            <a:xfrm>
              <a:off x="0" y="556555"/>
              <a:ext cx="156335" cy="57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1439" fill="norm" stroke="1" extrusionOk="0">
                  <a:moveTo>
                    <a:pt x="9139" y="6112"/>
                  </a:moveTo>
                  <a:cubicBezTo>
                    <a:pt x="8858" y="8328"/>
                    <a:pt x="8578" y="10543"/>
                    <a:pt x="8437" y="12838"/>
                  </a:cubicBezTo>
                  <a:cubicBezTo>
                    <a:pt x="8297" y="15132"/>
                    <a:pt x="8297" y="17506"/>
                    <a:pt x="8437" y="19049"/>
                  </a:cubicBezTo>
                  <a:cubicBezTo>
                    <a:pt x="8578" y="20592"/>
                    <a:pt x="8858" y="21304"/>
                    <a:pt x="8718" y="21422"/>
                  </a:cubicBezTo>
                  <a:cubicBezTo>
                    <a:pt x="8578" y="21541"/>
                    <a:pt x="8017" y="21066"/>
                    <a:pt x="6614" y="19563"/>
                  </a:cubicBezTo>
                  <a:cubicBezTo>
                    <a:pt x="5211" y="18060"/>
                    <a:pt x="2967" y="15528"/>
                    <a:pt x="1565" y="12996"/>
                  </a:cubicBezTo>
                  <a:cubicBezTo>
                    <a:pt x="162" y="10464"/>
                    <a:pt x="-399" y="7932"/>
                    <a:pt x="302" y="5915"/>
                  </a:cubicBezTo>
                  <a:cubicBezTo>
                    <a:pt x="1004" y="3897"/>
                    <a:pt x="2967" y="2394"/>
                    <a:pt x="4791" y="1484"/>
                  </a:cubicBezTo>
                  <a:cubicBezTo>
                    <a:pt x="6614" y="574"/>
                    <a:pt x="8297" y="257"/>
                    <a:pt x="9840" y="99"/>
                  </a:cubicBezTo>
                  <a:cubicBezTo>
                    <a:pt x="11383" y="-59"/>
                    <a:pt x="12785" y="-59"/>
                    <a:pt x="14469" y="337"/>
                  </a:cubicBezTo>
                  <a:cubicBezTo>
                    <a:pt x="16152" y="732"/>
                    <a:pt x="18115" y="1523"/>
                    <a:pt x="19378" y="2829"/>
                  </a:cubicBezTo>
                  <a:cubicBezTo>
                    <a:pt x="20640" y="4134"/>
                    <a:pt x="21201" y="5954"/>
                    <a:pt x="20219" y="7260"/>
                  </a:cubicBezTo>
                  <a:cubicBezTo>
                    <a:pt x="19237" y="8565"/>
                    <a:pt x="16713" y="9356"/>
                    <a:pt x="13767" y="9871"/>
                  </a:cubicBezTo>
                  <a:cubicBezTo>
                    <a:pt x="10822" y="10385"/>
                    <a:pt x="7456" y="10622"/>
                    <a:pt x="5211" y="10622"/>
                  </a:cubicBezTo>
                  <a:cubicBezTo>
                    <a:pt x="2967" y="10622"/>
                    <a:pt x="1845" y="10385"/>
                    <a:pt x="1705" y="10187"/>
                  </a:cubicBezTo>
                  <a:cubicBezTo>
                    <a:pt x="1565" y="9989"/>
                    <a:pt x="2406" y="9831"/>
                    <a:pt x="3248" y="9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76903" y="808967"/>
              <a:ext cx="133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5564"/>
                    <a:pt x="12343" y="11127"/>
                    <a:pt x="15943" y="14727"/>
                  </a:cubicBezTo>
                  <a:cubicBezTo>
                    <a:pt x="19543" y="18327"/>
                    <a:pt x="20571" y="199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200526" y="815317"/>
              <a:ext cx="103378" cy="18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9" h="21485" fill="norm" stroke="1" extrusionOk="0">
                  <a:moveTo>
                    <a:pt x="21099" y="0"/>
                  </a:moveTo>
                  <a:cubicBezTo>
                    <a:pt x="17643" y="2009"/>
                    <a:pt x="14187" y="4019"/>
                    <a:pt x="10731" y="7158"/>
                  </a:cubicBezTo>
                  <a:cubicBezTo>
                    <a:pt x="7275" y="10298"/>
                    <a:pt x="3819" y="14567"/>
                    <a:pt x="1875" y="17330"/>
                  </a:cubicBezTo>
                  <a:cubicBezTo>
                    <a:pt x="-69" y="20093"/>
                    <a:pt x="-501" y="21349"/>
                    <a:pt x="579" y="21474"/>
                  </a:cubicBezTo>
                  <a:cubicBezTo>
                    <a:pt x="1659" y="21600"/>
                    <a:pt x="4251" y="20595"/>
                    <a:pt x="6843" y="19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407027" y="582993"/>
              <a:ext cx="106427" cy="270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070" fill="norm" stroke="1" extrusionOk="0">
                  <a:moveTo>
                    <a:pt x="21295" y="2764"/>
                  </a:moveTo>
                  <a:cubicBezTo>
                    <a:pt x="21295" y="1939"/>
                    <a:pt x="21295" y="1115"/>
                    <a:pt x="20236" y="538"/>
                  </a:cubicBezTo>
                  <a:cubicBezTo>
                    <a:pt x="19177" y="-39"/>
                    <a:pt x="17060" y="-369"/>
                    <a:pt x="14307" y="703"/>
                  </a:cubicBezTo>
                  <a:cubicBezTo>
                    <a:pt x="11554" y="1775"/>
                    <a:pt x="8166" y="4248"/>
                    <a:pt x="5624" y="6721"/>
                  </a:cubicBezTo>
                  <a:cubicBezTo>
                    <a:pt x="3083" y="9194"/>
                    <a:pt x="1389" y="11668"/>
                    <a:pt x="542" y="13729"/>
                  </a:cubicBezTo>
                  <a:cubicBezTo>
                    <a:pt x="-305" y="15790"/>
                    <a:pt x="-305" y="17439"/>
                    <a:pt x="1601" y="18675"/>
                  </a:cubicBezTo>
                  <a:cubicBezTo>
                    <a:pt x="3507" y="19912"/>
                    <a:pt x="7319" y="20736"/>
                    <a:pt x="10495" y="20984"/>
                  </a:cubicBezTo>
                  <a:cubicBezTo>
                    <a:pt x="13671" y="21231"/>
                    <a:pt x="16213" y="20901"/>
                    <a:pt x="18754" y="20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529953" y="662917"/>
              <a:ext cx="167651" cy="137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238" fill="norm" stroke="1" extrusionOk="0">
                  <a:moveTo>
                    <a:pt x="15715" y="0"/>
                  </a:moveTo>
                  <a:cubicBezTo>
                    <a:pt x="14905" y="5564"/>
                    <a:pt x="14095" y="11127"/>
                    <a:pt x="12070" y="14891"/>
                  </a:cubicBezTo>
                  <a:cubicBezTo>
                    <a:pt x="10045" y="18655"/>
                    <a:pt x="6805" y="20618"/>
                    <a:pt x="4645" y="21109"/>
                  </a:cubicBezTo>
                  <a:cubicBezTo>
                    <a:pt x="2485" y="21600"/>
                    <a:pt x="1405" y="20618"/>
                    <a:pt x="730" y="19309"/>
                  </a:cubicBezTo>
                  <a:cubicBezTo>
                    <a:pt x="55" y="18000"/>
                    <a:pt x="-215" y="16364"/>
                    <a:pt x="190" y="15055"/>
                  </a:cubicBezTo>
                  <a:cubicBezTo>
                    <a:pt x="595" y="13745"/>
                    <a:pt x="1675" y="12764"/>
                    <a:pt x="4645" y="13582"/>
                  </a:cubicBezTo>
                  <a:cubicBezTo>
                    <a:pt x="7615" y="14400"/>
                    <a:pt x="12475" y="17018"/>
                    <a:pt x="15580" y="18327"/>
                  </a:cubicBezTo>
                  <a:cubicBezTo>
                    <a:pt x="18685" y="19636"/>
                    <a:pt x="20035" y="19636"/>
                    <a:pt x="21385" y="19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773803" y="616471"/>
              <a:ext cx="65132" cy="262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41" h="21417" fill="norm" stroke="1" extrusionOk="0">
                  <a:moveTo>
                    <a:pt x="0" y="163"/>
                  </a:moveTo>
                  <a:cubicBezTo>
                    <a:pt x="3273" y="-10"/>
                    <a:pt x="6545" y="-183"/>
                    <a:pt x="9491" y="422"/>
                  </a:cubicBezTo>
                  <a:cubicBezTo>
                    <a:pt x="12436" y="1027"/>
                    <a:pt x="15055" y="2409"/>
                    <a:pt x="17345" y="4828"/>
                  </a:cubicBezTo>
                  <a:cubicBezTo>
                    <a:pt x="19636" y="7247"/>
                    <a:pt x="21600" y="10703"/>
                    <a:pt x="18655" y="13641"/>
                  </a:cubicBezTo>
                  <a:cubicBezTo>
                    <a:pt x="15709" y="16579"/>
                    <a:pt x="7855" y="18998"/>
                    <a:pt x="0" y="21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304544" y="177612"/>
              <a:ext cx="202560" cy="303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492" fill="norm" stroke="1" extrusionOk="0">
                  <a:moveTo>
                    <a:pt x="7357" y="10542"/>
                  </a:moveTo>
                  <a:cubicBezTo>
                    <a:pt x="6007" y="11742"/>
                    <a:pt x="4657" y="12942"/>
                    <a:pt x="3645" y="14517"/>
                  </a:cubicBezTo>
                  <a:cubicBezTo>
                    <a:pt x="2632" y="16092"/>
                    <a:pt x="1957" y="18042"/>
                    <a:pt x="1395" y="19392"/>
                  </a:cubicBezTo>
                  <a:cubicBezTo>
                    <a:pt x="832" y="20742"/>
                    <a:pt x="382" y="21492"/>
                    <a:pt x="157" y="21492"/>
                  </a:cubicBezTo>
                  <a:cubicBezTo>
                    <a:pt x="-68" y="21492"/>
                    <a:pt x="-68" y="20742"/>
                    <a:pt x="270" y="18492"/>
                  </a:cubicBezTo>
                  <a:cubicBezTo>
                    <a:pt x="607" y="16242"/>
                    <a:pt x="1282" y="12492"/>
                    <a:pt x="2407" y="9342"/>
                  </a:cubicBezTo>
                  <a:cubicBezTo>
                    <a:pt x="3532" y="6192"/>
                    <a:pt x="5107" y="3642"/>
                    <a:pt x="6344" y="2142"/>
                  </a:cubicBezTo>
                  <a:cubicBezTo>
                    <a:pt x="7582" y="642"/>
                    <a:pt x="8482" y="192"/>
                    <a:pt x="9495" y="42"/>
                  </a:cubicBezTo>
                  <a:cubicBezTo>
                    <a:pt x="10507" y="-108"/>
                    <a:pt x="11632" y="42"/>
                    <a:pt x="12869" y="2292"/>
                  </a:cubicBezTo>
                  <a:cubicBezTo>
                    <a:pt x="14107" y="4542"/>
                    <a:pt x="15457" y="8892"/>
                    <a:pt x="16357" y="11742"/>
                  </a:cubicBezTo>
                  <a:cubicBezTo>
                    <a:pt x="17257" y="14592"/>
                    <a:pt x="17707" y="15942"/>
                    <a:pt x="18494" y="16542"/>
                  </a:cubicBezTo>
                  <a:cubicBezTo>
                    <a:pt x="19282" y="17142"/>
                    <a:pt x="20407" y="16992"/>
                    <a:pt x="21532" y="168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1161153" y="751817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1543605" y="210856"/>
              <a:ext cx="258899" cy="1111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513" fill="norm" stroke="1" extrusionOk="0">
                  <a:moveTo>
                    <a:pt x="21479" y="1130"/>
                  </a:moveTo>
                  <a:cubicBezTo>
                    <a:pt x="20425" y="761"/>
                    <a:pt x="19372" y="392"/>
                    <a:pt x="17967" y="187"/>
                  </a:cubicBezTo>
                  <a:cubicBezTo>
                    <a:pt x="16562" y="-18"/>
                    <a:pt x="14806" y="-59"/>
                    <a:pt x="12962" y="84"/>
                  </a:cubicBezTo>
                  <a:cubicBezTo>
                    <a:pt x="11118" y="228"/>
                    <a:pt x="9186" y="556"/>
                    <a:pt x="8220" y="822"/>
                  </a:cubicBezTo>
                  <a:cubicBezTo>
                    <a:pt x="7255" y="1089"/>
                    <a:pt x="7255" y="1294"/>
                    <a:pt x="7957" y="1621"/>
                  </a:cubicBezTo>
                  <a:cubicBezTo>
                    <a:pt x="8659" y="1949"/>
                    <a:pt x="10064" y="2400"/>
                    <a:pt x="11294" y="3158"/>
                  </a:cubicBezTo>
                  <a:cubicBezTo>
                    <a:pt x="12523" y="3917"/>
                    <a:pt x="13577" y="4982"/>
                    <a:pt x="13313" y="5782"/>
                  </a:cubicBezTo>
                  <a:cubicBezTo>
                    <a:pt x="13050" y="6581"/>
                    <a:pt x="11469" y="7114"/>
                    <a:pt x="10328" y="7442"/>
                  </a:cubicBezTo>
                  <a:cubicBezTo>
                    <a:pt x="9186" y="7769"/>
                    <a:pt x="8484" y="7892"/>
                    <a:pt x="7606" y="7954"/>
                  </a:cubicBezTo>
                  <a:cubicBezTo>
                    <a:pt x="6728" y="8015"/>
                    <a:pt x="5674" y="8015"/>
                    <a:pt x="5323" y="7913"/>
                  </a:cubicBezTo>
                  <a:cubicBezTo>
                    <a:pt x="4972" y="7810"/>
                    <a:pt x="5323" y="7606"/>
                    <a:pt x="5938" y="7462"/>
                  </a:cubicBezTo>
                  <a:cubicBezTo>
                    <a:pt x="6552" y="7319"/>
                    <a:pt x="7430" y="7237"/>
                    <a:pt x="8835" y="7257"/>
                  </a:cubicBezTo>
                  <a:cubicBezTo>
                    <a:pt x="10240" y="7278"/>
                    <a:pt x="12172" y="7401"/>
                    <a:pt x="13401" y="7790"/>
                  </a:cubicBezTo>
                  <a:cubicBezTo>
                    <a:pt x="14630" y="8179"/>
                    <a:pt x="15157" y="8835"/>
                    <a:pt x="14542" y="9737"/>
                  </a:cubicBezTo>
                  <a:cubicBezTo>
                    <a:pt x="13928" y="10639"/>
                    <a:pt x="12172" y="11786"/>
                    <a:pt x="10240" y="13036"/>
                  </a:cubicBezTo>
                  <a:cubicBezTo>
                    <a:pt x="8308" y="14286"/>
                    <a:pt x="6201" y="15639"/>
                    <a:pt x="4445" y="16848"/>
                  </a:cubicBezTo>
                  <a:cubicBezTo>
                    <a:pt x="2689" y="18057"/>
                    <a:pt x="1284" y="19123"/>
                    <a:pt x="581" y="19779"/>
                  </a:cubicBezTo>
                  <a:cubicBezTo>
                    <a:pt x="-121" y="20434"/>
                    <a:pt x="-121" y="20680"/>
                    <a:pt x="230" y="20906"/>
                  </a:cubicBezTo>
                  <a:cubicBezTo>
                    <a:pt x="581" y="21131"/>
                    <a:pt x="1284" y="21336"/>
                    <a:pt x="2952" y="21439"/>
                  </a:cubicBezTo>
                  <a:cubicBezTo>
                    <a:pt x="4620" y="21541"/>
                    <a:pt x="7255" y="21541"/>
                    <a:pt x="9889" y="21418"/>
                  </a:cubicBezTo>
                  <a:cubicBezTo>
                    <a:pt x="12523" y="21295"/>
                    <a:pt x="15157" y="21049"/>
                    <a:pt x="17791" y="208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1110353" y="624817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3" y="15600"/>
                    <a:pt x="7467" y="9600"/>
                    <a:pt x="11067" y="6000"/>
                  </a:cubicBezTo>
                  <a:cubicBezTo>
                    <a:pt x="14667" y="2400"/>
                    <a:pt x="18133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2094603" y="91417"/>
              <a:ext cx="317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864"/>
                    <a:pt x="11520" y="1728"/>
                    <a:pt x="15120" y="5328"/>
                  </a:cubicBezTo>
                  <a:cubicBezTo>
                    <a:pt x="18720" y="8928"/>
                    <a:pt x="20160" y="152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2094603" y="91417"/>
              <a:ext cx="1270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80" y="2685"/>
                    <a:pt x="16560" y="5369"/>
                    <a:pt x="12960" y="8969"/>
                  </a:cubicBezTo>
                  <a:cubicBezTo>
                    <a:pt x="9360" y="12569"/>
                    <a:pt x="4680" y="170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2189853" y="282860"/>
              <a:ext cx="171451" cy="141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7" fill="norm" stroke="1" extrusionOk="0">
                  <a:moveTo>
                    <a:pt x="0" y="2717"/>
                  </a:moveTo>
                  <a:cubicBezTo>
                    <a:pt x="800" y="1446"/>
                    <a:pt x="1600" y="176"/>
                    <a:pt x="3467" y="17"/>
                  </a:cubicBezTo>
                  <a:cubicBezTo>
                    <a:pt x="5333" y="-142"/>
                    <a:pt x="8267" y="811"/>
                    <a:pt x="9733" y="2399"/>
                  </a:cubicBezTo>
                  <a:cubicBezTo>
                    <a:pt x="11200" y="3987"/>
                    <a:pt x="11200" y="6211"/>
                    <a:pt x="10133" y="8434"/>
                  </a:cubicBezTo>
                  <a:cubicBezTo>
                    <a:pt x="9067" y="10658"/>
                    <a:pt x="6933" y="12882"/>
                    <a:pt x="5067" y="14946"/>
                  </a:cubicBezTo>
                  <a:cubicBezTo>
                    <a:pt x="3200" y="17011"/>
                    <a:pt x="1600" y="18917"/>
                    <a:pt x="1467" y="20029"/>
                  </a:cubicBezTo>
                  <a:cubicBezTo>
                    <a:pt x="1333" y="21140"/>
                    <a:pt x="2667" y="21458"/>
                    <a:pt x="6267" y="21140"/>
                  </a:cubicBezTo>
                  <a:cubicBezTo>
                    <a:pt x="9867" y="20823"/>
                    <a:pt x="15733" y="19870"/>
                    <a:pt x="21600" y="189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3034403" y="231117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3040753" y="116817"/>
              <a:ext cx="57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429"/>
                    <a:pt x="0" y="9257"/>
                    <a:pt x="3600" y="5657"/>
                  </a:cubicBezTo>
                  <a:cubicBezTo>
                    <a:pt x="7200" y="2057"/>
                    <a:pt x="144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3167753" y="0"/>
              <a:ext cx="114301" cy="33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1" fill="norm" stroke="1" extrusionOk="0">
                  <a:moveTo>
                    <a:pt x="21600" y="2172"/>
                  </a:moveTo>
                  <a:cubicBezTo>
                    <a:pt x="21600" y="1501"/>
                    <a:pt x="21600" y="830"/>
                    <a:pt x="20600" y="428"/>
                  </a:cubicBezTo>
                  <a:cubicBezTo>
                    <a:pt x="19600" y="25"/>
                    <a:pt x="17600" y="-109"/>
                    <a:pt x="16000" y="92"/>
                  </a:cubicBezTo>
                  <a:cubicBezTo>
                    <a:pt x="14400" y="293"/>
                    <a:pt x="13200" y="830"/>
                    <a:pt x="10600" y="2641"/>
                  </a:cubicBezTo>
                  <a:cubicBezTo>
                    <a:pt x="8000" y="4452"/>
                    <a:pt x="4000" y="7538"/>
                    <a:pt x="2000" y="10892"/>
                  </a:cubicBezTo>
                  <a:cubicBezTo>
                    <a:pt x="0" y="14246"/>
                    <a:pt x="0" y="17869"/>
                    <a:pt x="0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3085203" y="222322"/>
              <a:ext cx="209551" cy="65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9" fill="norm" stroke="1" extrusionOk="0">
                  <a:moveTo>
                    <a:pt x="0" y="21029"/>
                  </a:moveTo>
                  <a:cubicBezTo>
                    <a:pt x="0" y="16979"/>
                    <a:pt x="0" y="12929"/>
                    <a:pt x="1745" y="9217"/>
                  </a:cubicBezTo>
                  <a:cubicBezTo>
                    <a:pt x="3491" y="5504"/>
                    <a:pt x="6982" y="2129"/>
                    <a:pt x="10582" y="779"/>
                  </a:cubicBezTo>
                  <a:cubicBezTo>
                    <a:pt x="14182" y="-571"/>
                    <a:pt x="17891" y="104"/>
                    <a:pt x="21600" y="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3658819" y="142217"/>
              <a:ext cx="245535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21" y="4659"/>
                    <a:pt x="15641" y="9318"/>
                    <a:pt x="12662" y="12812"/>
                  </a:cubicBezTo>
                  <a:cubicBezTo>
                    <a:pt x="9683" y="16306"/>
                    <a:pt x="6703" y="18635"/>
                    <a:pt x="4655" y="19906"/>
                  </a:cubicBezTo>
                  <a:cubicBezTo>
                    <a:pt x="2607" y="21176"/>
                    <a:pt x="1490" y="21388"/>
                    <a:pt x="838" y="20965"/>
                  </a:cubicBezTo>
                  <a:cubicBezTo>
                    <a:pt x="186" y="20541"/>
                    <a:pt x="0" y="19482"/>
                    <a:pt x="0" y="18424"/>
                  </a:cubicBezTo>
                  <a:cubicBezTo>
                    <a:pt x="0" y="17365"/>
                    <a:pt x="186" y="16306"/>
                    <a:pt x="1397" y="15141"/>
                  </a:cubicBezTo>
                  <a:cubicBezTo>
                    <a:pt x="2607" y="13976"/>
                    <a:pt x="4841" y="12706"/>
                    <a:pt x="6517" y="12282"/>
                  </a:cubicBezTo>
                  <a:cubicBezTo>
                    <a:pt x="8193" y="11859"/>
                    <a:pt x="9310" y="12282"/>
                    <a:pt x="10707" y="13976"/>
                  </a:cubicBezTo>
                  <a:cubicBezTo>
                    <a:pt x="12103" y="15671"/>
                    <a:pt x="13779" y="18635"/>
                    <a:pt x="154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3961503" y="231117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0800"/>
                    <a:pt x="9900" y="0"/>
                    <a:pt x="13500" y="0"/>
                  </a:cubicBezTo>
                  <a:cubicBezTo>
                    <a:pt x="17100" y="0"/>
                    <a:pt x="1935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3955153" y="288267"/>
              <a:ext cx="1778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7280"/>
                    <a:pt x="11314" y="12960"/>
                    <a:pt x="14914" y="9360"/>
                  </a:cubicBezTo>
                  <a:cubicBezTo>
                    <a:pt x="18514" y="5760"/>
                    <a:pt x="20057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4196453" y="199367"/>
              <a:ext cx="381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3600"/>
                    <a:pt x="12000" y="7200"/>
                    <a:pt x="8400" y="10800"/>
                  </a:cubicBezTo>
                  <a:cubicBezTo>
                    <a:pt x="4800" y="14400"/>
                    <a:pt x="24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2075553" y="704102"/>
              <a:ext cx="44451" cy="11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0" y="3074"/>
                  </a:moveTo>
                  <a:cubicBezTo>
                    <a:pt x="3086" y="1444"/>
                    <a:pt x="6171" y="-186"/>
                    <a:pt x="8743" y="18"/>
                  </a:cubicBezTo>
                  <a:cubicBezTo>
                    <a:pt x="11314" y="222"/>
                    <a:pt x="13371" y="2259"/>
                    <a:pt x="15429" y="6131"/>
                  </a:cubicBezTo>
                  <a:cubicBezTo>
                    <a:pt x="17486" y="10003"/>
                    <a:pt x="19543" y="15708"/>
                    <a:pt x="21600" y="214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2132703" y="675617"/>
              <a:ext cx="1206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3200"/>
                    <a:pt x="15537" y="6400"/>
                    <a:pt x="11937" y="10000"/>
                  </a:cubicBezTo>
                  <a:cubicBezTo>
                    <a:pt x="8337" y="13600"/>
                    <a:pt x="4168" y="17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2274053" y="726417"/>
              <a:ext cx="86456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600" fill="norm" stroke="1" extrusionOk="0">
                  <a:moveTo>
                    <a:pt x="11942" y="0"/>
                  </a:moveTo>
                  <a:cubicBezTo>
                    <a:pt x="7828" y="3040"/>
                    <a:pt x="3713" y="6080"/>
                    <a:pt x="1656" y="8000"/>
                  </a:cubicBezTo>
                  <a:cubicBezTo>
                    <a:pt x="-401" y="9920"/>
                    <a:pt x="-401" y="10720"/>
                    <a:pt x="885" y="10960"/>
                  </a:cubicBezTo>
                  <a:cubicBezTo>
                    <a:pt x="2170" y="11200"/>
                    <a:pt x="4742" y="10880"/>
                    <a:pt x="7056" y="10480"/>
                  </a:cubicBezTo>
                  <a:cubicBezTo>
                    <a:pt x="9370" y="10080"/>
                    <a:pt x="11428" y="9600"/>
                    <a:pt x="13742" y="9280"/>
                  </a:cubicBezTo>
                  <a:cubicBezTo>
                    <a:pt x="16056" y="8960"/>
                    <a:pt x="18628" y="8800"/>
                    <a:pt x="19913" y="9280"/>
                  </a:cubicBezTo>
                  <a:cubicBezTo>
                    <a:pt x="21199" y="9760"/>
                    <a:pt x="21199" y="10880"/>
                    <a:pt x="20685" y="13040"/>
                  </a:cubicBezTo>
                  <a:cubicBezTo>
                    <a:pt x="20170" y="15200"/>
                    <a:pt x="19142" y="18400"/>
                    <a:pt x="181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2983603" y="808967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3015353" y="681967"/>
              <a:ext cx="38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3053453" y="594044"/>
              <a:ext cx="152401" cy="360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21600" y="700"/>
                  </a:moveTo>
                  <a:cubicBezTo>
                    <a:pt x="19800" y="447"/>
                    <a:pt x="18000" y="195"/>
                    <a:pt x="16350" y="68"/>
                  </a:cubicBezTo>
                  <a:cubicBezTo>
                    <a:pt x="14700" y="-58"/>
                    <a:pt x="13200" y="-58"/>
                    <a:pt x="11700" y="510"/>
                  </a:cubicBezTo>
                  <a:cubicBezTo>
                    <a:pt x="10200" y="1079"/>
                    <a:pt x="8700" y="2216"/>
                    <a:pt x="7350" y="4363"/>
                  </a:cubicBezTo>
                  <a:cubicBezTo>
                    <a:pt x="6000" y="6510"/>
                    <a:pt x="4800" y="9668"/>
                    <a:pt x="3600" y="12700"/>
                  </a:cubicBezTo>
                  <a:cubicBezTo>
                    <a:pt x="2400" y="15731"/>
                    <a:pt x="1200" y="18637"/>
                    <a:pt x="0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3009003" y="821667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6800"/>
                    <a:pt x="1600" y="12000"/>
                    <a:pt x="5200" y="8400"/>
                  </a:cubicBezTo>
                  <a:cubicBezTo>
                    <a:pt x="8800" y="4800"/>
                    <a:pt x="152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3555829" y="745467"/>
              <a:ext cx="170725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1508" y="0"/>
                  </a:moveTo>
                  <a:cubicBezTo>
                    <a:pt x="19108" y="3716"/>
                    <a:pt x="16708" y="7432"/>
                    <a:pt x="14041" y="10103"/>
                  </a:cubicBezTo>
                  <a:cubicBezTo>
                    <a:pt x="11375" y="12774"/>
                    <a:pt x="8441" y="14400"/>
                    <a:pt x="6308" y="15213"/>
                  </a:cubicBezTo>
                  <a:cubicBezTo>
                    <a:pt x="4175" y="16026"/>
                    <a:pt x="2841" y="16026"/>
                    <a:pt x="1908" y="15445"/>
                  </a:cubicBezTo>
                  <a:cubicBezTo>
                    <a:pt x="975" y="14865"/>
                    <a:pt x="441" y="13703"/>
                    <a:pt x="175" y="12542"/>
                  </a:cubicBezTo>
                  <a:cubicBezTo>
                    <a:pt x="-92" y="11381"/>
                    <a:pt x="-92" y="10219"/>
                    <a:pt x="441" y="9290"/>
                  </a:cubicBezTo>
                  <a:cubicBezTo>
                    <a:pt x="975" y="8361"/>
                    <a:pt x="2041" y="7665"/>
                    <a:pt x="4175" y="8826"/>
                  </a:cubicBezTo>
                  <a:cubicBezTo>
                    <a:pt x="6308" y="9987"/>
                    <a:pt x="9508" y="13006"/>
                    <a:pt x="11641" y="15445"/>
                  </a:cubicBezTo>
                  <a:cubicBezTo>
                    <a:pt x="13775" y="17884"/>
                    <a:pt x="14841" y="19742"/>
                    <a:pt x="159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3790053" y="831373"/>
              <a:ext cx="10160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400" y="1118"/>
                    <a:pt x="10800" y="-1582"/>
                    <a:pt x="14400" y="1118"/>
                  </a:cubicBezTo>
                  <a:cubicBezTo>
                    <a:pt x="18000" y="3818"/>
                    <a:pt x="19800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3809103" y="904217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64" y="15840"/>
                    <a:pt x="11127" y="10080"/>
                    <a:pt x="14727" y="6480"/>
                  </a:cubicBezTo>
                  <a:cubicBezTo>
                    <a:pt x="18327" y="2880"/>
                    <a:pt x="19964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3986903" y="723506"/>
              <a:ext cx="157808" cy="243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268" fill="norm" stroke="1" extrusionOk="0">
                  <a:moveTo>
                    <a:pt x="10368" y="3023"/>
                  </a:moveTo>
                  <a:cubicBezTo>
                    <a:pt x="10944" y="2100"/>
                    <a:pt x="11520" y="1177"/>
                    <a:pt x="12960" y="623"/>
                  </a:cubicBezTo>
                  <a:cubicBezTo>
                    <a:pt x="14400" y="70"/>
                    <a:pt x="16704" y="-115"/>
                    <a:pt x="18432" y="70"/>
                  </a:cubicBezTo>
                  <a:cubicBezTo>
                    <a:pt x="20160" y="254"/>
                    <a:pt x="21312" y="808"/>
                    <a:pt x="21456" y="1916"/>
                  </a:cubicBezTo>
                  <a:cubicBezTo>
                    <a:pt x="21600" y="3023"/>
                    <a:pt x="20736" y="4685"/>
                    <a:pt x="19584" y="5793"/>
                  </a:cubicBezTo>
                  <a:cubicBezTo>
                    <a:pt x="18432" y="6900"/>
                    <a:pt x="16992" y="7454"/>
                    <a:pt x="15552" y="8008"/>
                  </a:cubicBezTo>
                  <a:cubicBezTo>
                    <a:pt x="14112" y="8562"/>
                    <a:pt x="12672" y="9116"/>
                    <a:pt x="12528" y="9670"/>
                  </a:cubicBezTo>
                  <a:cubicBezTo>
                    <a:pt x="12384" y="10223"/>
                    <a:pt x="13536" y="10777"/>
                    <a:pt x="14832" y="11239"/>
                  </a:cubicBezTo>
                  <a:cubicBezTo>
                    <a:pt x="16128" y="11700"/>
                    <a:pt x="17568" y="12070"/>
                    <a:pt x="18720" y="13270"/>
                  </a:cubicBezTo>
                  <a:cubicBezTo>
                    <a:pt x="19872" y="14470"/>
                    <a:pt x="20736" y="16500"/>
                    <a:pt x="19152" y="18070"/>
                  </a:cubicBezTo>
                  <a:cubicBezTo>
                    <a:pt x="17568" y="19639"/>
                    <a:pt x="13536" y="20747"/>
                    <a:pt x="9936" y="21116"/>
                  </a:cubicBezTo>
                  <a:cubicBezTo>
                    <a:pt x="6336" y="21485"/>
                    <a:pt x="3168" y="21116"/>
                    <a:pt x="0" y="207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2037453" y="1285217"/>
              <a:ext cx="571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5760"/>
                    <a:pt x="8000" y="11520"/>
                    <a:pt x="11600" y="15120"/>
                  </a:cubicBezTo>
                  <a:cubicBezTo>
                    <a:pt x="15200" y="18720"/>
                    <a:pt x="1840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2107303" y="1247117"/>
              <a:ext cx="1206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95" y="3764"/>
                    <a:pt x="10989" y="7527"/>
                    <a:pt x="7389" y="11127"/>
                  </a:cubicBezTo>
                  <a:cubicBezTo>
                    <a:pt x="3789" y="14727"/>
                    <a:pt x="1895" y="181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2241158" y="1348717"/>
              <a:ext cx="8741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600" fill="norm" stroke="1" extrusionOk="0">
                  <a:moveTo>
                    <a:pt x="1420" y="0"/>
                  </a:moveTo>
                  <a:cubicBezTo>
                    <a:pt x="906" y="1029"/>
                    <a:pt x="391" y="2057"/>
                    <a:pt x="134" y="3086"/>
                  </a:cubicBezTo>
                  <a:cubicBezTo>
                    <a:pt x="-123" y="4114"/>
                    <a:pt x="-123" y="5143"/>
                    <a:pt x="1163" y="5863"/>
                  </a:cubicBezTo>
                  <a:cubicBezTo>
                    <a:pt x="2448" y="6583"/>
                    <a:pt x="5020" y="6994"/>
                    <a:pt x="8620" y="6891"/>
                  </a:cubicBezTo>
                  <a:cubicBezTo>
                    <a:pt x="12220" y="6789"/>
                    <a:pt x="16848" y="6171"/>
                    <a:pt x="19163" y="6377"/>
                  </a:cubicBezTo>
                  <a:cubicBezTo>
                    <a:pt x="21477" y="6583"/>
                    <a:pt x="21477" y="7611"/>
                    <a:pt x="20963" y="10286"/>
                  </a:cubicBezTo>
                  <a:cubicBezTo>
                    <a:pt x="20448" y="12960"/>
                    <a:pt x="19420" y="17280"/>
                    <a:pt x="183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2862953" y="1374117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2901053" y="1257372"/>
              <a:ext cx="5080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0" y="12582"/>
                    <a:pt x="0" y="4867"/>
                    <a:pt x="3600" y="1782"/>
                  </a:cubicBezTo>
                  <a:cubicBezTo>
                    <a:pt x="7200" y="-1304"/>
                    <a:pt x="1440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2989953" y="1140346"/>
              <a:ext cx="133351" cy="329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21600" y="2000"/>
                  </a:moveTo>
                  <a:cubicBezTo>
                    <a:pt x="19886" y="1308"/>
                    <a:pt x="18171" y="615"/>
                    <a:pt x="16457" y="269"/>
                  </a:cubicBezTo>
                  <a:cubicBezTo>
                    <a:pt x="14743" y="-77"/>
                    <a:pt x="13029" y="-77"/>
                    <a:pt x="11486" y="200"/>
                  </a:cubicBezTo>
                  <a:cubicBezTo>
                    <a:pt x="9943" y="477"/>
                    <a:pt x="8571" y="1031"/>
                    <a:pt x="7371" y="3108"/>
                  </a:cubicBezTo>
                  <a:cubicBezTo>
                    <a:pt x="6171" y="5185"/>
                    <a:pt x="5143" y="8785"/>
                    <a:pt x="3943" y="12108"/>
                  </a:cubicBezTo>
                  <a:cubicBezTo>
                    <a:pt x="2743" y="15431"/>
                    <a:pt x="1371" y="18477"/>
                    <a:pt x="0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2936709" y="1355067"/>
              <a:ext cx="154845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337" y="21600"/>
                  </a:moveTo>
                  <a:cubicBezTo>
                    <a:pt x="45" y="16560"/>
                    <a:pt x="-247" y="11520"/>
                    <a:pt x="337" y="8280"/>
                  </a:cubicBezTo>
                  <a:cubicBezTo>
                    <a:pt x="921" y="5040"/>
                    <a:pt x="2380" y="3600"/>
                    <a:pt x="6029" y="2520"/>
                  </a:cubicBezTo>
                  <a:cubicBezTo>
                    <a:pt x="9677" y="1440"/>
                    <a:pt x="15515" y="720"/>
                    <a:pt x="2135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3613432" y="1336017"/>
              <a:ext cx="182972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21462" y="0"/>
                  </a:moveTo>
                  <a:cubicBezTo>
                    <a:pt x="18234" y="5184"/>
                    <a:pt x="15007" y="10368"/>
                    <a:pt x="12028" y="13680"/>
                  </a:cubicBezTo>
                  <a:cubicBezTo>
                    <a:pt x="9048" y="16992"/>
                    <a:pt x="6317" y="18432"/>
                    <a:pt x="4331" y="18864"/>
                  </a:cubicBezTo>
                  <a:cubicBezTo>
                    <a:pt x="2345" y="19296"/>
                    <a:pt x="1103" y="18720"/>
                    <a:pt x="483" y="17712"/>
                  </a:cubicBezTo>
                  <a:cubicBezTo>
                    <a:pt x="-138" y="16704"/>
                    <a:pt x="-138" y="15264"/>
                    <a:pt x="359" y="13824"/>
                  </a:cubicBezTo>
                  <a:cubicBezTo>
                    <a:pt x="855" y="12384"/>
                    <a:pt x="1848" y="10944"/>
                    <a:pt x="3959" y="11232"/>
                  </a:cubicBezTo>
                  <a:cubicBezTo>
                    <a:pt x="6069" y="11520"/>
                    <a:pt x="9296" y="13536"/>
                    <a:pt x="11779" y="15552"/>
                  </a:cubicBezTo>
                  <a:cubicBezTo>
                    <a:pt x="14262" y="17568"/>
                    <a:pt x="16000" y="19584"/>
                    <a:pt x="177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3828153" y="1405867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0800"/>
                    <a:pt x="9900" y="0"/>
                    <a:pt x="13500" y="0"/>
                  </a:cubicBezTo>
                  <a:cubicBezTo>
                    <a:pt x="17100" y="0"/>
                    <a:pt x="1935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3853553" y="1469367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4101203" y="1298280"/>
              <a:ext cx="119096" cy="312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1513" fill="norm" stroke="1" extrusionOk="0">
                  <a:moveTo>
                    <a:pt x="1118" y="3040"/>
                  </a:moveTo>
                  <a:cubicBezTo>
                    <a:pt x="373" y="2310"/>
                    <a:pt x="-372" y="1580"/>
                    <a:pt x="373" y="1070"/>
                  </a:cubicBezTo>
                  <a:cubicBezTo>
                    <a:pt x="1118" y="559"/>
                    <a:pt x="3352" y="267"/>
                    <a:pt x="6145" y="121"/>
                  </a:cubicBezTo>
                  <a:cubicBezTo>
                    <a:pt x="8938" y="-25"/>
                    <a:pt x="12290" y="-25"/>
                    <a:pt x="14897" y="48"/>
                  </a:cubicBezTo>
                  <a:cubicBezTo>
                    <a:pt x="17504" y="121"/>
                    <a:pt x="19366" y="267"/>
                    <a:pt x="20297" y="705"/>
                  </a:cubicBezTo>
                  <a:cubicBezTo>
                    <a:pt x="21228" y="1143"/>
                    <a:pt x="21228" y="1872"/>
                    <a:pt x="19925" y="3697"/>
                  </a:cubicBezTo>
                  <a:cubicBezTo>
                    <a:pt x="18621" y="5521"/>
                    <a:pt x="16014" y="8440"/>
                    <a:pt x="13407" y="11432"/>
                  </a:cubicBezTo>
                  <a:cubicBezTo>
                    <a:pt x="10800" y="14424"/>
                    <a:pt x="8194" y="17489"/>
                    <a:pt x="6145" y="19240"/>
                  </a:cubicBezTo>
                  <a:cubicBezTo>
                    <a:pt x="4097" y="20991"/>
                    <a:pt x="2607" y="21429"/>
                    <a:pt x="1676" y="21502"/>
                  </a:cubicBezTo>
                  <a:cubicBezTo>
                    <a:pt x="745" y="21575"/>
                    <a:pt x="373" y="21283"/>
                    <a:pt x="0" y="20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4044053" y="1502125"/>
              <a:ext cx="190501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20914"/>
                  </a:moveTo>
                  <a:cubicBezTo>
                    <a:pt x="720" y="13714"/>
                    <a:pt x="1440" y="6514"/>
                    <a:pt x="3840" y="2914"/>
                  </a:cubicBezTo>
                  <a:cubicBezTo>
                    <a:pt x="6240" y="-686"/>
                    <a:pt x="10320" y="-686"/>
                    <a:pt x="13560" y="1474"/>
                  </a:cubicBezTo>
                  <a:cubicBezTo>
                    <a:pt x="16800" y="3634"/>
                    <a:pt x="19200" y="7954"/>
                    <a:pt x="21600" y="12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2151970" y="1896553"/>
              <a:ext cx="205659" cy="22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6" h="20820" fill="norm" stroke="1" extrusionOk="0">
                  <a:moveTo>
                    <a:pt x="10044" y="4510"/>
                  </a:moveTo>
                  <a:cubicBezTo>
                    <a:pt x="10674" y="3732"/>
                    <a:pt x="11303" y="2954"/>
                    <a:pt x="11722" y="2078"/>
                  </a:cubicBezTo>
                  <a:cubicBezTo>
                    <a:pt x="12142" y="1202"/>
                    <a:pt x="12351" y="229"/>
                    <a:pt x="11827" y="35"/>
                  </a:cubicBezTo>
                  <a:cubicBezTo>
                    <a:pt x="11303" y="-160"/>
                    <a:pt x="10044" y="424"/>
                    <a:pt x="7947" y="2662"/>
                  </a:cubicBezTo>
                  <a:cubicBezTo>
                    <a:pt x="5850" y="4899"/>
                    <a:pt x="2914" y="8791"/>
                    <a:pt x="1342" y="12002"/>
                  </a:cubicBezTo>
                  <a:cubicBezTo>
                    <a:pt x="-231" y="15213"/>
                    <a:pt x="-441" y="17743"/>
                    <a:pt x="817" y="19299"/>
                  </a:cubicBezTo>
                  <a:cubicBezTo>
                    <a:pt x="2076" y="20856"/>
                    <a:pt x="4802" y="21440"/>
                    <a:pt x="8576" y="19981"/>
                  </a:cubicBezTo>
                  <a:cubicBezTo>
                    <a:pt x="12351" y="18521"/>
                    <a:pt x="17175" y="15018"/>
                    <a:pt x="19167" y="12099"/>
                  </a:cubicBezTo>
                  <a:cubicBezTo>
                    <a:pt x="21159" y="9181"/>
                    <a:pt x="20320" y="6845"/>
                    <a:pt x="19272" y="5386"/>
                  </a:cubicBezTo>
                  <a:cubicBezTo>
                    <a:pt x="18223" y="3926"/>
                    <a:pt x="16965" y="3343"/>
                    <a:pt x="15811" y="2856"/>
                  </a:cubicBezTo>
                  <a:cubicBezTo>
                    <a:pt x="14658" y="2370"/>
                    <a:pt x="13609" y="1981"/>
                    <a:pt x="12771" y="2175"/>
                  </a:cubicBezTo>
                  <a:cubicBezTo>
                    <a:pt x="11932" y="2370"/>
                    <a:pt x="11303" y="3148"/>
                    <a:pt x="10674" y="3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3423307" y="1959871"/>
              <a:ext cx="151386" cy="174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0951" fill="norm" stroke="1" extrusionOk="0">
                  <a:moveTo>
                    <a:pt x="13098" y="5149"/>
                  </a:moveTo>
                  <a:cubicBezTo>
                    <a:pt x="12210" y="3879"/>
                    <a:pt x="11323" y="2608"/>
                    <a:pt x="10139" y="2227"/>
                  </a:cubicBezTo>
                  <a:cubicBezTo>
                    <a:pt x="8956" y="1846"/>
                    <a:pt x="7476" y="2354"/>
                    <a:pt x="5701" y="4768"/>
                  </a:cubicBezTo>
                  <a:cubicBezTo>
                    <a:pt x="3925" y="7182"/>
                    <a:pt x="1854" y="11502"/>
                    <a:pt x="819" y="14425"/>
                  </a:cubicBezTo>
                  <a:cubicBezTo>
                    <a:pt x="-217" y="17347"/>
                    <a:pt x="-217" y="18872"/>
                    <a:pt x="523" y="19888"/>
                  </a:cubicBezTo>
                  <a:cubicBezTo>
                    <a:pt x="1262" y="20905"/>
                    <a:pt x="2742" y="21413"/>
                    <a:pt x="5849" y="20397"/>
                  </a:cubicBezTo>
                  <a:cubicBezTo>
                    <a:pt x="8956" y="19380"/>
                    <a:pt x="13690" y="16839"/>
                    <a:pt x="16649" y="13789"/>
                  </a:cubicBezTo>
                  <a:cubicBezTo>
                    <a:pt x="19608" y="10740"/>
                    <a:pt x="20791" y="7182"/>
                    <a:pt x="21087" y="4768"/>
                  </a:cubicBezTo>
                  <a:cubicBezTo>
                    <a:pt x="21383" y="2354"/>
                    <a:pt x="20791" y="1084"/>
                    <a:pt x="19608" y="448"/>
                  </a:cubicBezTo>
                  <a:cubicBezTo>
                    <a:pt x="18424" y="-187"/>
                    <a:pt x="16649" y="-187"/>
                    <a:pt x="14578" y="702"/>
                  </a:cubicBezTo>
                  <a:cubicBezTo>
                    <a:pt x="12506" y="1592"/>
                    <a:pt x="10139" y="3371"/>
                    <a:pt x="7772" y="51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3618603" y="2059917"/>
              <a:ext cx="44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3797582" y="1945617"/>
              <a:ext cx="184748" cy="13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326" fill="norm" stroke="1" extrusionOk="0">
                  <a:moveTo>
                    <a:pt x="2777" y="0"/>
                  </a:moveTo>
                  <a:cubicBezTo>
                    <a:pt x="1807" y="4985"/>
                    <a:pt x="836" y="9969"/>
                    <a:pt x="350" y="13458"/>
                  </a:cubicBezTo>
                  <a:cubicBezTo>
                    <a:pt x="-135" y="16948"/>
                    <a:pt x="-135" y="18942"/>
                    <a:pt x="472" y="20105"/>
                  </a:cubicBezTo>
                  <a:cubicBezTo>
                    <a:pt x="1078" y="21268"/>
                    <a:pt x="2292" y="21600"/>
                    <a:pt x="3384" y="21102"/>
                  </a:cubicBezTo>
                  <a:cubicBezTo>
                    <a:pt x="4476" y="20603"/>
                    <a:pt x="5447" y="19274"/>
                    <a:pt x="6539" y="18942"/>
                  </a:cubicBezTo>
                  <a:cubicBezTo>
                    <a:pt x="7631" y="18609"/>
                    <a:pt x="8845" y="19274"/>
                    <a:pt x="10665" y="18942"/>
                  </a:cubicBezTo>
                  <a:cubicBezTo>
                    <a:pt x="12485" y="18609"/>
                    <a:pt x="14912" y="17280"/>
                    <a:pt x="16854" y="15286"/>
                  </a:cubicBezTo>
                  <a:cubicBezTo>
                    <a:pt x="18795" y="13292"/>
                    <a:pt x="20252" y="10634"/>
                    <a:pt x="20858" y="8474"/>
                  </a:cubicBezTo>
                  <a:cubicBezTo>
                    <a:pt x="21465" y="6314"/>
                    <a:pt x="21222" y="4652"/>
                    <a:pt x="20130" y="3988"/>
                  </a:cubicBezTo>
                  <a:cubicBezTo>
                    <a:pt x="19038" y="3323"/>
                    <a:pt x="17096" y="3655"/>
                    <a:pt x="15155" y="39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4069453" y="207261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5" name="Drawing"/>
          <p:cNvGrpSpPr/>
          <p:nvPr/>
        </p:nvGrpSpPr>
        <p:grpSpPr>
          <a:xfrm>
            <a:off x="316784" y="1399915"/>
            <a:ext cx="12671885" cy="7826635"/>
            <a:chOff x="0" y="-38100"/>
            <a:chExt cx="12671884" cy="7826634"/>
          </a:xfrm>
        </p:grpSpPr>
        <p:sp>
          <p:nvSpPr>
            <p:cNvPr id="487" name="Line"/>
            <p:cNvSpPr/>
            <p:nvPr/>
          </p:nvSpPr>
          <p:spPr>
            <a:xfrm>
              <a:off x="1113622" y="683285"/>
              <a:ext cx="161300" cy="348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307" fill="norm" stroke="1" extrusionOk="0">
                  <a:moveTo>
                    <a:pt x="19742" y="5812"/>
                  </a:moveTo>
                  <a:cubicBezTo>
                    <a:pt x="20289" y="5165"/>
                    <a:pt x="20836" y="4519"/>
                    <a:pt x="20836" y="3549"/>
                  </a:cubicBezTo>
                  <a:cubicBezTo>
                    <a:pt x="20836" y="2579"/>
                    <a:pt x="20289" y="1285"/>
                    <a:pt x="18375" y="574"/>
                  </a:cubicBezTo>
                  <a:cubicBezTo>
                    <a:pt x="16461" y="-138"/>
                    <a:pt x="13180" y="-267"/>
                    <a:pt x="9626" y="638"/>
                  </a:cubicBezTo>
                  <a:cubicBezTo>
                    <a:pt x="6071" y="1544"/>
                    <a:pt x="2244" y="3484"/>
                    <a:pt x="740" y="5101"/>
                  </a:cubicBezTo>
                  <a:cubicBezTo>
                    <a:pt x="-764" y="6717"/>
                    <a:pt x="56" y="8011"/>
                    <a:pt x="2927" y="9563"/>
                  </a:cubicBezTo>
                  <a:cubicBezTo>
                    <a:pt x="5798" y="11115"/>
                    <a:pt x="10720" y="12926"/>
                    <a:pt x="13590" y="14090"/>
                  </a:cubicBezTo>
                  <a:cubicBezTo>
                    <a:pt x="16461" y="15254"/>
                    <a:pt x="17282" y="15771"/>
                    <a:pt x="17828" y="16418"/>
                  </a:cubicBezTo>
                  <a:cubicBezTo>
                    <a:pt x="18375" y="17065"/>
                    <a:pt x="18649" y="17841"/>
                    <a:pt x="18375" y="18487"/>
                  </a:cubicBezTo>
                  <a:cubicBezTo>
                    <a:pt x="18102" y="19134"/>
                    <a:pt x="17282" y="19652"/>
                    <a:pt x="15504" y="20104"/>
                  </a:cubicBezTo>
                  <a:cubicBezTo>
                    <a:pt x="13727" y="20557"/>
                    <a:pt x="10993" y="20945"/>
                    <a:pt x="8942" y="21139"/>
                  </a:cubicBezTo>
                  <a:cubicBezTo>
                    <a:pt x="6892" y="21333"/>
                    <a:pt x="5525" y="21333"/>
                    <a:pt x="4158" y="21268"/>
                  </a:cubicBezTo>
                  <a:cubicBezTo>
                    <a:pt x="2790" y="21204"/>
                    <a:pt x="1423" y="21074"/>
                    <a:pt x="1697" y="20816"/>
                  </a:cubicBezTo>
                  <a:cubicBezTo>
                    <a:pt x="1970" y="20557"/>
                    <a:pt x="3884" y="20169"/>
                    <a:pt x="5798" y="197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1361704" y="981607"/>
              <a:ext cx="127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1526804" y="892707"/>
              <a:ext cx="317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4" y="17673"/>
                    <a:pt x="4608" y="13745"/>
                    <a:pt x="7992" y="10473"/>
                  </a:cubicBezTo>
                  <a:cubicBezTo>
                    <a:pt x="11376" y="7200"/>
                    <a:pt x="15840" y="4582"/>
                    <a:pt x="18288" y="2945"/>
                  </a:cubicBezTo>
                  <a:cubicBezTo>
                    <a:pt x="20736" y="1309"/>
                    <a:pt x="21168" y="6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1765987" y="864936"/>
              <a:ext cx="114032" cy="129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293" fill="norm" stroke="1" extrusionOk="0">
                  <a:moveTo>
                    <a:pt x="3927" y="2480"/>
                  </a:moveTo>
                  <a:cubicBezTo>
                    <a:pt x="1964" y="1783"/>
                    <a:pt x="0" y="1087"/>
                    <a:pt x="0" y="564"/>
                  </a:cubicBezTo>
                  <a:cubicBezTo>
                    <a:pt x="0" y="41"/>
                    <a:pt x="1964" y="-307"/>
                    <a:pt x="5498" y="390"/>
                  </a:cubicBezTo>
                  <a:cubicBezTo>
                    <a:pt x="9033" y="1087"/>
                    <a:pt x="14138" y="2828"/>
                    <a:pt x="17280" y="4396"/>
                  </a:cubicBezTo>
                  <a:cubicBezTo>
                    <a:pt x="20422" y="5964"/>
                    <a:pt x="21600" y="7358"/>
                    <a:pt x="21011" y="10145"/>
                  </a:cubicBezTo>
                  <a:cubicBezTo>
                    <a:pt x="20422" y="12932"/>
                    <a:pt x="18065" y="17112"/>
                    <a:pt x="15709" y="21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2510786" y="629967"/>
              <a:ext cx="178069" cy="47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80" fill="norm" stroke="1" extrusionOk="0">
                  <a:moveTo>
                    <a:pt x="21378" y="977"/>
                  </a:moveTo>
                  <a:cubicBezTo>
                    <a:pt x="20616" y="591"/>
                    <a:pt x="19853" y="205"/>
                    <a:pt x="16931" y="61"/>
                  </a:cubicBezTo>
                  <a:cubicBezTo>
                    <a:pt x="14009" y="-84"/>
                    <a:pt x="8926" y="12"/>
                    <a:pt x="5496" y="543"/>
                  </a:cubicBezTo>
                  <a:cubicBezTo>
                    <a:pt x="2065" y="1073"/>
                    <a:pt x="286" y="2037"/>
                    <a:pt x="32" y="2905"/>
                  </a:cubicBezTo>
                  <a:cubicBezTo>
                    <a:pt x="-222" y="3773"/>
                    <a:pt x="1049" y="4545"/>
                    <a:pt x="3209" y="5171"/>
                  </a:cubicBezTo>
                  <a:cubicBezTo>
                    <a:pt x="5369" y="5798"/>
                    <a:pt x="8418" y="6280"/>
                    <a:pt x="10451" y="6714"/>
                  </a:cubicBezTo>
                  <a:cubicBezTo>
                    <a:pt x="12484" y="7148"/>
                    <a:pt x="13500" y="7534"/>
                    <a:pt x="14009" y="7968"/>
                  </a:cubicBezTo>
                  <a:cubicBezTo>
                    <a:pt x="14517" y="8402"/>
                    <a:pt x="14517" y="8884"/>
                    <a:pt x="13373" y="9462"/>
                  </a:cubicBezTo>
                  <a:cubicBezTo>
                    <a:pt x="12230" y="10041"/>
                    <a:pt x="9943" y="10716"/>
                    <a:pt x="8037" y="11150"/>
                  </a:cubicBezTo>
                  <a:cubicBezTo>
                    <a:pt x="6131" y="11584"/>
                    <a:pt x="4606" y="11777"/>
                    <a:pt x="4606" y="11873"/>
                  </a:cubicBezTo>
                  <a:cubicBezTo>
                    <a:pt x="4606" y="11970"/>
                    <a:pt x="6131" y="11970"/>
                    <a:pt x="7020" y="12211"/>
                  </a:cubicBezTo>
                  <a:cubicBezTo>
                    <a:pt x="7910" y="12452"/>
                    <a:pt x="8164" y="12934"/>
                    <a:pt x="7783" y="13946"/>
                  </a:cubicBezTo>
                  <a:cubicBezTo>
                    <a:pt x="7402" y="14959"/>
                    <a:pt x="6385" y="16502"/>
                    <a:pt x="5623" y="17611"/>
                  </a:cubicBezTo>
                  <a:cubicBezTo>
                    <a:pt x="4860" y="18720"/>
                    <a:pt x="4352" y="19395"/>
                    <a:pt x="4098" y="19973"/>
                  </a:cubicBezTo>
                  <a:cubicBezTo>
                    <a:pt x="3844" y="20552"/>
                    <a:pt x="3844" y="21034"/>
                    <a:pt x="5114" y="21275"/>
                  </a:cubicBezTo>
                  <a:cubicBezTo>
                    <a:pt x="6385" y="21516"/>
                    <a:pt x="8926" y="21516"/>
                    <a:pt x="10832" y="21420"/>
                  </a:cubicBezTo>
                  <a:cubicBezTo>
                    <a:pt x="12738" y="21323"/>
                    <a:pt x="14009" y="21130"/>
                    <a:pt x="15279" y="209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2807387" y="789756"/>
              <a:ext cx="179918" cy="238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147" fill="norm" stroke="1" extrusionOk="0">
                  <a:moveTo>
                    <a:pt x="251" y="2937"/>
                  </a:moveTo>
                  <a:cubicBezTo>
                    <a:pt x="0" y="1998"/>
                    <a:pt x="-251" y="1059"/>
                    <a:pt x="502" y="495"/>
                  </a:cubicBezTo>
                  <a:cubicBezTo>
                    <a:pt x="1256" y="-68"/>
                    <a:pt x="3014" y="-256"/>
                    <a:pt x="4772" y="495"/>
                  </a:cubicBezTo>
                  <a:cubicBezTo>
                    <a:pt x="6530" y="1247"/>
                    <a:pt x="8289" y="2937"/>
                    <a:pt x="8916" y="5567"/>
                  </a:cubicBezTo>
                  <a:cubicBezTo>
                    <a:pt x="9544" y="8196"/>
                    <a:pt x="9042" y="11765"/>
                    <a:pt x="7912" y="14488"/>
                  </a:cubicBezTo>
                  <a:cubicBezTo>
                    <a:pt x="6782" y="17212"/>
                    <a:pt x="5023" y="19090"/>
                    <a:pt x="3516" y="20123"/>
                  </a:cubicBezTo>
                  <a:cubicBezTo>
                    <a:pt x="2009" y="21156"/>
                    <a:pt x="754" y="21344"/>
                    <a:pt x="251" y="20968"/>
                  </a:cubicBezTo>
                  <a:cubicBezTo>
                    <a:pt x="-251" y="20593"/>
                    <a:pt x="0" y="19654"/>
                    <a:pt x="2386" y="17306"/>
                  </a:cubicBezTo>
                  <a:cubicBezTo>
                    <a:pt x="4772" y="14958"/>
                    <a:pt x="9293" y="11201"/>
                    <a:pt x="12056" y="8572"/>
                  </a:cubicBezTo>
                  <a:cubicBezTo>
                    <a:pt x="14819" y="5942"/>
                    <a:pt x="15823" y="4440"/>
                    <a:pt x="15823" y="3970"/>
                  </a:cubicBezTo>
                  <a:cubicBezTo>
                    <a:pt x="15823" y="3501"/>
                    <a:pt x="14819" y="4064"/>
                    <a:pt x="14191" y="5473"/>
                  </a:cubicBezTo>
                  <a:cubicBezTo>
                    <a:pt x="13563" y="6881"/>
                    <a:pt x="13312" y="9135"/>
                    <a:pt x="13940" y="11389"/>
                  </a:cubicBezTo>
                  <a:cubicBezTo>
                    <a:pt x="14568" y="13643"/>
                    <a:pt x="16075" y="15897"/>
                    <a:pt x="17456" y="17118"/>
                  </a:cubicBezTo>
                  <a:cubicBezTo>
                    <a:pt x="18837" y="18339"/>
                    <a:pt x="20093" y="18527"/>
                    <a:pt x="21349" y="18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3063504" y="968907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684"/>
                    <a:pt x="0" y="11368"/>
                    <a:pt x="3600" y="14968"/>
                  </a:cubicBezTo>
                  <a:cubicBezTo>
                    <a:pt x="7200" y="18568"/>
                    <a:pt x="14400" y="200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3101604" y="664107"/>
              <a:ext cx="25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3215904" y="1051457"/>
              <a:ext cx="508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3615712" y="819827"/>
              <a:ext cx="228843" cy="214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066" fill="norm" stroke="1" extrusionOk="0">
                  <a:moveTo>
                    <a:pt x="2379" y="920"/>
                  </a:moveTo>
                  <a:cubicBezTo>
                    <a:pt x="3165" y="297"/>
                    <a:pt x="3950" y="-326"/>
                    <a:pt x="5030" y="193"/>
                  </a:cubicBezTo>
                  <a:cubicBezTo>
                    <a:pt x="6110" y="712"/>
                    <a:pt x="7485" y="2374"/>
                    <a:pt x="8074" y="5282"/>
                  </a:cubicBezTo>
                  <a:cubicBezTo>
                    <a:pt x="8663" y="8189"/>
                    <a:pt x="8466" y="12343"/>
                    <a:pt x="7583" y="15147"/>
                  </a:cubicBezTo>
                  <a:cubicBezTo>
                    <a:pt x="6699" y="17951"/>
                    <a:pt x="5128" y="19405"/>
                    <a:pt x="3754" y="20236"/>
                  </a:cubicBezTo>
                  <a:cubicBezTo>
                    <a:pt x="2379" y="21066"/>
                    <a:pt x="1201" y="21274"/>
                    <a:pt x="514" y="20859"/>
                  </a:cubicBezTo>
                  <a:cubicBezTo>
                    <a:pt x="-174" y="20443"/>
                    <a:pt x="-370" y="19405"/>
                    <a:pt x="1201" y="17328"/>
                  </a:cubicBezTo>
                  <a:cubicBezTo>
                    <a:pt x="2772" y="15251"/>
                    <a:pt x="6110" y="12136"/>
                    <a:pt x="8663" y="9955"/>
                  </a:cubicBezTo>
                  <a:cubicBezTo>
                    <a:pt x="11215" y="7774"/>
                    <a:pt x="12983" y="6528"/>
                    <a:pt x="14259" y="5489"/>
                  </a:cubicBezTo>
                  <a:cubicBezTo>
                    <a:pt x="15535" y="4451"/>
                    <a:pt x="16321" y="3620"/>
                    <a:pt x="16321" y="3516"/>
                  </a:cubicBezTo>
                  <a:cubicBezTo>
                    <a:pt x="16321" y="3412"/>
                    <a:pt x="15535" y="4036"/>
                    <a:pt x="14946" y="6009"/>
                  </a:cubicBezTo>
                  <a:cubicBezTo>
                    <a:pt x="14357" y="7982"/>
                    <a:pt x="13965" y="11305"/>
                    <a:pt x="13866" y="13486"/>
                  </a:cubicBezTo>
                  <a:cubicBezTo>
                    <a:pt x="13768" y="15666"/>
                    <a:pt x="13965" y="16705"/>
                    <a:pt x="15241" y="17536"/>
                  </a:cubicBezTo>
                  <a:cubicBezTo>
                    <a:pt x="16517" y="18366"/>
                    <a:pt x="18874" y="18989"/>
                    <a:pt x="21230" y="19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3908054" y="1030155"/>
              <a:ext cx="127001" cy="118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6" fill="norm" stroke="1" extrusionOk="0">
                  <a:moveTo>
                    <a:pt x="0" y="4865"/>
                  </a:moveTo>
                  <a:cubicBezTo>
                    <a:pt x="360" y="3003"/>
                    <a:pt x="720" y="1141"/>
                    <a:pt x="1800" y="396"/>
                  </a:cubicBezTo>
                  <a:cubicBezTo>
                    <a:pt x="2880" y="-349"/>
                    <a:pt x="4680" y="23"/>
                    <a:pt x="6120" y="954"/>
                  </a:cubicBezTo>
                  <a:cubicBezTo>
                    <a:pt x="7560" y="1885"/>
                    <a:pt x="8640" y="3375"/>
                    <a:pt x="8280" y="5982"/>
                  </a:cubicBezTo>
                  <a:cubicBezTo>
                    <a:pt x="7920" y="8589"/>
                    <a:pt x="6120" y="12313"/>
                    <a:pt x="4680" y="15106"/>
                  </a:cubicBezTo>
                  <a:cubicBezTo>
                    <a:pt x="3240" y="17899"/>
                    <a:pt x="2160" y="19761"/>
                    <a:pt x="2700" y="20506"/>
                  </a:cubicBezTo>
                  <a:cubicBezTo>
                    <a:pt x="3240" y="21251"/>
                    <a:pt x="5400" y="20879"/>
                    <a:pt x="8820" y="19575"/>
                  </a:cubicBezTo>
                  <a:cubicBezTo>
                    <a:pt x="12240" y="18272"/>
                    <a:pt x="16920" y="16037"/>
                    <a:pt x="21600" y="138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4003304" y="721257"/>
              <a:ext cx="698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5486"/>
                    <a:pt x="11782" y="10971"/>
                    <a:pt x="15382" y="14571"/>
                  </a:cubicBezTo>
                  <a:cubicBezTo>
                    <a:pt x="18982" y="18171"/>
                    <a:pt x="20291" y="198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4117604" y="1114957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4651004" y="1127657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5108204" y="1127657"/>
              <a:ext cx="1270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5298704" y="1127657"/>
              <a:ext cx="57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5432054" y="1191157"/>
              <a:ext cx="101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5143"/>
                    <a:pt x="11700" y="10286"/>
                    <a:pt x="8100" y="13886"/>
                  </a:cubicBezTo>
                  <a:cubicBezTo>
                    <a:pt x="4500" y="17486"/>
                    <a:pt x="2250" y="195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5743204" y="861015"/>
              <a:ext cx="254001" cy="237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5" fill="norm" stroke="1" extrusionOk="0">
                  <a:moveTo>
                    <a:pt x="0" y="4542"/>
                  </a:moveTo>
                  <a:cubicBezTo>
                    <a:pt x="0" y="3594"/>
                    <a:pt x="0" y="2647"/>
                    <a:pt x="360" y="1889"/>
                  </a:cubicBezTo>
                  <a:cubicBezTo>
                    <a:pt x="720" y="1131"/>
                    <a:pt x="1440" y="563"/>
                    <a:pt x="2430" y="279"/>
                  </a:cubicBezTo>
                  <a:cubicBezTo>
                    <a:pt x="3420" y="-6"/>
                    <a:pt x="4680" y="-6"/>
                    <a:pt x="5850" y="2363"/>
                  </a:cubicBezTo>
                  <a:cubicBezTo>
                    <a:pt x="7020" y="4731"/>
                    <a:pt x="8100" y="9468"/>
                    <a:pt x="8190" y="12784"/>
                  </a:cubicBezTo>
                  <a:cubicBezTo>
                    <a:pt x="8280" y="16100"/>
                    <a:pt x="7380" y="17994"/>
                    <a:pt x="6390" y="19321"/>
                  </a:cubicBezTo>
                  <a:cubicBezTo>
                    <a:pt x="5400" y="20647"/>
                    <a:pt x="4320" y="21405"/>
                    <a:pt x="3150" y="21216"/>
                  </a:cubicBezTo>
                  <a:cubicBezTo>
                    <a:pt x="1980" y="21026"/>
                    <a:pt x="720" y="19889"/>
                    <a:pt x="630" y="18563"/>
                  </a:cubicBezTo>
                  <a:cubicBezTo>
                    <a:pt x="540" y="17237"/>
                    <a:pt x="1620" y="15721"/>
                    <a:pt x="4140" y="13447"/>
                  </a:cubicBezTo>
                  <a:cubicBezTo>
                    <a:pt x="6660" y="11173"/>
                    <a:pt x="10620" y="8142"/>
                    <a:pt x="13140" y="6152"/>
                  </a:cubicBezTo>
                  <a:cubicBezTo>
                    <a:pt x="15660" y="4163"/>
                    <a:pt x="16740" y="3216"/>
                    <a:pt x="17280" y="2268"/>
                  </a:cubicBezTo>
                  <a:cubicBezTo>
                    <a:pt x="17820" y="1321"/>
                    <a:pt x="17820" y="373"/>
                    <a:pt x="17370" y="89"/>
                  </a:cubicBezTo>
                  <a:cubicBezTo>
                    <a:pt x="16920" y="-195"/>
                    <a:pt x="16020" y="184"/>
                    <a:pt x="14940" y="1416"/>
                  </a:cubicBezTo>
                  <a:cubicBezTo>
                    <a:pt x="13860" y="2647"/>
                    <a:pt x="12600" y="4731"/>
                    <a:pt x="11970" y="6816"/>
                  </a:cubicBezTo>
                  <a:cubicBezTo>
                    <a:pt x="11340" y="8900"/>
                    <a:pt x="11340" y="10984"/>
                    <a:pt x="12060" y="12689"/>
                  </a:cubicBezTo>
                  <a:cubicBezTo>
                    <a:pt x="12780" y="14394"/>
                    <a:pt x="14220" y="15721"/>
                    <a:pt x="15930" y="16479"/>
                  </a:cubicBezTo>
                  <a:cubicBezTo>
                    <a:pt x="17640" y="17237"/>
                    <a:pt x="19620" y="17426"/>
                    <a:pt x="21600" y="176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6055205" y="1053183"/>
              <a:ext cx="126150" cy="125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306" fill="norm" stroke="1" extrusionOk="0">
                  <a:moveTo>
                    <a:pt x="2015" y="6186"/>
                  </a:moveTo>
                  <a:cubicBezTo>
                    <a:pt x="2015" y="9786"/>
                    <a:pt x="2015" y="13386"/>
                    <a:pt x="1655" y="16266"/>
                  </a:cubicBezTo>
                  <a:cubicBezTo>
                    <a:pt x="1295" y="19146"/>
                    <a:pt x="575" y="21306"/>
                    <a:pt x="215" y="21306"/>
                  </a:cubicBezTo>
                  <a:cubicBezTo>
                    <a:pt x="-145" y="21306"/>
                    <a:pt x="-145" y="19146"/>
                    <a:pt x="935" y="15546"/>
                  </a:cubicBezTo>
                  <a:cubicBezTo>
                    <a:pt x="2015" y="11946"/>
                    <a:pt x="4175" y="6906"/>
                    <a:pt x="5975" y="3846"/>
                  </a:cubicBezTo>
                  <a:cubicBezTo>
                    <a:pt x="7775" y="786"/>
                    <a:pt x="9215" y="-294"/>
                    <a:pt x="11555" y="66"/>
                  </a:cubicBezTo>
                  <a:cubicBezTo>
                    <a:pt x="13895" y="426"/>
                    <a:pt x="17135" y="2226"/>
                    <a:pt x="18935" y="5106"/>
                  </a:cubicBezTo>
                  <a:cubicBezTo>
                    <a:pt x="20735" y="7986"/>
                    <a:pt x="21095" y="11946"/>
                    <a:pt x="21455" y="15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6098804" y="668493"/>
              <a:ext cx="50801" cy="135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1286"/>
                  </a:moveTo>
                  <a:cubicBezTo>
                    <a:pt x="3600" y="304"/>
                    <a:pt x="7200" y="-678"/>
                    <a:pt x="9900" y="631"/>
                  </a:cubicBezTo>
                  <a:cubicBezTo>
                    <a:pt x="12600" y="1940"/>
                    <a:pt x="14400" y="5540"/>
                    <a:pt x="16200" y="9304"/>
                  </a:cubicBezTo>
                  <a:cubicBezTo>
                    <a:pt x="18000" y="13067"/>
                    <a:pt x="19800" y="16995"/>
                    <a:pt x="21600" y="209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6416304" y="603002"/>
              <a:ext cx="158751" cy="607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1040"/>
                  </a:moveTo>
                  <a:cubicBezTo>
                    <a:pt x="1728" y="590"/>
                    <a:pt x="3456" y="140"/>
                    <a:pt x="5616" y="27"/>
                  </a:cubicBezTo>
                  <a:cubicBezTo>
                    <a:pt x="7776" y="-85"/>
                    <a:pt x="10368" y="140"/>
                    <a:pt x="12240" y="815"/>
                  </a:cubicBezTo>
                  <a:cubicBezTo>
                    <a:pt x="14112" y="1490"/>
                    <a:pt x="15264" y="2615"/>
                    <a:pt x="13968" y="3890"/>
                  </a:cubicBezTo>
                  <a:cubicBezTo>
                    <a:pt x="12672" y="5165"/>
                    <a:pt x="8928" y="6590"/>
                    <a:pt x="6624" y="7490"/>
                  </a:cubicBezTo>
                  <a:cubicBezTo>
                    <a:pt x="4320" y="8390"/>
                    <a:pt x="3456" y="8765"/>
                    <a:pt x="3024" y="9140"/>
                  </a:cubicBezTo>
                  <a:cubicBezTo>
                    <a:pt x="2592" y="9515"/>
                    <a:pt x="2592" y="9890"/>
                    <a:pt x="3600" y="10340"/>
                  </a:cubicBezTo>
                  <a:cubicBezTo>
                    <a:pt x="4608" y="10790"/>
                    <a:pt x="6624" y="11315"/>
                    <a:pt x="9504" y="12102"/>
                  </a:cubicBezTo>
                  <a:cubicBezTo>
                    <a:pt x="12384" y="12890"/>
                    <a:pt x="16128" y="13940"/>
                    <a:pt x="18432" y="14952"/>
                  </a:cubicBezTo>
                  <a:cubicBezTo>
                    <a:pt x="20736" y="15965"/>
                    <a:pt x="21600" y="16940"/>
                    <a:pt x="21600" y="17765"/>
                  </a:cubicBezTo>
                  <a:cubicBezTo>
                    <a:pt x="21600" y="18590"/>
                    <a:pt x="20736" y="19265"/>
                    <a:pt x="18576" y="19865"/>
                  </a:cubicBezTo>
                  <a:cubicBezTo>
                    <a:pt x="16416" y="20465"/>
                    <a:pt x="12960" y="20990"/>
                    <a:pt x="9504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7001966" y="911757"/>
              <a:ext cx="379539" cy="15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74" fill="norm" stroke="1" extrusionOk="0">
                  <a:moveTo>
                    <a:pt x="275" y="21304"/>
                  </a:moveTo>
                  <a:cubicBezTo>
                    <a:pt x="37" y="17753"/>
                    <a:pt x="-202" y="14203"/>
                    <a:pt x="275" y="10800"/>
                  </a:cubicBezTo>
                  <a:cubicBezTo>
                    <a:pt x="753" y="7397"/>
                    <a:pt x="1946" y="4142"/>
                    <a:pt x="3139" y="2515"/>
                  </a:cubicBezTo>
                  <a:cubicBezTo>
                    <a:pt x="4333" y="888"/>
                    <a:pt x="5526" y="888"/>
                    <a:pt x="6779" y="2959"/>
                  </a:cubicBezTo>
                  <a:cubicBezTo>
                    <a:pt x="8032" y="5030"/>
                    <a:pt x="9345" y="9173"/>
                    <a:pt x="10121" y="12132"/>
                  </a:cubicBezTo>
                  <a:cubicBezTo>
                    <a:pt x="10896" y="15090"/>
                    <a:pt x="11135" y="16866"/>
                    <a:pt x="11433" y="18345"/>
                  </a:cubicBezTo>
                  <a:cubicBezTo>
                    <a:pt x="11732" y="19825"/>
                    <a:pt x="12090" y="21008"/>
                    <a:pt x="12567" y="21304"/>
                  </a:cubicBezTo>
                  <a:cubicBezTo>
                    <a:pt x="13044" y="21600"/>
                    <a:pt x="13641" y="21008"/>
                    <a:pt x="14596" y="18493"/>
                  </a:cubicBezTo>
                  <a:cubicBezTo>
                    <a:pt x="15550" y="15978"/>
                    <a:pt x="16863" y="11540"/>
                    <a:pt x="18057" y="8137"/>
                  </a:cubicBezTo>
                  <a:cubicBezTo>
                    <a:pt x="19250" y="4734"/>
                    <a:pt x="20324" y="2367"/>
                    <a:pt x="2139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7140204" y="683157"/>
              <a:ext cx="846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500"/>
                    <a:pt x="21600" y="9000"/>
                    <a:pt x="21600" y="12600"/>
                  </a:cubicBezTo>
                  <a:cubicBezTo>
                    <a:pt x="21600" y="16200"/>
                    <a:pt x="10800" y="18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7146554" y="572761"/>
              <a:ext cx="19051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0" y="11040"/>
                    <a:pt x="0" y="1783"/>
                    <a:pt x="3600" y="240"/>
                  </a:cubicBezTo>
                  <a:cubicBezTo>
                    <a:pt x="7200" y="-1303"/>
                    <a:pt x="144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7222754" y="702207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7235454" y="594257"/>
              <a:ext cx="38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7297600" y="440180"/>
              <a:ext cx="139965" cy="357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231" fill="norm" stroke="1" extrusionOk="0">
                  <a:moveTo>
                    <a:pt x="13544" y="16676"/>
                  </a:moveTo>
                  <a:cubicBezTo>
                    <a:pt x="12909" y="16048"/>
                    <a:pt x="12274" y="15420"/>
                    <a:pt x="11162" y="15043"/>
                  </a:cubicBezTo>
                  <a:cubicBezTo>
                    <a:pt x="10050" y="14667"/>
                    <a:pt x="8462" y="14541"/>
                    <a:pt x="6556" y="15106"/>
                  </a:cubicBezTo>
                  <a:cubicBezTo>
                    <a:pt x="4650" y="15671"/>
                    <a:pt x="2427" y="16927"/>
                    <a:pt x="1156" y="17932"/>
                  </a:cubicBezTo>
                  <a:cubicBezTo>
                    <a:pt x="-114" y="18936"/>
                    <a:pt x="-432" y="19690"/>
                    <a:pt x="680" y="20318"/>
                  </a:cubicBezTo>
                  <a:cubicBezTo>
                    <a:pt x="1792" y="20946"/>
                    <a:pt x="4333" y="21448"/>
                    <a:pt x="7033" y="21134"/>
                  </a:cubicBezTo>
                  <a:cubicBezTo>
                    <a:pt x="9733" y="20820"/>
                    <a:pt x="12592" y="19690"/>
                    <a:pt x="14974" y="17178"/>
                  </a:cubicBezTo>
                  <a:cubicBezTo>
                    <a:pt x="17356" y="14667"/>
                    <a:pt x="19262" y="10774"/>
                    <a:pt x="20215" y="8011"/>
                  </a:cubicBezTo>
                  <a:cubicBezTo>
                    <a:pt x="21168" y="5248"/>
                    <a:pt x="21168" y="3615"/>
                    <a:pt x="20692" y="2360"/>
                  </a:cubicBezTo>
                  <a:cubicBezTo>
                    <a:pt x="20215" y="1104"/>
                    <a:pt x="19262" y="225"/>
                    <a:pt x="18309" y="36"/>
                  </a:cubicBezTo>
                  <a:cubicBezTo>
                    <a:pt x="17356" y="-152"/>
                    <a:pt x="16403" y="350"/>
                    <a:pt x="15292" y="2360"/>
                  </a:cubicBezTo>
                  <a:cubicBezTo>
                    <a:pt x="14180" y="4369"/>
                    <a:pt x="12909" y="7885"/>
                    <a:pt x="13068" y="11088"/>
                  </a:cubicBezTo>
                  <a:cubicBezTo>
                    <a:pt x="13227" y="14290"/>
                    <a:pt x="14815" y="17178"/>
                    <a:pt x="16244" y="18811"/>
                  </a:cubicBezTo>
                  <a:cubicBezTo>
                    <a:pt x="17674" y="20443"/>
                    <a:pt x="18944" y="20820"/>
                    <a:pt x="20215" y="21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7787904" y="670457"/>
              <a:ext cx="1905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2095"/>
                    <a:pt x="2880" y="4189"/>
                    <a:pt x="5160" y="6938"/>
                  </a:cubicBezTo>
                  <a:cubicBezTo>
                    <a:pt x="7440" y="9687"/>
                    <a:pt x="10560" y="13091"/>
                    <a:pt x="13440" y="15644"/>
                  </a:cubicBezTo>
                  <a:cubicBezTo>
                    <a:pt x="16320" y="18196"/>
                    <a:pt x="18960" y="1989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7762504" y="683157"/>
              <a:ext cx="2603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41" y="2215"/>
                    <a:pt x="16683" y="4431"/>
                    <a:pt x="13873" y="7145"/>
                  </a:cubicBezTo>
                  <a:cubicBezTo>
                    <a:pt x="11063" y="9858"/>
                    <a:pt x="7902" y="13071"/>
                    <a:pt x="5532" y="15563"/>
                  </a:cubicBezTo>
                  <a:cubicBezTo>
                    <a:pt x="3161" y="18055"/>
                    <a:pt x="1580" y="1982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1134990" y="1841100"/>
              <a:ext cx="133982" cy="376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472" fill="norm" stroke="1" extrusionOk="0">
                  <a:moveTo>
                    <a:pt x="18646" y="2768"/>
                  </a:moveTo>
                  <a:cubicBezTo>
                    <a:pt x="18978" y="1803"/>
                    <a:pt x="19310" y="837"/>
                    <a:pt x="18646" y="355"/>
                  </a:cubicBezTo>
                  <a:cubicBezTo>
                    <a:pt x="17981" y="-128"/>
                    <a:pt x="16319" y="-128"/>
                    <a:pt x="13661" y="415"/>
                  </a:cubicBezTo>
                  <a:cubicBezTo>
                    <a:pt x="11002" y="958"/>
                    <a:pt x="7347" y="2044"/>
                    <a:pt x="4522" y="3552"/>
                  </a:cubicBezTo>
                  <a:cubicBezTo>
                    <a:pt x="1698" y="5061"/>
                    <a:pt x="-296" y="6992"/>
                    <a:pt x="36" y="8741"/>
                  </a:cubicBezTo>
                  <a:cubicBezTo>
                    <a:pt x="369" y="10491"/>
                    <a:pt x="3027" y="12060"/>
                    <a:pt x="6350" y="13327"/>
                  </a:cubicBezTo>
                  <a:cubicBezTo>
                    <a:pt x="9673" y="14594"/>
                    <a:pt x="13661" y="15559"/>
                    <a:pt x="16319" y="16344"/>
                  </a:cubicBezTo>
                  <a:cubicBezTo>
                    <a:pt x="18978" y="17128"/>
                    <a:pt x="20307" y="17731"/>
                    <a:pt x="20806" y="18395"/>
                  </a:cubicBezTo>
                  <a:cubicBezTo>
                    <a:pt x="21304" y="19059"/>
                    <a:pt x="20972" y="19783"/>
                    <a:pt x="19975" y="20265"/>
                  </a:cubicBezTo>
                  <a:cubicBezTo>
                    <a:pt x="18978" y="20748"/>
                    <a:pt x="17316" y="20989"/>
                    <a:pt x="15489" y="21170"/>
                  </a:cubicBezTo>
                  <a:cubicBezTo>
                    <a:pt x="13661" y="21351"/>
                    <a:pt x="11667" y="21472"/>
                    <a:pt x="9839" y="21472"/>
                  </a:cubicBezTo>
                  <a:cubicBezTo>
                    <a:pt x="8012" y="21472"/>
                    <a:pt x="6350" y="21351"/>
                    <a:pt x="6516" y="21050"/>
                  </a:cubicBezTo>
                  <a:cubicBezTo>
                    <a:pt x="6682" y="20748"/>
                    <a:pt x="8676" y="20265"/>
                    <a:pt x="10670" y="19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1336304" y="2138630"/>
              <a:ext cx="146051" cy="165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1" fill="norm" stroke="1" extrusionOk="0">
                  <a:moveTo>
                    <a:pt x="0" y="3881"/>
                  </a:moveTo>
                  <a:cubicBezTo>
                    <a:pt x="0" y="2531"/>
                    <a:pt x="0" y="1181"/>
                    <a:pt x="1096" y="506"/>
                  </a:cubicBezTo>
                  <a:cubicBezTo>
                    <a:pt x="2191" y="-169"/>
                    <a:pt x="4383" y="-169"/>
                    <a:pt x="6104" y="506"/>
                  </a:cubicBezTo>
                  <a:cubicBezTo>
                    <a:pt x="7826" y="1181"/>
                    <a:pt x="9078" y="2531"/>
                    <a:pt x="8922" y="5366"/>
                  </a:cubicBezTo>
                  <a:cubicBezTo>
                    <a:pt x="8765" y="8201"/>
                    <a:pt x="7200" y="12521"/>
                    <a:pt x="5948" y="15491"/>
                  </a:cubicBezTo>
                  <a:cubicBezTo>
                    <a:pt x="4696" y="18461"/>
                    <a:pt x="3757" y="20081"/>
                    <a:pt x="4070" y="20756"/>
                  </a:cubicBezTo>
                  <a:cubicBezTo>
                    <a:pt x="4383" y="21431"/>
                    <a:pt x="5948" y="21161"/>
                    <a:pt x="9078" y="20216"/>
                  </a:cubicBezTo>
                  <a:cubicBezTo>
                    <a:pt x="12209" y="19271"/>
                    <a:pt x="16904" y="17651"/>
                    <a:pt x="21600" y="16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1609354" y="2023007"/>
              <a:ext cx="3556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7" y="17169"/>
                    <a:pt x="7714" y="12738"/>
                    <a:pt x="11314" y="9138"/>
                  </a:cubicBezTo>
                  <a:cubicBezTo>
                    <a:pt x="14914" y="5538"/>
                    <a:pt x="18257" y="276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926854" y="1970211"/>
              <a:ext cx="65242" cy="122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5" h="21213" fill="norm" stroke="1" extrusionOk="0">
                  <a:moveTo>
                    <a:pt x="0" y="345"/>
                  </a:moveTo>
                  <a:cubicBezTo>
                    <a:pt x="3375" y="-21"/>
                    <a:pt x="6750" y="-387"/>
                    <a:pt x="10800" y="894"/>
                  </a:cubicBezTo>
                  <a:cubicBezTo>
                    <a:pt x="14850" y="2176"/>
                    <a:pt x="19575" y="5105"/>
                    <a:pt x="20588" y="8766"/>
                  </a:cubicBezTo>
                  <a:cubicBezTo>
                    <a:pt x="21600" y="12427"/>
                    <a:pt x="18900" y="16820"/>
                    <a:pt x="16200" y="21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2601012" y="1804695"/>
              <a:ext cx="157693" cy="44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373" fill="norm" stroke="1" extrusionOk="0">
                  <a:moveTo>
                    <a:pt x="17136" y="2867"/>
                  </a:moveTo>
                  <a:cubicBezTo>
                    <a:pt x="15984" y="1950"/>
                    <a:pt x="14832" y="1033"/>
                    <a:pt x="12816" y="523"/>
                  </a:cubicBezTo>
                  <a:cubicBezTo>
                    <a:pt x="10800" y="14"/>
                    <a:pt x="7920" y="-88"/>
                    <a:pt x="5904" y="65"/>
                  </a:cubicBezTo>
                  <a:cubicBezTo>
                    <a:pt x="3888" y="218"/>
                    <a:pt x="2736" y="625"/>
                    <a:pt x="1872" y="1338"/>
                  </a:cubicBezTo>
                  <a:cubicBezTo>
                    <a:pt x="1008" y="2052"/>
                    <a:pt x="432" y="3070"/>
                    <a:pt x="1728" y="4497"/>
                  </a:cubicBezTo>
                  <a:cubicBezTo>
                    <a:pt x="3024" y="5923"/>
                    <a:pt x="6192" y="7757"/>
                    <a:pt x="7056" y="9184"/>
                  </a:cubicBezTo>
                  <a:cubicBezTo>
                    <a:pt x="7920" y="10610"/>
                    <a:pt x="6480" y="11629"/>
                    <a:pt x="5040" y="12189"/>
                  </a:cubicBezTo>
                  <a:cubicBezTo>
                    <a:pt x="3600" y="12750"/>
                    <a:pt x="2160" y="12852"/>
                    <a:pt x="1440" y="12648"/>
                  </a:cubicBezTo>
                  <a:cubicBezTo>
                    <a:pt x="720" y="12444"/>
                    <a:pt x="720" y="11935"/>
                    <a:pt x="1872" y="11629"/>
                  </a:cubicBezTo>
                  <a:cubicBezTo>
                    <a:pt x="3024" y="11323"/>
                    <a:pt x="5328" y="11221"/>
                    <a:pt x="6624" y="11527"/>
                  </a:cubicBezTo>
                  <a:cubicBezTo>
                    <a:pt x="7920" y="11833"/>
                    <a:pt x="8208" y="12546"/>
                    <a:pt x="7488" y="13463"/>
                  </a:cubicBezTo>
                  <a:cubicBezTo>
                    <a:pt x="6768" y="14380"/>
                    <a:pt x="5040" y="15501"/>
                    <a:pt x="3600" y="16520"/>
                  </a:cubicBezTo>
                  <a:cubicBezTo>
                    <a:pt x="2160" y="17538"/>
                    <a:pt x="1008" y="18455"/>
                    <a:pt x="432" y="19169"/>
                  </a:cubicBezTo>
                  <a:cubicBezTo>
                    <a:pt x="-144" y="19882"/>
                    <a:pt x="-144" y="20391"/>
                    <a:pt x="432" y="20799"/>
                  </a:cubicBezTo>
                  <a:cubicBezTo>
                    <a:pt x="1008" y="21206"/>
                    <a:pt x="2160" y="21512"/>
                    <a:pt x="5760" y="21308"/>
                  </a:cubicBezTo>
                  <a:cubicBezTo>
                    <a:pt x="9360" y="21104"/>
                    <a:pt x="15408" y="20391"/>
                    <a:pt x="21456" y="196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2942854" y="1967811"/>
              <a:ext cx="196851" cy="198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fill="norm" stroke="1" extrusionOk="0">
                  <a:moveTo>
                    <a:pt x="0" y="3167"/>
                  </a:moveTo>
                  <a:cubicBezTo>
                    <a:pt x="465" y="2042"/>
                    <a:pt x="929" y="917"/>
                    <a:pt x="1742" y="354"/>
                  </a:cubicBezTo>
                  <a:cubicBezTo>
                    <a:pt x="2555" y="-208"/>
                    <a:pt x="3716" y="-208"/>
                    <a:pt x="5110" y="1142"/>
                  </a:cubicBezTo>
                  <a:cubicBezTo>
                    <a:pt x="6503" y="2492"/>
                    <a:pt x="8129" y="5192"/>
                    <a:pt x="8477" y="8567"/>
                  </a:cubicBezTo>
                  <a:cubicBezTo>
                    <a:pt x="8826" y="11942"/>
                    <a:pt x="7897" y="15992"/>
                    <a:pt x="6619" y="18355"/>
                  </a:cubicBezTo>
                  <a:cubicBezTo>
                    <a:pt x="5342" y="20717"/>
                    <a:pt x="3716" y="21392"/>
                    <a:pt x="2787" y="21055"/>
                  </a:cubicBezTo>
                  <a:cubicBezTo>
                    <a:pt x="1858" y="20717"/>
                    <a:pt x="1626" y="19367"/>
                    <a:pt x="3135" y="16554"/>
                  </a:cubicBezTo>
                  <a:cubicBezTo>
                    <a:pt x="4645" y="13742"/>
                    <a:pt x="7897" y="9467"/>
                    <a:pt x="9987" y="6992"/>
                  </a:cubicBezTo>
                  <a:cubicBezTo>
                    <a:pt x="12077" y="4517"/>
                    <a:pt x="13006" y="3842"/>
                    <a:pt x="13819" y="3054"/>
                  </a:cubicBezTo>
                  <a:cubicBezTo>
                    <a:pt x="14632" y="2267"/>
                    <a:pt x="15329" y="1367"/>
                    <a:pt x="15213" y="1704"/>
                  </a:cubicBezTo>
                  <a:cubicBezTo>
                    <a:pt x="15097" y="2042"/>
                    <a:pt x="14168" y="3617"/>
                    <a:pt x="13703" y="5417"/>
                  </a:cubicBezTo>
                  <a:cubicBezTo>
                    <a:pt x="13239" y="7217"/>
                    <a:pt x="13239" y="9242"/>
                    <a:pt x="14632" y="10817"/>
                  </a:cubicBezTo>
                  <a:cubicBezTo>
                    <a:pt x="16026" y="12392"/>
                    <a:pt x="18813" y="13517"/>
                    <a:pt x="21600" y="146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3215904" y="2137307"/>
              <a:ext cx="317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3175127" y="1801669"/>
              <a:ext cx="180478" cy="115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042" fill="norm" stroke="1" extrusionOk="0">
                  <a:moveTo>
                    <a:pt x="317" y="9091"/>
                  </a:moveTo>
                  <a:cubicBezTo>
                    <a:pt x="66" y="7163"/>
                    <a:pt x="-185" y="5234"/>
                    <a:pt x="192" y="3691"/>
                  </a:cubicBezTo>
                  <a:cubicBezTo>
                    <a:pt x="568" y="2148"/>
                    <a:pt x="1573" y="991"/>
                    <a:pt x="2829" y="413"/>
                  </a:cubicBezTo>
                  <a:cubicBezTo>
                    <a:pt x="4085" y="-166"/>
                    <a:pt x="5592" y="-166"/>
                    <a:pt x="6722" y="605"/>
                  </a:cubicBezTo>
                  <a:cubicBezTo>
                    <a:pt x="7852" y="1377"/>
                    <a:pt x="8606" y="2920"/>
                    <a:pt x="8606" y="5427"/>
                  </a:cubicBezTo>
                  <a:cubicBezTo>
                    <a:pt x="8606" y="7934"/>
                    <a:pt x="7852" y="11405"/>
                    <a:pt x="6973" y="14298"/>
                  </a:cubicBezTo>
                  <a:cubicBezTo>
                    <a:pt x="6094" y="17191"/>
                    <a:pt x="5089" y="19505"/>
                    <a:pt x="5341" y="20470"/>
                  </a:cubicBezTo>
                  <a:cubicBezTo>
                    <a:pt x="5592" y="21434"/>
                    <a:pt x="7099" y="21048"/>
                    <a:pt x="9987" y="20277"/>
                  </a:cubicBezTo>
                  <a:cubicBezTo>
                    <a:pt x="12875" y="19505"/>
                    <a:pt x="17145" y="18348"/>
                    <a:pt x="21415" y="17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3361954" y="2194457"/>
              <a:ext cx="825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3698504" y="1994345"/>
              <a:ext cx="311151" cy="215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2211"/>
                  </a:moveTo>
                  <a:cubicBezTo>
                    <a:pt x="588" y="1162"/>
                    <a:pt x="1176" y="114"/>
                    <a:pt x="2792" y="9"/>
                  </a:cubicBezTo>
                  <a:cubicBezTo>
                    <a:pt x="4408" y="-96"/>
                    <a:pt x="7053" y="743"/>
                    <a:pt x="8890" y="3154"/>
                  </a:cubicBezTo>
                  <a:cubicBezTo>
                    <a:pt x="10727" y="5566"/>
                    <a:pt x="11755" y="9551"/>
                    <a:pt x="11241" y="12801"/>
                  </a:cubicBezTo>
                  <a:cubicBezTo>
                    <a:pt x="10727" y="16052"/>
                    <a:pt x="8669" y="18568"/>
                    <a:pt x="7273" y="19931"/>
                  </a:cubicBezTo>
                  <a:cubicBezTo>
                    <a:pt x="5878" y="21294"/>
                    <a:pt x="5143" y="21504"/>
                    <a:pt x="4555" y="21189"/>
                  </a:cubicBezTo>
                  <a:cubicBezTo>
                    <a:pt x="3967" y="20875"/>
                    <a:pt x="3527" y="20036"/>
                    <a:pt x="3527" y="19092"/>
                  </a:cubicBezTo>
                  <a:cubicBezTo>
                    <a:pt x="3527" y="18149"/>
                    <a:pt x="3967" y="17100"/>
                    <a:pt x="5584" y="14898"/>
                  </a:cubicBezTo>
                  <a:cubicBezTo>
                    <a:pt x="7200" y="12696"/>
                    <a:pt x="9992" y="9341"/>
                    <a:pt x="12049" y="7034"/>
                  </a:cubicBezTo>
                  <a:cubicBezTo>
                    <a:pt x="14106" y="4727"/>
                    <a:pt x="15429" y="3469"/>
                    <a:pt x="16310" y="2421"/>
                  </a:cubicBezTo>
                  <a:cubicBezTo>
                    <a:pt x="17192" y="1372"/>
                    <a:pt x="17633" y="533"/>
                    <a:pt x="17486" y="428"/>
                  </a:cubicBezTo>
                  <a:cubicBezTo>
                    <a:pt x="17339" y="323"/>
                    <a:pt x="16604" y="953"/>
                    <a:pt x="16016" y="2840"/>
                  </a:cubicBezTo>
                  <a:cubicBezTo>
                    <a:pt x="15429" y="4727"/>
                    <a:pt x="14988" y="7873"/>
                    <a:pt x="14767" y="10075"/>
                  </a:cubicBezTo>
                  <a:cubicBezTo>
                    <a:pt x="14547" y="12277"/>
                    <a:pt x="14547" y="13535"/>
                    <a:pt x="15722" y="14374"/>
                  </a:cubicBezTo>
                  <a:cubicBezTo>
                    <a:pt x="16898" y="15213"/>
                    <a:pt x="19249" y="15632"/>
                    <a:pt x="21600" y="160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4060454" y="2155143"/>
              <a:ext cx="139701" cy="1179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6" fill="norm" stroke="1" extrusionOk="0">
                  <a:moveTo>
                    <a:pt x="0" y="2491"/>
                  </a:moveTo>
                  <a:cubicBezTo>
                    <a:pt x="1309" y="1354"/>
                    <a:pt x="2618" y="217"/>
                    <a:pt x="4091" y="27"/>
                  </a:cubicBezTo>
                  <a:cubicBezTo>
                    <a:pt x="5564" y="-162"/>
                    <a:pt x="7200" y="596"/>
                    <a:pt x="8018" y="2870"/>
                  </a:cubicBezTo>
                  <a:cubicBezTo>
                    <a:pt x="8836" y="5143"/>
                    <a:pt x="8836" y="8933"/>
                    <a:pt x="8182" y="11585"/>
                  </a:cubicBezTo>
                  <a:cubicBezTo>
                    <a:pt x="7527" y="14238"/>
                    <a:pt x="6218" y="15754"/>
                    <a:pt x="4909" y="17270"/>
                  </a:cubicBezTo>
                  <a:cubicBezTo>
                    <a:pt x="3600" y="18785"/>
                    <a:pt x="2291" y="20301"/>
                    <a:pt x="2455" y="20870"/>
                  </a:cubicBezTo>
                  <a:cubicBezTo>
                    <a:pt x="2618" y="21438"/>
                    <a:pt x="4255" y="21059"/>
                    <a:pt x="7691" y="19354"/>
                  </a:cubicBezTo>
                  <a:cubicBezTo>
                    <a:pt x="11127" y="17649"/>
                    <a:pt x="16364" y="14617"/>
                    <a:pt x="21600" y="115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4060454" y="1876957"/>
              <a:ext cx="139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600"/>
                  </a:moveTo>
                  <a:cubicBezTo>
                    <a:pt x="1309" y="1800"/>
                    <a:pt x="2618" y="0"/>
                    <a:pt x="3927" y="0"/>
                  </a:cubicBezTo>
                  <a:cubicBezTo>
                    <a:pt x="5236" y="0"/>
                    <a:pt x="6545" y="1800"/>
                    <a:pt x="7200" y="4200"/>
                  </a:cubicBezTo>
                  <a:cubicBezTo>
                    <a:pt x="7855" y="6600"/>
                    <a:pt x="7855" y="9600"/>
                    <a:pt x="7200" y="12600"/>
                  </a:cubicBezTo>
                  <a:cubicBezTo>
                    <a:pt x="6545" y="15600"/>
                    <a:pt x="5236" y="18600"/>
                    <a:pt x="5564" y="20100"/>
                  </a:cubicBezTo>
                  <a:cubicBezTo>
                    <a:pt x="5891" y="21600"/>
                    <a:pt x="7855" y="21600"/>
                    <a:pt x="10800" y="21600"/>
                  </a:cubicBezTo>
                  <a:cubicBezTo>
                    <a:pt x="13745" y="21600"/>
                    <a:pt x="17673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4365254" y="2308757"/>
              <a:ext cx="508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4498604" y="2338063"/>
              <a:ext cx="1651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154" y="12582"/>
                    <a:pt x="8308" y="4867"/>
                    <a:pt x="11908" y="1782"/>
                  </a:cubicBezTo>
                  <a:cubicBezTo>
                    <a:pt x="15508" y="-1304"/>
                    <a:pt x="18554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4847854" y="2340507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5165354" y="2346857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5438404" y="2384957"/>
              <a:ext cx="44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5774954" y="2056573"/>
              <a:ext cx="241301" cy="237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34" fill="norm" stroke="1" extrusionOk="0">
                  <a:moveTo>
                    <a:pt x="0" y="6658"/>
                  </a:moveTo>
                  <a:cubicBezTo>
                    <a:pt x="0" y="5332"/>
                    <a:pt x="0" y="4005"/>
                    <a:pt x="469" y="3248"/>
                  </a:cubicBezTo>
                  <a:cubicBezTo>
                    <a:pt x="939" y="2490"/>
                    <a:pt x="1878" y="2300"/>
                    <a:pt x="2911" y="2205"/>
                  </a:cubicBezTo>
                  <a:cubicBezTo>
                    <a:pt x="3944" y="2111"/>
                    <a:pt x="5071" y="2111"/>
                    <a:pt x="6480" y="3626"/>
                  </a:cubicBezTo>
                  <a:cubicBezTo>
                    <a:pt x="7889" y="5142"/>
                    <a:pt x="9579" y="8174"/>
                    <a:pt x="9109" y="11395"/>
                  </a:cubicBezTo>
                  <a:cubicBezTo>
                    <a:pt x="8640" y="14616"/>
                    <a:pt x="6010" y="18026"/>
                    <a:pt x="4038" y="19732"/>
                  </a:cubicBezTo>
                  <a:cubicBezTo>
                    <a:pt x="2066" y="21437"/>
                    <a:pt x="751" y="21437"/>
                    <a:pt x="282" y="20963"/>
                  </a:cubicBezTo>
                  <a:cubicBezTo>
                    <a:pt x="-188" y="20490"/>
                    <a:pt x="188" y="19542"/>
                    <a:pt x="2254" y="17648"/>
                  </a:cubicBezTo>
                  <a:cubicBezTo>
                    <a:pt x="4320" y="15753"/>
                    <a:pt x="8076" y="12911"/>
                    <a:pt x="11175" y="10258"/>
                  </a:cubicBezTo>
                  <a:cubicBezTo>
                    <a:pt x="14275" y="7605"/>
                    <a:pt x="16716" y="5142"/>
                    <a:pt x="18031" y="3437"/>
                  </a:cubicBezTo>
                  <a:cubicBezTo>
                    <a:pt x="19346" y="1732"/>
                    <a:pt x="19534" y="784"/>
                    <a:pt x="19158" y="311"/>
                  </a:cubicBezTo>
                  <a:cubicBezTo>
                    <a:pt x="18782" y="-163"/>
                    <a:pt x="17843" y="-163"/>
                    <a:pt x="16716" y="784"/>
                  </a:cubicBezTo>
                  <a:cubicBezTo>
                    <a:pt x="15589" y="1732"/>
                    <a:pt x="14275" y="3626"/>
                    <a:pt x="13335" y="5805"/>
                  </a:cubicBezTo>
                  <a:cubicBezTo>
                    <a:pt x="12396" y="7984"/>
                    <a:pt x="11833" y="10448"/>
                    <a:pt x="12209" y="12532"/>
                  </a:cubicBezTo>
                  <a:cubicBezTo>
                    <a:pt x="12584" y="14616"/>
                    <a:pt x="13899" y="16321"/>
                    <a:pt x="15589" y="17174"/>
                  </a:cubicBezTo>
                  <a:cubicBezTo>
                    <a:pt x="17280" y="18026"/>
                    <a:pt x="19346" y="18026"/>
                    <a:pt x="21412" y="18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6081871" y="2232012"/>
              <a:ext cx="80434" cy="76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4547" y="1901"/>
                  </a:moveTo>
                  <a:cubicBezTo>
                    <a:pt x="3411" y="4820"/>
                    <a:pt x="2274" y="7739"/>
                    <a:pt x="1421" y="10658"/>
                  </a:cubicBezTo>
                  <a:cubicBezTo>
                    <a:pt x="568" y="13577"/>
                    <a:pt x="0" y="16496"/>
                    <a:pt x="0" y="16496"/>
                  </a:cubicBezTo>
                  <a:cubicBezTo>
                    <a:pt x="0" y="16496"/>
                    <a:pt x="568" y="13577"/>
                    <a:pt x="1989" y="10658"/>
                  </a:cubicBezTo>
                  <a:cubicBezTo>
                    <a:pt x="3411" y="7739"/>
                    <a:pt x="5684" y="4820"/>
                    <a:pt x="8242" y="2777"/>
                  </a:cubicBezTo>
                  <a:cubicBezTo>
                    <a:pt x="10800" y="734"/>
                    <a:pt x="13642" y="-434"/>
                    <a:pt x="15916" y="150"/>
                  </a:cubicBezTo>
                  <a:cubicBezTo>
                    <a:pt x="18189" y="734"/>
                    <a:pt x="19895" y="3069"/>
                    <a:pt x="20747" y="6863"/>
                  </a:cubicBezTo>
                  <a:cubicBezTo>
                    <a:pt x="21600" y="10658"/>
                    <a:pt x="21600" y="15912"/>
                    <a:pt x="21600" y="21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6073404" y="1896801"/>
              <a:ext cx="114301" cy="97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4" fill="norm" stroke="1" extrusionOk="0">
                  <a:moveTo>
                    <a:pt x="0" y="2585"/>
                  </a:moveTo>
                  <a:cubicBezTo>
                    <a:pt x="2000" y="1666"/>
                    <a:pt x="4000" y="747"/>
                    <a:pt x="6000" y="288"/>
                  </a:cubicBezTo>
                  <a:cubicBezTo>
                    <a:pt x="8000" y="-172"/>
                    <a:pt x="10000" y="-172"/>
                    <a:pt x="11200" y="977"/>
                  </a:cubicBezTo>
                  <a:cubicBezTo>
                    <a:pt x="12400" y="2126"/>
                    <a:pt x="12800" y="4424"/>
                    <a:pt x="12200" y="6722"/>
                  </a:cubicBezTo>
                  <a:cubicBezTo>
                    <a:pt x="11600" y="9019"/>
                    <a:pt x="10000" y="11317"/>
                    <a:pt x="8200" y="13615"/>
                  </a:cubicBezTo>
                  <a:cubicBezTo>
                    <a:pt x="6400" y="15913"/>
                    <a:pt x="4400" y="18211"/>
                    <a:pt x="4800" y="19590"/>
                  </a:cubicBezTo>
                  <a:cubicBezTo>
                    <a:pt x="5200" y="20968"/>
                    <a:pt x="8000" y="21428"/>
                    <a:pt x="11200" y="21198"/>
                  </a:cubicBezTo>
                  <a:cubicBezTo>
                    <a:pt x="14400" y="20968"/>
                    <a:pt x="18000" y="20049"/>
                    <a:pt x="21600" y="19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6308354" y="1812386"/>
              <a:ext cx="126963" cy="590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1383" fill="norm" stroke="1" extrusionOk="0">
                  <a:moveTo>
                    <a:pt x="6374" y="1877"/>
                  </a:moveTo>
                  <a:cubicBezTo>
                    <a:pt x="6020" y="1265"/>
                    <a:pt x="5666" y="652"/>
                    <a:pt x="6905" y="307"/>
                  </a:cubicBezTo>
                  <a:cubicBezTo>
                    <a:pt x="8144" y="-37"/>
                    <a:pt x="10977" y="-114"/>
                    <a:pt x="13456" y="192"/>
                  </a:cubicBezTo>
                  <a:cubicBezTo>
                    <a:pt x="15934" y="499"/>
                    <a:pt x="18059" y="1188"/>
                    <a:pt x="18590" y="2260"/>
                  </a:cubicBezTo>
                  <a:cubicBezTo>
                    <a:pt x="19121" y="3333"/>
                    <a:pt x="18059" y="4788"/>
                    <a:pt x="16111" y="6129"/>
                  </a:cubicBezTo>
                  <a:cubicBezTo>
                    <a:pt x="14164" y="7469"/>
                    <a:pt x="11331" y="8695"/>
                    <a:pt x="9915" y="9499"/>
                  </a:cubicBezTo>
                  <a:cubicBezTo>
                    <a:pt x="8498" y="10303"/>
                    <a:pt x="8498" y="10686"/>
                    <a:pt x="9915" y="11260"/>
                  </a:cubicBezTo>
                  <a:cubicBezTo>
                    <a:pt x="11331" y="11835"/>
                    <a:pt x="14164" y="12601"/>
                    <a:pt x="16466" y="13673"/>
                  </a:cubicBezTo>
                  <a:cubicBezTo>
                    <a:pt x="18767" y="14746"/>
                    <a:pt x="20538" y="16124"/>
                    <a:pt x="21069" y="17235"/>
                  </a:cubicBezTo>
                  <a:cubicBezTo>
                    <a:pt x="21600" y="18346"/>
                    <a:pt x="20892" y="19188"/>
                    <a:pt x="18944" y="19877"/>
                  </a:cubicBezTo>
                  <a:cubicBezTo>
                    <a:pt x="16997" y="20567"/>
                    <a:pt x="13810" y="21103"/>
                    <a:pt x="10446" y="21295"/>
                  </a:cubicBezTo>
                  <a:cubicBezTo>
                    <a:pt x="7082" y="21486"/>
                    <a:pt x="3541" y="21333"/>
                    <a:pt x="0" y="21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6936188" y="2146856"/>
              <a:ext cx="362767" cy="147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398" fill="norm" stroke="1" extrusionOk="0">
                  <a:moveTo>
                    <a:pt x="2670" y="15321"/>
                  </a:moveTo>
                  <a:cubicBezTo>
                    <a:pt x="1796" y="16197"/>
                    <a:pt x="922" y="17072"/>
                    <a:pt x="422" y="16197"/>
                  </a:cubicBezTo>
                  <a:cubicBezTo>
                    <a:pt x="-77" y="15321"/>
                    <a:pt x="-202" y="12694"/>
                    <a:pt x="422" y="9775"/>
                  </a:cubicBezTo>
                  <a:cubicBezTo>
                    <a:pt x="1047" y="6856"/>
                    <a:pt x="2420" y="3645"/>
                    <a:pt x="3731" y="1748"/>
                  </a:cubicBezTo>
                  <a:cubicBezTo>
                    <a:pt x="5042" y="-149"/>
                    <a:pt x="6290" y="-733"/>
                    <a:pt x="7352" y="1164"/>
                  </a:cubicBezTo>
                  <a:cubicBezTo>
                    <a:pt x="8413" y="3062"/>
                    <a:pt x="9287" y="7440"/>
                    <a:pt x="10036" y="10943"/>
                  </a:cubicBezTo>
                  <a:cubicBezTo>
                    <a:pt x="10785" y="14445"/>
                    <a:pt x="11410" y="17072"/>
                    <a:pt x="12034" y="18678"/>
                  </a:cubicBezTo>
                  <a:cubicBezTo>
                    <a:pt x="12658" y="20283"/>
                    <a:pt x="13282" y="20867"/>
                    <a:pt x="14344" y="19991"/>
                  </a:cubicBezTo>
                  <a:cubicBezTo>
                    <a:pt x="15405" y="19116"/>
                    <a:pt x="16903" y="16781"/>
                    <a:pt x="18089" y="14591"/>
                  </a:cubicBezTo>
                  <a:cubicBezTo>
                    <a:pt x="19275" y="12402"/>
                    <a:pt x="20149" y="10359"/>
                    <a:pt x="20649" y="8608"/>
                  </a:cubicBezTo>
                  <a:cubicBezTo>
                    <a:pt x="21148" y="6856"/>
                    <a:pt x="21273" y="5397"/>
                    <a:pt x="21398" y="39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7051304" y="1934107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7070354" y="1851557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7171954" y="1940457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7178304" y="1872724"/>
              <a:ext cx="38101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7249334" y="1760341"/>
              <a:ext cx="176621" cy="288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17" fill="norm" stroke="1" extrusionOk="0">
                  <a:moveTo>
                    <a:pt x="9886" y="16486"/>
                  </a:moveTo>
                  <a:cubicBezTo>
                    <a:pt x="9114" y="15709"/>
                    <a:pt x="8343" y="14932"/>
                    <a:pt x="7186" y="14466"/>
                  </a:cubicBezTo>
                  <a:cubicBezTo>
                    <a:pt x="6028" y="14000"/>
                    <a:pt x="4486" y="13845"/>
                    <a:pt x="3200" y="14622"/>
                  </a:cubicBezTo>
                  <a:cubicBezTo>
                    <a:pt x="1914" y="15399"/>
                    <a:pt x="886" y="17108"/>
                    <a:pt x="371" y="18351"/>
                  </a:cubicBezTo>
                  <a:cubicBezTo>
                    <a:pt x="-143" y="19594"/>
                    <a:pt x="-143" y="20371"/>
                    <a:pt x="500" y="20837"/>
                  </a:cubicBezTo>
                  <a:cubicBezTo>
                    <a:pt x="1143" y="21304"/>
                    <a:pt x="2428" y="21459"/>
                    <a:pt x="4614" y="20604"/>
                  </a:cubicBezTo>
                  <a:cubicBezTo>
                    <a:pt x="6800" y="19750"/>
                    <a:pt x="9886" y="17885"/>
                    <a:pt x="12457" y="14777"/>
                  </a:cubicBezTo>
                  <a:cubicBezTo>
                    <a:pt x="15028" y="11669"/>
                    <a:pt x="17086" y="7318"/>
                    <a:pt x="17728" y="4443"/>
                  </a:cubicBezTo>
                  <a:cubicBezTo>
                    <a:pt x="18371" y="1568"/>
                    <a:pt x="17600" y="170"/>
                    <a:pt x="17086" y="14"/>
                  </a:cubicBezTo>
                  <a:cubicBezTo>
                    <a:pt x="16571" y="-141"/>
                    <a:pt x="16314" y="947"/>
                    <a:pt x="16314" y="3200"/>
                  </a:cubicBezTo>
                  <a:cubicBezTo>
                    <a:pt x="16314" y="5453"/>
                    <a:pt x="16571" y="8872"/>
                    <a:pt x="17471" y="11047"/>
                  </a:cubicBezTo>
                  <a:cubicBezTo>
                    <a:pt x="18371" y="13223"/>
                    <a:pt x="19914" y="14155"/>
                    <a:pt x="21457" y="15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7743454" y="2048407"/>
              <a:ext cx="1397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376"/>
                    <a:pt x="9164" y="8753"/>
                    <a:pt x="12764" y="12353"/>
                  </a:cubicBezTo>
                  <a:cubicBezTo>
                    <a:pt x="16364" y="15953"/>
                    <a:pt x="18982" y="1877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7597404" y="2053157"/>
              <a:ext cx="368301" cy="3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21600" y="96"/>
                  </a:moveTo>
                  <a:cubicBezTo>
                    <a:pt x="20731" y="-31"/>
                    <a:pt x="19862" y="-158"/>
                    <a:pt x="18683" y="604"/>
                  </a:cubicBezTo>
                  <a:cubicBezTo>
                    <a:pt x="17503" y="1367"/>
                    <a:pt x="16014" y="3018"/>
                    <a:pt x="13841" y="5433"/>
                  </a:cubicBezTo>
                  <a:cubicBezTo>
                    <a:pt x="11669" y="7847"/>
                    <a:pt x="8814" y="11023"/>
                    <a:pt x="6393" y="13818"/>
                  </a:cubicBezTo>
                  <a:cubicBezTo>
                    <a:pt x="3972" y="16614"/>
                    <a:pt x="1986" y="19028"/>
                    <a:pt x="0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0" y="865589"/>
              <a:ext cx="167905" cy="195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221" fill="norm" stroke="1" extrusionOk="0">
                  <a:moveTo>
                    <a:pt x="353" y="11906"/>
                  </a:moveTo>
                  <a:cubicBezTo>
                    <a:pt x="1953" y="11676"/>
                    <a:pt x="3553" y="11446"/>
                    <a:pt x="5153" y="10067"/>
                  </a:cubicBezTo>
                  <a:cubicBezTo>
                    <a:pt x="6753" y="8689"/>
                    <a:pt x="8353" y="6161"/>
                    <a:pt x="9153" y="4323"/>
                  </a:cubicBezTo>
                  <a:cubicBezTo>
                    <a:pt x="9953" y="2484"/>
                    <a:pt x="9953" y="1336"/>
                    <a:pt x="9153" y="646"/>
                  </a:cubicBezTo>
                  <a:cubicBezTo>
                    <a:pt x="8353" y="-43"/>
                    <a:pt x="6753" y="-273"/>
                    <a:pt x="4886" y="416"/>
                  </a:cubicBezTo>
                  <a:cubicBezTo>
                    <a:pt x="3020" y="1106"/>
                    <a:pt x="886" y="2714"/>
                    <a:pt x="220" y="6046"/>
                  </a:cubicBezTo>
                  <a:cubicBezTo>
                    <a:pt x="-447" y="9378"/>
                    <a:pt x="353" y="14433"/>
                    <a:pt x="3286" y="17421"/>
                  </a:cubicBezTo>
                  <a:cubicBezTo>
                    <a:pt x="6220" y="20408"/>
                    <a:pt x="11286" y="21327"/>
                    <a:pt x="14620" y="21212"/>
                  </a:cubicBezTo>
                  <a:cubicBezTo>
                    <a:pt x="17953" y="21097"/>
                    <a:pt x="19553" y="19948"/>
                    <a:pt x="21153" y="187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161554" y="873657"/>
              <a:ext cx="1206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68" y="4909"/>
                    <a:pt x="8337" y="9818"/>
                    <a:pt x="11937" y="13418"/>
                  </a:cubicBezTo>
                  <a:cubicBezTo>
                    <a:pt x="15537" y="17018"/>
                    <a:pt x="18568" y="193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216587" y="918107"/>
              <a:ext cx="3386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1137"/>
                    <a:pt x="10800" y="2274"/>
                    <a:pt x="6750" y="4926"/>
                  </a:cubicBezTo>
                  <a:cubicBezTo>
                    <a:pt x="2700" y="7579"/>
                    <a:pt x="0" y="11747"/>
                    <a:pt x="0" y="14779"/>
                  </a:cubicBezTo>
                  <a:cubicBezTo>
                    <a:pt x="0" y="17811"/>
                    <a:pt x="2700" y="19705"/>
                    <a:pt x="54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308029" y="824566"/>
              <a:ext cx="46655" cy="34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0802" fill="norm" stroke="1" extrusionOk="0">
                  <a:moveTo>
                    <a:pt x="2628" y="6415"/>
                  </a:moveTo>
                  <a:cubicBezTo>
                    <a:pt x="2628" y="9355"/>
                    <a:pt x="2628" y="12295"/>
                    <a:pt x="3568" y="14595"/>
                  </a:cubicBezTo>
                  <a:cubicBezTo>
                    <a:pt x="4507" y="16896"/>
                    <a:pt x="6385" y="18557"/>
                    <a:pt x="7324" y="19708"/>
                  </a:cubicBezTo>
                  <a:cubicBezTo>
                    <a:pt x="8263" y="20858"/>
                    <a:pt x="8263" y="21497"/>
                    <a:pt x="6854" y="19580"/>
                  </a:cubicBezTo>
                  <a:cubicBezTo>
                    <a:pt x="5446" y="17663"/>
                    <a:pt x="2628" y="13189"/>
                    <a:pt x="1220" y="9994"/>
                  </a:cubicBezTo>
                  <a:cubicBezTo>
                    <a:pt x="-189" y="6799"/>
                    <a:pt x="-189" y="4882"/>
                    <a:pt x="281" y="3540"/>
                  </a:cubicBezTo>
                  <a:cubicBezTo>
                    <a:pt x="750" y="2198"/>
                    <a:pt x="1689" y="1431"/>
                    <a:pt x="4037" y="856"/>
                  </a:cubicBezTo>
                  <a:cubicBezTo>
                    <a:pt x="6385" y="280"/>
                    <a:pt x="10141" y="-103"/>
                    <a:pt x="12959" y="25"/>
                  </a:cubicBezTo>
                  <a:cubicBezTo>
                    <a:pt x="15776" y="153"/>
                    <a:pt x="17654" y="792"/>
                    <a:pt x="19063" y="2198"/>
                  </a:cubicBezTo>
                  <a:cubicBezTo>
                    <a:pt x="20472" y="3604"/>
                    <a:pt x="21411" y="5776"/>
                    <a:pt x="20002" y="7054"/>
                  </a:cubicBezTo>
                  <a:cubicBezTo>
                    <a:pt x="18594" y="8333"/>
                    <a:pt x="14837" y="8716"/>
                    <a:pt x="11081" y="9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391151" y="657757"/>
              <a:ext cx="75204" cy="301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385" fill="norm" stroke="1" extrusionOk="0">
                  <a:moveTo>
                    <a:pt x="6918" y="0"/>
                  </a:moveTo>
                  <a:cubicBezTo>
                    <a:pt x="3318" y="3450"/>
                    <a:pt x="-282" y="6900"/>
                    <a:pt x="18" y="10350"/>
                  </a:cubicBezTo>
                  <a:cubicBezTo>
                    <a:pt x="318" y="13800"/>
                    <a:pt x="4518" y="17250"/>
                    <a:pt x="8118" y="19200"/>
                  </a:cubicBezTo>
                  <a:cubicBezTo>
                    <a:pt x="11718" y="21150"/>
                    <a:pt x="14718" y="21600"/>
                    <a:pt x="16818" y="21300"/>
                  </a:cubicBezTo>
                  <a:cubicBezTo>
                    <a:pt x="18918" y="21000"/>
                    <a:pt x="20118" y="19950"/>
                    <a:pt x="21318" y="18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353792" y="797457"/>
              <a:ext cx="14431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3500" y="21600"/>
                  </a:moveTo>
                  <a:cubicBezTo>
                    <a:pt x="1934" y="21120"/>
                    <a:pt x="369" y="20640"/>
                    <a:pt x="56" y="19440"/>
                  </a:cubicBezTo>
                  <a:cubicBezTo>
                    <a:pt x="-257" y="18240"/>
                    <a:pt x="682" y="16320"/>
                    <a:pt x="4439" y="12960"/>
                  </a:cubicBezTo>
                  <a:cubicBezTo>
                    <a:pt x="8195" y="9600"/>
                    <a:pt x="14769" y="4800"/>
                    <a:pt x="213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644154" y="797457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113640" y="1974386"/>
              <a:ext cx="105065" cy="153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0903" fill="norm" stroke="1" extrusionOk="0">
                  <a:moveTo>
                    <a:pt x="3235" y="18712"/>
                  </a:moveTo>
                  <a:cubicBezTo>
                    <a:pt x="6623" y="14104"/>
                    <a:pt x="10011" y="9496"/>
                    <a:pt x="11705" y="6328"/>
                  </a:cubicBezTo>
                  <a:cubicBezTo>
                    <a:pt x="13399" y="3160"/>
                    <a:pt x="13399" y="1432"/>
                    <a:pt x="12341" y="568"/>
                  </a:cubicBezTo>
                  <a:cubicBezTo>
                    <a:pt x="11282" y="-296"/>
                    <a:pt x="9164" y="-296"/>
                    <a:pt x="6623" y="1432"/>
                  </a:cubicBezTo>
                  <a:cubicBezTo>
                    <a:pt x="4082" y="3160"/>
                    <a:pt x="1117" y="6616"/>
                    <a:pt x="270" y="9928"/>
                  </a:cubicBezTo>
                  <a:cubicBezTo>
                    <a:pt x="-577" y="13240"/>
                    <a:pt x="694" y="16408"/>
                    <a:pt x="2388" y="18424"/>
                  </a:cubicBezTo>
                  <a:cubicBezTo>
                    <a:pt x="4082" y="20440"/>
                    <a:pt x="6199" y="21304"/>
                    <a:pt x="9376" y="20728"/>
                  </a:cubicBezTo>
                  <a:cubicBezTo>
                    <a:pt x="12552" y="20152"/>
                    <a:pt x="16788" y="18136"/>
                    <a:pt x="21023" y="16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231404" y="1965857"/>
              <a:ext cx="1143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80"/>
                    <a:pt x="7200" y="10560"/>
                    <a:pt x="10800" y="14160"/>
                  </a:cubicBezTo>
                  <a:cubicBezTo>
                    <a:pt x="14400" y="17760"/>
                    <a:pt x="18000" y="196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288554" y="1959507"/>
              <a:ext cx="571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206"/>
                    <a:pt x="13600" y="411"/>
                    <a:pt x="10400" y="1954"/>
                  </a:cubicBezTo>
                  <a:cubicBezTo>
                    <a:pt x="7200" y="3497"/>
                    <a:pt x="4800" y="6377"/>
                    <a:pt x="3200" y="9874"/>
                  </a:cubicBezTo>
                  <a:cubicBezTo>
                    <a:pt x="1600" y="13371"/>
                    <a:pt x="800" y="174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371104" y="1883383"/>
              <a:ext cx="57151" cy="370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10673"/>
                  </a:moveTo>
                  <a:cubicBezTo>
                    <a:pt x="0" y="12759"/>
                    <a:pt x="0" y="14846"/>
                    <a:pt x="1200" y="16441"/>
                  </a:cubicBezTo>
                  <a:cubicBezTo>
                    <a:pt x="2400" y="18037"/>
                    <a:pt x="4800" y="19141"/>
                    <a:pt x="6800" y="20000"/>
                  </a:cubicBezTo>
                  <a:cubicBezTo>
                    <a:pt x="8800" y="20859"/>
                    <a:pt x="10400" y="21473"/>
                    <a:pt x="11200" y="21473"/>
                  </a:cubicBezTo>
                  <a:cubicBezTo>
                    <a:pt x="12000" y="21473"/>
                    <a:pt x="12000" y="20859"/>
                    <a:pt x="10800" y="18098"/>
                  </a:cubicBezTo>
                  <a:cubicBezTo>
                    <a:pt x="9600" y="15337"/>
                    <a:pt x="7200" y="10428"/>
                    <a:pt x="6000" y="7298"/>
                  </a:cubicBezTo>
                  <a:cubicBezTo>
                    <a:pt x="4800" y="4168"/>
                    <a:pt x="4800" y="2818"/>
                    <a:pt x="4800" y="1837"/>
                  </a:cubicBezTo>
                  <a:cubicBezTo>
                    <a:pt x="4800" y="855"/>
                    <a:pt x="4800" y="241"/>
                    <a:pt x="6800" y="57"/>
                  </a:cubicBezTo>
                  <a:cubicBezTo>
                    <a:pt x="8800" y="-127"/>
                    <a:pt x="12800" y="118"/>
                    <a:pt x="16000" y="1039"/>
                  </a:cubicBezTo>
                  <a:cubicBezTo>
                    <a:pt x="19200" y="1959"/>
                    <a:pt x="21600" y="3555"/>
                    <a:pt x="21600" y="5089"/>
                  </a:cubicBezTo>
                  <a:cubicBezTo>
                    <a:pt x="21600" y="6623"/>
                    <a:pt x="19200" y="8096"/>
                    <a:pt x="16000" y="8832"/>
                  </a:cubicBezTo>
                  <a:cubicBezTo>
                    <a:pt x="12800" y="9568"/>
                    <a:pt x="8800" y="9568"/>
                    <a:pt x="6800" y="9262"/>
                  </a:cubicBezTo>
                  <a:cubicBezTo>
                    <a:pt x="4800" y="8955"/>
                    <a:pt x="4800" y="8341"/>
                    <a:pt x="4800" y="7850"/>
                  </a:cubicBezTo>
                  <a:cubicBezTo>
                    <a:pt x="4800" y="7359"/>
                    <a:pt x="4800" y="6991"/>
                    <a:pt x="4800" y="66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479054" y="1638519"/>
              <a:ext cx="76201" cy="362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580"/>
                  </a:moveTo>
                  <a:cubicBezTo>
                    <a:pt x="2400" y="206"/>
                    <a:pt x="4800" y="-169"/>
                    <a:pt x="6300" y="81"/>
                  </a:cubicBezTo>
                  <a:cubicBezTo>
                    <a:pt x="7800" y="330"/>
                    <a:pt x="8400" y="1204"/>
                    <a:pt x="8400" y="3951"/>
                  </a:cubicBezTo>
                  <a:cubicBezTo>
                    <a:pt x="8400" y="6698"/>
                    <a:pt x="7800" y="11318"/>
                    <a:pt x="8100" y="14377"/>
                  </a:cubicBezTo>
                  <a:cubicBezTo>
                    <a:pt x="8400" y="17436"/>
                    <a:pt x="9600" y="18934"/>
                    <a:pt x="11400" y="19933"/>
                  </a:cubicBezTo>
                  <a:cubicBezTo>
                    <a:pt x="13200" y="20932"/>
                    <a:pt x="15600" y="21431"/>
                    <a:pt x="17400" y="21369"/>
                  </a:cubicBezTo>
                  <a:cubicBezTo>
                    <a:pt x="19200" y="21306"/>
                    <a:pt x="20400" y="20682"/>
                    <a:pt x="21000" y="20058"/>
                  </a:cubicBezTo>
                  <a:cubicBezTo>
                    <a:pt x="21600" y="19433"/>
                    <a:pt x="21600" y="18809"/>
                    <a:pt x="21600" y="18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470791" y="1800757"/>
              <a:ext cx="11621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9438" y="21600"/>
                  </a:moveTo>
                  <a:cubicBezTo>
                    <a:pt x="5648" y="21600"/>
                    <a:pt x="1859" y="21600"/>
                    <a:pt x="532" y="20842"/>
                  </a:cubicBezTo>
                  <a:cubicBezTo>
                    <a:pt x="-794" y="20084"/>
                    <a:pt x="343" y="18568"/>
                    <a:pt x="4132" y="14968"/>
                  </a:cubicBezTo>
                  <a:cubicBezTo>
                    <a:pt x="7922" y="11368"/>
                    <a:pt x="14364" y="5684"/>
                    <a:pt x="2080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650504" y="1620754"/>
              <a:ext cx="133351" cy="13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3" fill="norm" stroke="1" extrusionOk="0">
                  <a:moveTo>
                    <a:pt x="0" y="5414"/>
                  </a:moveTo>
                  <a:cubicBezTo>
                    <a:pt x="0" y="3726"/>
                    <a:pt x="0" y="2039"/>
                    <a:pt x="857" y="1026"/>
                  </a:cubicBezTo>
                  <a:cubicBezTo>
                    <a:pt x="1714" y="14"/>
                    <a:pt x="3429" y="-324"/>
                    <a:pt x="4971" y="351"/>
                  </a:cubicBezTo>
                  <a:cubicBezTo>
                    <a:pt x="6514" y="1026"/>
                    <a:pt x="7886" y="2713"/>
                    <a:pt x="8229" y="5751"/>
                  </a:cubicBezTo>
                  <a:cubicBezTo>
                    <a:pt x="8571" y="8789"/>
                    <a:pt x="7886" y="13176"/>
                    <a:pt x="7029" y="16045"/>
                  </a:cubicBezTo>
                  <a:cubicBezTo>
                    <a:pt x="6171" y="18913"/>
                    <a:pt x="5143" y="20263"/>
                    <a:pt x="5657" y="20770"/>
                  </a:cubicBezTo>
                  <a:cubicBezTo>
                    <a:pt x="6171" y="21276"/>
                    <a:pt x="8229" y="20938"/>
                    <a:pt x="11143" y="19926"/>
                  </a:cubicBezTo>
                  <a:cubicBezTo>
                    <a:pt x="14057" y="18913"/>
                    <a:pt x="17829" y="17226"/>
                    <a:pt x="21600" y="155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1437904" y="2854857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1495054" y="3242207"/>
              <a:ext cx="19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009"/>
                    <a:pt x="4800" y="10017"/>
                    <a:pt x="8400" y="13617"/>
                  </a:cubicBezTo>
                  <a:cubicBezTo>
                    <a:pt x="12000" y="17217"/>
                    <a:pt x="16800" y="194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1596654" y="3661307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1438449" y="4055442"/>
              <a:ext cx="170906" cy="341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9" h="21395" fill="norm" stroke="1" extrusionOk="0">
                  <a:moveTo>
                    <a:pt x="21269" y="2358"/>
                  </a:moveTo>
                  <a:cubicBezTo>
                    <a:pt x="20742" y="1695"/>
                    <a:pt x="20215" y="1033"/>
                    <a:pt x="18240" y="569"/>
                  </a:cubicBezTo>
                  <a:cubicBezTo>
                    <a:pt x="16264" y="105"/>
                    <a:pt x="12840" y="-160"/>
                    <a:pt x="9679" y="105"/>
                  </a:cubicBezTo>
                  <a:cubicBezTo>
                    <a:pt x="6518" y="370"/>
                    <a:pt x="3620" y="1165"/>
                    <a:pt x="1908" y="2027"/>
                  </a:cubicBezTo>
                  <a:cubicBezTo>
                    <a:pt x="196" y="2888"/>
                    <a:pt x="-331" y="3815"/>
                    <a:pt x="196" y="4876"/>
                  </a:cubicBezTo>
                  <a:cubicBezTo>
                    <a:pt x="723" y="5936"/>
                    <a:pt x="2303" y="7128"/>
                    <a:pt x="5596" y="8851"/>
                  </a:cubicBezTo>
                  <a:cubicBezTo>
                    <a:pt x="8889" y="10574"/>
                    <a:pt x="13893" y="12827"/>
                    <a:pt x="16659" y="14284"/>
                  </a:cubicBezTo>
                  <a:cubicBezTo>
                    <a:pt x="19425" y="15742"/>
                    <a:pt x="19952" y="16404"/>
                    <a:pt x="20084" y="17200"/>
                  </a:cubicBezTo>
                  <a:cubicBezTo>
                    <a:pt x="20215" y="17995"/>
                    <a:pt x="19952" y="18922"/>
                    <a:pt x="18635" y="19651"/>
                  </a:cubicBezTo>
                  <a:cubicBezTo>
                    <a:pt x="17318" y="20380"/>
                    <a:pt x="14947" y="20910"/>
                    <a:pt x="12971" y="21175"/>
                  </a:cubicBezTo>
                  <a:cubicBezTo>
                    <a:pt x="10996" y="21440"/>
                    <a:pt x="9415" y="21440"/>
                    <a:pt x="7967" y="21307"/>
                  </a:cubicBezTo>
                  <a:cubicBezTo>
                    <a:pt x="6518" y="21175"/>
                    <a:pt x="5201" y="20910"/>
                    <a:pt x="5728" y="20777"/>
                  </a:cubicBezTo>
                  <a:cubicBezTo>
                    <a:pt x="6254" y="20645"/>
                    <a:pt x="8625" y="20645"/>
                    <a:pt x="10996" y="20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1679204" y="4369031"/>
              <a:ext cx="209551" cy="136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6" fill="norm" stroke="1" extrusionOk="0">
                  <a:moveTo>
                    <a:pt x="0" y="2501"/>
                  </a:moveTo>
                  <a:cubicBezTo>
                    <a:pt x="655" y="3811"/>
                    <a:pt x="1309" y="5120"/>
                    <a:pt x="1636" y="6756"/>
                  </a:cubicBezTo>
                  <a:cubicBezTo>
                    <a:pt x="1964" y="8392"/>
                    <a:pt x="1964" y="10356"/>
                    <a:pt x="2291" y="10192"/>
                  </a:cubicBezTo>
                  <a:cubicBezTo>
                    <a:pt x="2618" y="10029"/>
                    <a:pt x="3273" y="7738"/>
                    <a:pt x="3927" y="5774"/>
                  </a:cubicBezTo>
                  <a:cubicBezTo>
                    <a:pt x="4582" y="3811"/>
                    <a:pt x="5236" y="2174"/>
                    <a:pt x="6109" y="1192"/>
                  </a:cubicBezTo>
                  <a:cubicBezTo>
                    <a:pt x="6982" y="211"/>
                    <a:pt x="8073" y="-117"/>
                    <a:pt x="8727" y="701"/>
                  </a:cubicBezTo>
                  <a:cubicBezTo>
                    <a:pt x="9382" y="1520"/>
                    <a:pt x="9600" y="3483"/>
                    <a:pt x="9709" y="5283"/>
                  </a:cubicBezTo>
                  <a:cubicBezTo>
                    <a:pt x="9818" y="7083"/>
                    <a:pt x="9818" y="8720"/>
                    <a:pt x="10036" y="8720"/>
                  </a:cubicBezTo>
                  <a:cubicBezTo>
                    <a:pt x="10255" y="8720"/>
                    <a:pt x="10691" y="7083"/>
                    <a:pt x="11455" y="5611"/>
                  </a:cubicBezTo>
                  <a:cubicBezTo>
                    <a:pt x="12218" y="4138"/>
                    <a:pt x="13309" y="2829"/>
                    <a:pt x="14291" y="1683"/>
                  </a:cubicBezTo>
                  <a:cubicBezTo>
                    <a:pt x="15273" y="538"/>
                    <a:pt x="16145" y="-444"/>
                    <a:pt x="16691" y="211"/>
                  </a:cubicBezTo>
                  <a:cubicBezTo>
                    <a:pt x="17236" y="865"/>
                    <a:pt x="17455" y="3156"/>
                    <a:pt x="18218" y="6920"/>
                  </a:cubicBezTo>
                  <a:cubicBezTo>
                    <a:pt x="18982" y="10683"/>
                    <a:pt x="20291" y="15920"/>
                    <a:pt x="21600" y="21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6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895604" y="1191157"/>
              <a:ext cx="373654" cy="149507"/>
            </a:xfrm>
            <a:prstGeom prst="rect">
              <a:avLst/>
            </a:prstGeom>
            <a:effectLst/>
          </p:spPr>
        </p:pic>
        <p:pic>
          <p:nvPicPr>
            <p:cNvPr id="566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647454" y="4588912"/>
              <a:ext cx="282666" cy="107446"/>
            </a:xfrm>
            <a:prstGeom prst="rect">
              <a:avLst/>
            </a:prstGeom>
            <a:effectLst/>
          </p:spPr>
        </p:pic>
        <p:pic>
          <p:nvPicPr>
            <p:cNvPr id="56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673392" y="4620157"/>
              <a:ext cx="336013" cy="95251"/>
            </a:xfrm>
            <a:prstGeom prst="rect">
              <a:avLst/>
            </a:prstGeom>
            <a:effectLst/>
          </p:spPr>
        </p:pic>
        <p:sp>
          <p:nvSpPr>
            <p:cNvPr id="570" name="Line"/>
            <p:cNvSpPr/>
            <p:nvPr/>
          </p:nvSpPr>
          <p:spPr>
            <a:xfrm>
              <a:off x="2365004" y="4342873"/>
              <a:ext cx="421218" cy="150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0" y="7910"/>
                  </a:moveTo>
                  <a:cubicBezTo>
                    <a:pt x="3348" y="8214"/>
                    <a:pt x="6696" y="8518"/>
                    <a:pt x="9882" y="8975"/>
                  </a:cubicBezTo>
                  <a:cubicBezTo>
                    <a:pt x="13068" y="9431"/>
                    <a:pt x="16092" y="10039"/>
                    <a:pt x="17982" y="10039"/>
                  </a:cubicBezTo>
                  <a:cubicBezTo>
                    <a:pt x="19872" y="10039"/>
                    <a:pt x="20628" y="9431"/>
                    <a:pt x="21060" y="8366"/>
                  </a:cubicBezTo>
                  <a:cubicBezTo>
                    <a:pt x="21492" y="7301"/>
                    <a:pt x="21600" y="5780"/>
                    <a:pt x="21384" y="4563"/>
                  </a:cubicBezTo>
                  <a:cubicBezTo>
                    <a:pt x="21168" y="3346"/>
                    <a:pt x="20628" y="2434"/>
                    <a:pt x="19980" y="1825"/>
                  </a:cubicBezTo>
                  <a:cubicBezTo>
                    <a:pt x="19332" y="1217"/>
                    <a:pt x="18576" y="913"/>
                    <a:pt x="17928" y="608"/>
                  </a:cubicBezTo>
                  <a:cubicBezTo>
                    <a:pt x="17280" y="304"/>
                    <a:pt x="16740" y="0"/>
                    <a:pt x="16740" y="0"/>
                  </a:cubicBezTo>
                  <a:cubicBezTo>
                    <a:pt x="16740" y="0"/>
                    <a:pt x="17280" y="304"/>
                    <a:pt x="18198" y="1825"/>
                  </a:cubicBezTo>
                  <a:cubicBezTo>
                    <a:pt x="19116" y="3346"/>
                    <a:pt x="20412" y="6085"/>
                    <a:pt x="20844" y="8975"/>
                  </a:cubicBezTo>
                  <a:cubicBezTo>
                    <a:pt x="21276" y="11865"/>
                    <a:pt x="20844" y="14907"/>
                    <a:pt x="20466" y="17037"/>
                  </a:cubicBezTo>
                  <a:cubicBezTo>
                    <a:pt x="20088" y="19166"/>
                    <a:pt x="19764" y="20383"/>
                    <a:pt x="194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3124958" y="3903783"/>
              <a:ext cx="141747" cy="494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1366" fill="norm" stroke="1" extrusionOk="0">
                  <a:moveTo>
                    <a:pt x="20963" y="2420"/>
                  </a:moveTo>
                  <a:cubicBezTo>
                    <a:pt x="20650" y="1780"/>
                    <a:pt x="20337" y="1139"/>
                    <a:pt x="18146" y="635"/>
                  </a:cubicBezTo>
                  <a:cubicBezTo>
                    <a:pt x="15954" y="132"/>
                    <a:pt x="11885" y="-234"/>
                    <a:pt x="8285" y="178"/>
                  </a:cubicBezTo>
                  <a:cubicBezTo>
                    <a:pt x="4685" y="590"/>
                    <a:pt x="1554" y="1780"/>
                    <a:pt x="459" y="2786"/>
                  </a:cubicBezTo>
                  <a:cubicBezTo>
                    <a:pt x="-637" y="3793"/>
                    <a:pt x="302" y="4617"/>
                    <a:pt x="2493" y="5624"/>
                  </a:cubicBezTo>
                  <a:cubicBezTo>
                    <a:pt x="4685" y="6630"/>
                    <a:pt x="8128" y="7820"/>
                    <a:pt x="10006" y="8735"/>
                  </a:cubicBezTo>
                  <a:cubicBezTo>
                    <a:pt x="11885" y="9651"/>
                    <a:pt x="12198" y="10291"/>
                    <a:pt x="11728" y="10749"/>
                  </a:cubicBezTo>
                  <a:cubicBezTo>
                    <a:pt x="11259" y="11207"/>
                    <a:pt x="10006" y="11481"/>
                    <a:pt x="9537" y="11847"/>
                  </a:cubicBezTo>
                  <a:cubicBezTo>
                    <a:pt x="9067" y="12213"/>
                    <a:pt x="9380" y="12671"/>
                    <a:pt x="8911" y="13358"/>
                  </a:cubicBezTo>
                  <a:cubicBezTo>
                    <a:pt x="8441" y="14044"/>
                    <a:pt x="7189" y="14959"/>
                    <a:pt x="5780" y="15874"/>
                  </a:cubicBezTo>
                  <a:cubicBezTo>
                    <a:pt x="4372" y="16790"/>
                    <a:pt x="2806" y="17705"/>
                    <a:pt x="2024" y="18437"/>
                  </a:cubicBezTo>
                  <a:cubicBezTo>
                    <a:pt x="1241" y="19169"/>
                    <a:pt x="1241" y="19719"/>
                    <a:pt x="2180" y="20085"/>
                  </a:cubicBezTo>
                  <a:cubicBezTo>
                    <a:pt x="3120" y="20451"/>
                    <a:pt x="4998" y="20634"/>
                    <a:pt x="7815" y="20817"/>
                  </a:cubicBezTo>
                  <a:cubicBezTo>
                    <a:pt x="10633" y="21000"/>
                    <a:pt x="14389" y="21183"/>
                    <a:pt x="18146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3444504" y="4067707"/>
              <a:ext cx="1651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662" y="3812"/>
                    <a:pt x="3323" y="7624"/>
                    <a:pt x="3738" y="10800"/>
                  </a:cubicBezTo>
                  <a:cubicBezTo>
                    <a:pt x="4154" y="13976"/>
                    <a:pt x="3323" y="16518"/>
                    <a:pt x="2492" y="18424"/>
                  </a:cubicBezTo>
                  <a:cubicBezTo>
                    <a:pt x="1662" y="20329"/>
                    <a:pt x="831" y="21600"/>
                    <a:pt x="415" y="21600"/>
                  </a:cubicBezTo>
                  <a:cubicBezTo>
                    <a:pt x="0" y="21600"/>
                    <a:pt x="0" y="20329"/>
                    <a:pt x="1800" y="18318"/>
                  </a:cubicBezTo>
                  <a:cubicBezTo>
                    <a:pt x="3600" y="16306"/>
                    <a:pt x="7200" y="13553"/>
                    <a:pt x="9969" y="11329"/>
                  </a:cubicBezTo>
                  <a:cubicBezTo>
                    <a:pt x="12738" y="9106"/>
                    <a:pt x="14677" y="7412"/>
                    <a:pt x="16062" y="6035"/>
                  </a:cubicBezTo>
                  <a:cubicBezTo>
                    <a:pt x="17446" y="4659"/>
                    <a:pt x="18277" y="3600"/>
                    <a:pt x="18000" y="3071"/>
                  </a:cubicBezTo>
                  <a:cubicBezTo>
                    <a:pt x="17723" y="2541"/>
                    <a:pt x="16338" y="2541"/>
                    <a:pt x="14677" y="3494"/>
                  </a:cubicBezTo>
                  <a:cubicBezTo>
                    <a:pt x="13015" y="4447"/>
                    <a:pt x="11077" y="6353"/>
                    <a:pt x="9969" y="8365"/>
                  </a:cubicBezTo>
                  <a:cubicBezTo>
                    <a:pt x="8862" y="10376"/>
                    <a:pt x="8585" y="12494"/>
                    <a:pt x="10662" y="14718"/>
                  </a:cubicBezTo>
                  <a:cubicBezTo>
                    <a:pt x="12738" y="16941"/>
                    <a:pt x="17169" y="192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3685241" y="4270907"/>
              <a:ext cx="1961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2769"/>
                    <a:pt x="-1585" y="5538"/>
                    <a:pt x="575" y="9138"/>
                  </a:cubicBezTo>
                  <a:cubicBezTo>
                    <a:pt x="2735" y="12738"/>
                    <a:pt x="11375" y="17169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3704854" y="3891611"/>
              <a:ext cx="177801" cy="163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7" fill="norm" stroke="1" extrusionOk="0">
                  <a:moveTo>
                    <a:pt x="0" y="3931"/>
                  </a:moveTo>
                  <a:cubicBezTo>
                    <a:pt x="514" y="6700"/>
                    <a:pt x="1029" y="9469"/>
                    <a:pt x="1157" y="11546"/>
                  </a:cubicBezTo>
                  <a:cubicBezTo>
                    <a:pt x="1286" y="13623"/>
                    <a:pt x="1029" y="15008"/>
                    <a:pt x="1029" y="15008"/>
                  </a:cubicBezTo>
                  <a:cubicBezTo>
                    <a:pt x="1029" y="15008"/>
                    <a:pt x="1286" y="13623"/>
                    <a:pt x="1929" y="11962"/>
                  </a:cubicBezTo>
                  <a:cubicBezTo>
                    <a:pt x="2571" y="10300"/>
                    <a:pt x="3600" y="8362"/>
                    <a:pt x="4500" y="6839"/>
                  </a:cubicBezTo>
                  <a:cubicBezTo>
                    <a:pt x="5400" y="5315"/>
                    <a:pt x="6171" y="4208"/>
                    <a:pt x="6557" y="4346"/>
                  </a:cubicBezTo>
                  <a:cubicBezTo>
                    <a:pt x="6943" y="4485"/>
                    <a:pt x="6943" y="5869"/>
                    <a:pt x="7586" y="6146"/>
                  </a:cubicBezTo>
                  <a:cubicBezTo>
                    <a:pt x="8229" y="6423"/>
                    <a:pt x="9514" y="5592"/>
                    <a:pt x="10671" y="4623"/>
                  </a:cubicBezTo>
                  <a:cubicBezTo>
                    <a:pt x="11829" y="3654"/>
                    <a:pt x="12857" y="2546"/>
                    <a:pt x="13886" y="1577"/>
                  </a:cubicBezTo>
                  <a:cubicBezTo>
                    <a:pt x="14914" y="608"/>
                    <a:pt x="15943" y="-223"/>
                    <a:pt x="16714" y="54"/>
                  </a:cubicBezTo>
                  <a:cubicBezTo>
                    <a:pt x="17486" y="331"/>
                    <a:pt x="18000" y="1715"/>
                    <a:pt x="18771" y="5454"/>
                  </a:cubicBezTo>
                  <a:cubicBezTo>
                    <a:pt x="19543" y="9192"/>
                    <a:pt x="20571" y="15285"/>
                    <a:pt x="21600" y="21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3946154" y="4391557"/>
              <a:ext cx="1016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4200154" y="4109888"/>
              <a:ext cx="196851" cy="253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0" fill="norm" stroke="1" extrusionOk="0">
                  <a:moveTo>
                    <a:pt x="0" y="1784"/>
                  </a:moveTo>
                  <a:cubicBezTo>
                    <a:pt x="697" y="1075"/>
                    <a:pt x="1394" y="367"/>
                    <a:pt x="2903" y="102"/>
                  </a:cubicBezTo>
                  <a:cubicBezTo>
                    <a:pt x="4413" y="-164"/>
                    <a:pt x="6735" y="13"/>
                    <a:pt x="8477" y="1606"/>
                  </a:cubicBezTo>
                  <a:cubicBezTo>
                    <a:pt x="10219" y="3200"/>
                    <a:pt x="11381" y="6210"/>
                    <a:pt x="11381" y="9131"/>
                  </a:cubicBezTo>
                  <a:cubicBezTo>
                    <a:pt x="11381" y="12052"/>
                    <a:pt x="10219" y="14885"/>
                    <a:pt x="9058" y="16744"/>
                  </a:cubicBezTo>
                  <a:cubicBezTo>
                    <a:pt x="7897" y="18603"/>
                    <a:pt x="6735" y="19488"/>
                    <a:pt x="5458" y="20197"/>
                  </a:cubicBezTo>
                  <a:cubicBezTo>
                    <a:pt x="4181" y="20905"/>
                    <a:pt x="2787" y="21436"/>
                    <a:pt x="2323" y="21170"/>
                  </a:cubicBezTo>
                  <a:cubicBezTo>
                    <a:pt x="1858" y="20905"/>
                    <a:pt x="2323" y="19843"/>
                    <a:pt x="4877" y="17187"/>
                  </a:cubicBezTo>
                  <a:cubicBezTo>
                    <a:pt x="7432" y="14531"/>
                    <a:pt x="12077" y="10282"/>
                    <a:pt x="14865" y="7892"/>
                  </a:cubicBezTo>
                  <a:cubicBezTo>
                    <a:pt x="17652" y="5502"/>
                    <a:pt x="18581" y="4970"/>
                    <a:pt x="19510" y="4085"/>
                  </a:cubicBezTo>
                  <a:cubicBezTo>
                    <a:pt x="20439" y="3200"/>
                    <a:pt x="21368" y="1961"/>
                    <a:pt x="21484" y="1695"/>
                  </a:cubicBezTo>
                  <a:cubicBezTo>
                    <a:pt x="21600" y="1429"/>
                    <a:pt x="20903" y="2138"/>
                    <a:pt x="20323" y="4351"/>
                  </a:cubicBezTo>
                  <a:cubicBezTo>
                    <a:pt x="19742" y="6564"/>
                    <a:pt x="19277" y="10282"/>
                    <a:pt x="19510" y="13203"/>
                  </a:cubicBezTo>
                  <a:cubicBezTo>
                    <a:pt x="19742" y="16125"/>
                    <a:pt x="20671" y="18249"/>
                    <a:pt x="21600" y="20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4466854" y="4316365"/>
              <a:ext cx="203201" cy="124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9" fill="norm" stroke="1" extrusionOk="0">
                  <a:moveTo>
                    <a:pt x="0" y="8469"/>
                  </a:moveTo>
                  <a:cubicBezTo>
                    <a:pt x="0" y="6669"/>
                    <a:pt x="0" y="4869"/>
                    <a:pt x="450" y="3429"/>
                  </a:cubicBezTo>
                  <a:cubicBezTo>
                    <a:pt x="900" y="1989"/>
                    <a:pt x="1800" y="909"/>
                    <a:pt x="3038" y="369"/>
                  </a:cubicBezTo>
                  <a:cubicBezTo>
                    <a:pt x="4275" y="-171"/>
                    <a:pt x="5850" y="-171"/>
                    <a:pt x="6637" y="729"/>
                  </a:cubicBezTo>
                  <a:cubicBezTo>
                    <a:pt x="7425" y="1629"/>
                    <a:pt x="7425" y="3429"/>
                    <a:pt x="6975" y="5949"/>
                  </a:cubicBezTo>
                  <a:cubicBezTo>
                    <a:pt x="6525" y="8469"/>
                    <a:pt x="5625" y="11709"/>
                    <a:pt x="4950" y="14409"/>
                  </a:cubicBezTo>
                  <a:cubicBezTo>
                    <a:pt x="4275" y="17109"/>
                    <a:pt x="3825" y="19269"/>
                    <a:pt x="4162" y="20349"/>
                  </a:cubicBezTo>
                  <a:cubicBezTo>
                    <a:pt x="4500" y="21429"/>
                    <a:pt x="5625" y="21429"/>
                    <a:pt x="8662" y="20349"/>
                  </a:cubicBezTo>
                  <a:cubicBezTo>
                    <a:pt x="11700" y="19269"/>
                    <a:pt x="16650" y="17109"/>
                    <a:pt x="21600" y="149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4511304" y="3967811"/>
              <a:ext cx="203201" cy="118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6516"/>
                  </a:moveTo>
                  <a:cubicBezTo>
                    <a:pt x="900" y="5379"/>
                    <a:pt x="1800" y="4242"/>
                    <a:pt x="2475" y="4621"/>
                  </a:cubicBezTo>
                  <a:cubicBezTo>
                    <a:pt x="3150" y="5000"/>
                    <a:pt x="3600" y="6895"/>
                    <a:pt x="3825" y="8790"/>
                  </a:cubicBezTo>
                  <a:cubicBezTo>
                    <a:pt x="4050" y="10684"/>
                    <a:pt x="4050" y="12579"/>
                    <a:pt x="4388" y="12390"/>
                  </a:cubicBezTo>
                  <a:cubicBezTo>
                    <a:pt x="4725" y="12200"/>
                    <a:pt x="5400" y="9927"/>
                    <a:pt x="6188" y="8032"/>
                  </a:cubicBezTo>
                  <a:cubicBezTo>
                    <a:pt x="6975" y="6137"/>
                    <a:pt x="7875" y="4621"/>
                    <a:pt x="8325" y="4811"/>
                  </a:cubicBezTo>
                  <a:cubicBezTo>
                    <a:pt x="8775" y="5000"/>
                    <a:pt x="8775" y="6895"/>
                    <a:pt x="9337" y="7463"/>
                  </a:cubicBezTo>
                  <a:cubicBezTo>
                    <a:pt x="9900" y="8032"/>
                    <a:pt x="11025" y="7274"/>
                    <a:pt x="11925" y="6137"/>
                  </a:cubicBezTo>
                  <a:cubicBezTo>
                    <a:pt x="12825" y="5000"/>
                    <a:pt x="13500" y="3484"/>
                    <a:pt x="14512" y="2158"/>
                  </a:cubicBezTo>
                  <a:cubicBezTo>
                    <a:pt x="15525" y="832"/>
                    <a:pt x="16875" y="-305"/>
                    <a:pt x="17775" y="74"/>
                  </a:cubicBezTo>
                  <a:cubicBezTo>
                    <a:pt x="18675" y="453"/>
                    <a:pt x="19125" y="2348"/>
                    <a:pt x="19687" y="6137"/>
                  </a:cubicBezTo>
                  <a:cubicBezTo>
                    <a:pt x="20250" y="9927"/>
                    <a:pt x="20925" y="15611"/>
                    <a:pt x="21600" y="21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4816104" y="4467757"/>
              <a:ext cx="1079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5139954" y="4442357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50" y="14400"/>
                    <a:pt x="11700" y="7200"/>
                    <a:pt x="15300" y="3600"/>
                  </a:cubicBezTo>
                  <a:cubicBezTo>
                    <a:pt x="18900" y="0"/>
                    <a:pt x="2025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5667004" y="4422744"/>
              <a:ext cx="2413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737" y="11375"/>
                    <a:pt x="9474" y="2735"/>
                    <a:pt x="13074" y="575"/>
                  </a:cubicBezTo>
                  <a:cubicBezTo>
                    <a:pt x="16674" y="-1585"/>
                    <a:pt x="19137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6048004" y="4486807"/>
              <a:ext cx="1143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6365504" y="4221840"/>
              <a:ext cx="266701" cy="235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0" y="1563"/>
                  </a:moveTo>
                  <a:cubicBezTo>
                    <a:pt x="1029" y="990"/>
                    <a:pt x="2057" y="416"/>
                    <a:pt x="3771" y="1563"/>
                  </a:cubicBezTo>
                  <a:cubicBezTo>
                    <a:pt x="5486" y="2710"/>
                    <a:pt x="7886" y="5578"/>
                    <a:pt x="8229" y="8923"/>
                  </a:cubicBezTo>
                  <a:cubicBezTo>
                    <a:pt x="8571" y="12268"/>
                    <a:pt x="6857" y="16091"/>
                    <a:pt x="5571" y="18193"/>
                  </a:cubicBezTo>
                  <a:cubicBezTo>
                    <a:pt x="4286" y="20296"/>
                    <a:pt x="3429" y="20678"/>
                    <a:pt x="2571" y="20965"/>
                  </a:cubicBezTo>
                  <a:cubicBezTo>
                    <a:pt x="1714" y="21252"/>
                    <a:pt x="857" y="21443"/>
                    <a:pt x="429" y="21061"/>
                  </a:cubicBezTo>
                  <a:cubicBezTo>
                    <a:pt x="0" y="20678"/>
                    <a:pt x="0" y="19723"/>
                    <a:pt x="1286" y="18098"/>
                  </a:cubicBezTo>
                  <a:cubicBezTo>
                    <a:pt x="2571" y="16473"/>
                    <a:pt x="5143" y="14179"/>
                    <a:pt x="8400" y="11408"/>
                  </a:cubicBezTo>
                  <a:cubicBezTo>
                    <a:pt x="11657" y="8636"/>
                    <a:pt x="15600" y="5386"/>
                    <a:pt x="17743" y="3284"/>
                  </a:cubicBezTo>
                  <a:cubicBezTo>
                    <a:pt x="19886" y="1181"/>
                    <a:pt x="20229" y="225"/>
                    <a:pt x="20057" y="34"/>
                  </a:cubicBezTo>
                  <a:cubicBezTo>
                    <a:pt x="19886" y="-157"/>
                    <a:pt x="19200" y="416"/>
                    <a:pt x="18343" y="2424"/>
                  </a:cubicBezTo>
                  <a:cubicBezTo>
                    <a:pt x="17486" y="4431"/>
                    <a:pt x="16457" y="7871"/>
                    <a:pt x="15943" y="10070"/>
                  </a:cubicBezTo>
                  <a:cubicBezTo>
                    <a:pt x="15429" y="12268"/>
                    <a:pt x="15429" y="13224"/>
                    <a:pt x="16457" y="14370"/>
                  </a:cubicBezTo>
                  <a:cubicBezTo>
                    <a:pt x="17486" y="15517"/>
                    <a:pt x="19543" y="16855"/>
                    <a:pt x="21600" y="181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6699032" y="4408681"/>
              <a:ext cx="134256" cy="122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01" fill="norm" stroke="1" extrusionOk="0">
                  <a:moveTo>
                    <a:pt x="482" y="5825"/>
                  </a:moveTo>
                  <a:cubicBezTo>
                    <a:pt x="482" y="7655"/>
                    <a:pt x="482" y="9486"/>
                    <a:pt x="313" y="12048"/>
                  </a:cubicBezTo>
                  <a:cubicBezTo>
                    <a:pt x="145" y="14611"/>
                    <a:pt x="-193" y="17906"/>
                    <a:pt x="145" y="18455"/>
                  </a:cubicBezTo>
                  <a:cubicBezTo>
                    <a:pt x="482" y="19004"/>
                    <a:pt x="1495" y="16808"/>
                    <a:pt x="4026" y="13330"/>
                  </a:cubicBezTo>
                  <a:cubicBezTo>
                    <a:pt x="6557" y="9852"/>
                    <a:pt x="10607" y="5093"/>
                    <a:pt x="13644" y="2530"/>
                  </a:cubicBezTo>
                  <a:cubicBezTo>
                    <a:pt x="16682" y="-33"/>
                    <a:pt x="18707" y="-399"/>
                    <a:pt x="19888" y="333"/>
                  </a:cubicBezTo>
                  <a:cubicBezTo>
                    <a:pt x="21069" y="1065"/>
                    <a:pt x="21407" y="2896"/>
                    <a:pt x="21407" y="6557"/>
                  </a:cubicBezTo>
                  <a:cubicBezTo>
                    <a:pt x="21407" y="10218"/>
                    <a:pt x="21069" y="15709"/>
                    <a:pt x="20732" y="21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6756182" y="4055007"/>
              <a:ext cx="123673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523" y="0"/>
                  </a:moveTo>
                  <a:cubicBezTo>
                    <a:pt x="523" y="4800"/>
                    <a:pt x="523" y="9600"/>
                    <a:pt x="340" y="13200"/>
                  </a:cubicBezTo>
                  <a:cubicBezTo>
                    <a:pt x="157" y="16800"/>
                    <a:pt x="-209" y="19200"/>
                    <a:pt x="157" y="19200"/>
                  </a:cubicBezTo>
                  <a:cubicBezTo>
                    <a:pt x="523" y="19200"/>
                    <a:pt x="1622" y="16800"/>
                    <a:pt x="3086" y="14640"/>
                  </a:cubicBezTo>
                  <a:cubicBezTo>
                    <a:pt x="4550" y="12480"/>
                    <a:pt x="6381" y="10560"/>
                    <a:pt x="7296" y="10800"/>
                  </a:cubicBezTo>
                  <a:cubicBezTo>
                    <a:pt x="8211" y="11040"/>
                    <a:pt x="8211" y="13440"/>
                    <a:pt x="8944" y="13680"/>
                  </a:cubicBezTo>
                  <a:cubicBezTo>
                    <a:pt x="9676" y="13920"/>
                    <a:pt x="11140" y="12000"/>
                    <a:pt x="13337" y="12960"/>
                  </a:cubicBezTo>
                  <a:cubicBezTo>
                    <a:pt x="15533" y="13920"/>
                    <a:pt x="18462" y="17760"/>
                    <a:pt x="213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6968754" y="3969110"/>
              <a:ext cx="109679" cy="676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505" fill="norm" stroke="1" extrusionOk="0">
                  <a:moveTo>
                    <a:pt x="0" y="1116"/>
                  </a:moveTo>
                  <a:cubicBezTo>
                    <a:pt x="2038" y="645"/>
                    <a:pt x="4075" y="174"/>
                    <a:pt x="7132" y="40"/>
                  </a:cubicBezTo>
                  <a:cubicBezTo>
                    <a:pt x="10189" y="-95"/>
                    <a:pt x="14264" y="107"/>
                    <a:pt x="15894" y="813"/>
                  </a:cubicBezTo>
                  <a:cubicBezTo>
                    <a:pt x="17525" y="1520"/>
                    <a:pt x="16709" y="2731"/>
                    <a:pt x="14264" y="4010"/>
                  </a:cubicBezTo>
                  <a:cubicBezTo>
                    <a:pt x="11819" y="5288"/>
                    <a:pt x="7743" y="6634"/>
                    <a:pt x="6521" y="7879"/>
                  </a:cubicBezTo>
                  <a:cubicBezTo>
                    <a:pt x="5298" y="9124"/>
                    <a:pt x="6928" y="10268"/>
                    <a:pt x="9374" y="11344"/>
                  </a:cubicBezTo>
                  <a:cubicBezTo>
                    <a:pt x="11819" y="12421"/>
                    <a:pt x="15079" y="13430"/>
                    <a:pt x="17525" y="14473"/>
                  </a:cubicBezTo>
                  <a:cubicBezTo>
                    <a:pt x="19970" y="15516"/>
                    <a:pt x="21600" y="16593"/>
                    <a:pt x="20989" y="17669"/>
                  </a:cubicBezTo>
                  <a:cubicBezTo>
                    <a:pt x="20377" y="18746"/>
                    <a:pt x="17525" y="19823"/>
                    <a:pt x="14264" y="20462"/>
                  </a:cubicBezTo>
                  <a:cubicBezTo>
                    <a:pt x="11004" y="21101"/>
                    <a:pt x="7336" y="21303"/>
                    <a:pt x="3668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9195515" y="732554"/>
              <a:ext cx="349251" cy="458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4" fill="norm" stroke="1" extrusionOk="0">
                  <a:moveTo>
                    <a:pt x="0" y="21554"/>
                  </a:moveTo>
                  <a:cubicBezTo>
                    <a:pt x="1178" y="18966"/>
                    <a:pt x="2356" y="16378"/>
                    <a:pt x="3142" y="13989"/>
                  </a:cubicBezTo>
                  <a:cubicBezTo>
                    <a:pt x="3927" y="11600"/>
                    <a:pt x="4320" y="9410"/>
                    <a:pt x="4582" y="7569"/>
                  </a:cubicBezTo>
                  <a:cubicBezTo>
                    <a:pt x="4844" y="5727"/>
                    <a:pt x="4975" y="4234"/>
                    <a:pt x="5105" y="3239"/>
                  </a:cubicBezTo>
                  <a:cubicBezTo>
                    <a:pt x="5236" y="2243"/>
                    <a:pt x="5367" y="1746"/>
                    <a:pt x="5629" y="1198"/>
                  </a:cubicBezTo>
                  <a:cubicBezTo>
                    <a:pt x="5891" y="651"/>
                    <a:pt x="6284" y="54"/>
                    <a:pt x="6349" y="4"/>
                  </a:cubicBezTo>
                  <a:cubicBezTo>
                    <a:pt x="6415" y="-46"/>
                    <a:pt x="6153" y="452"/>
                    <a:pt x="5760" y="1746"/>
                  </a:cubicBezTo>
                  <a:cubicBezTo>
                    <a:pt x="5367" y="3040"/>
                    <a:pt x="4844" y="5130"/>
                    <a:pt x="4582" y="6673"/>
                  </a:cubicBezTo>
                  <a:cubicBezTo>
                    <a:pt x="4320" y="8216"/>
                    <a:pt x="4320" y="9211"/>
                    <a:pt x="4713" y="10107"/>
                  </a:cubicBezTo>
                  <a:cubicBezTo>
                    <a:pt x="5105" y="11003"/>
                    <a:pt x="5891" y="11799"/>
                    <a:pt x="6611" y="12247"/>
                  </a:cubicBezTo>
                  <a:cubicBezTo>
                    <a:pt x="7331" y="12695"/>
                    <a:pt x="7985" y="12795"/>
                    <a:pt x="9033" y="12396"/>
                  </a:cubicBezTo>
                  <a:cubicBezTo>
                    <a:pt x="10080" y="11998"/>
                    <a:pt x="11520" y="11102"/>
                    <a:pt x="12698" y="9858"/>
                  </a:cubicBezTo>
                  <a:cubicBezTo>
                    <a:pt x="13876" y="8614"/>
                    <a:pt x="14793" y="7021"/>
                    <a:pt x="15382" y="5976"/>
                  </a:cubicBezTo>
                  <a:cubicBezTo>
                    <a:pt x="15971" y="4931"/>
                    <a:pt x="16233" y="4433"/>
                    <a:pt x="16495" y="3637"/>
                  </a:cubicBezTo>
                  <a:cubicBezTo>
                    <a:pt x="16756" y="2841"/>
                    <a:pt x="17018" y="1746"/>
                    <a:pt x="17084" y="1497"/>
                  </a:cubicBezTo>
                  <a:cubicBezTo>
                    <a:pt x="17149" y="1248"/>
                    <a:pt x="17018" y="1845"/>
                    <a:pt x="16887" y="2940"/>
                  </a:cubicBezTo>
                  <a:cubicBezTo>
                    <a:pt x="16756" y="4035"/>
                    <a:pt x="16625" y="5628"/>
                    <a:pt x="16822" y="7121"/>
                  </a:cubicBezTo>
                  <a:cubicBezTo>
                    <a:pt x="17018" y="8614"/>
                    <a:pt x="17542" y="10007"/>
                    <a:pt x="18131" y="10804"/>
                  </a:cubicBezTo>
                  <a:cubicBezTo>
                    <a:pt x="18720" y="11600"/>
                    <a:pt x="19375" y="11799"/>
                    <a:pt x="19964" y="11749"/>
                  </a:cubicBezTo>
                  <a:cubicBezTo>
                    <a:pt x="20553" y="11700"/>
                    <a:pt x="21076" y="11401"/>
                    <a:pt x="21600" y="111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9564080" y="682884"/>
              <a:ext cx="1032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12420" y="0"/>
                  </a:moveTo>
                  <a:cubicBezTo>
                    <a:pt x="12420" y="4000"/>
                    <a:pt x="12420" y="8000"/>
                    <a:pt x="10260" y="11600"/>
                  </a:cubicBezTo>
                  <a:cubicBezTo>
                    <a:pt x="8100" y="15200"/>
                    <a:pt x="3780" y="18400"/>
                    <a:pt x="1620" y="19000"/>
                  </a:cubicBezTo>
                  <a:cubicBezTo>
                    <a:pt x="-540" y="19600"/>
                    <a:pt x="-540" y="17600"/>
                    <a:pt x="1620" y="15600"/>
                  </a:cubicBezTo>
                  <a:cubicBezTo>
                    <a:pt x="3780" y="13600"/>
                    <a:pt x="8100" y="11600"/>
                    <a:pt x="10260" y="9600"/>
                  </a:cubicBezTo>
                  <a:cubicBezTo>
                    <a:pt x="12420" y="7600"/>
                    <a:pt x="12420" y="5600"/>
                    <a:pt x="14580" y="5600"/>
                  </a:cubicBezTo>
                  <a:cubicBezTo>
                    <a:pt x="16740" y="5600"/>
                    <a:pt x="21060" y="7600"/>
                    <a:pt x="21060" y="10600"/>
                  </a:cubicBezTo>
                  <a:cubicBezTo>
                    <a:pt x="21060" y="13600"/>
                    <a:pt x="16740" y="17600"/>
                    <a:pt x="124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9241702" y="451020"/>
              <a:ext cx="176064" cy="149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01" fill="norm" stroke="1" extrusionOk="0">
                  <a:moveTo>
                    <a:pt x="5960" y="7663"/>
                  </a:moveTo>
                  <a:cubicBezTo>
                    <a:pt x="5189" y="10663"/>
                    <a:pt x="4418" y="13663"/>
                    <a:pt x="3389" y="16213"/>
                  </a:cubicBezTo>
                  <a:cubicBezTo>
                    <a:pt x="2360" y="18763"/>
                    <a:pt x="1075" y="20863"/>
                    <a:pt x="432" y="21163"/>
                  </a:cubicBezTo>
                  <a:cubicBezTo>
                    <a:pt x="-211" y="21463"/>
                    <a:pt x="-211" y="19963"/>
                    <a:pt x="946" y="17263"/>
                  </a:cubicBezTo>
                  <a:cubicBezTo>
                    <a:pt x="2103" y="14563"/>
                    <a:pt x="4418" y="10663"/>
                    <a:pt x="5960" y="7963"/>
                  </a:cubicBezTo>
                  <a:cubicBezTo>
                    <a:pt x="7503" y="5263"/>
                    <a:pt x="8275" y="3763"/>
                    <a:pt x="9046" y="2413"/>
                  </a:cubicBezTo>
                  <a:cubicBezTo>
                    <a:pt x="9818" y="1063"/>
                    <a:pt x="10589" y="-137"/>
                    <a:pt x="11232" y="13"/>
                  </a:cubicBezTo>
                  <a:cubicBezTo>
                    <a:pt x="11875" y="163"/>
                    <a:pt x="12389" y="1663"/>
                    <a:pt x="13546" y="4663"/>
                  </a:cubicBezTo>
                  <a:cubicBezTo>
                    <a:pt x="14703" y="7663"/>
                    <a:pt x="16503" y="12163"/>
                    <a:pt x="17918" y="15013"/>
                  </a:cubicBezTo>
                  <a:cubicBezTo>
                    <a:pt x="19332" y="17863"/>
                    <a:pt x="20360" y="19063"/>
                    <a:pt x="21389" y="20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9906715" y="879734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9900365" y="987684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22" y="16457"/>
                    <a:pt x="10643" y="11314"/>
                    <a:pt x="14243" y="7714"/>
                  </a:cubicBezTo>
                  <a:cubicBezTo>
                    <a:pt x="17843" y="4114"/>
                    <a:pt x="19722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2" name="Line"/>
            <p:cNvSpPr/>
            <p:nvPr/>
          </p:nvSpPr>
          <p:spPr>
            <a:xfrm>
              <a:off x="10363915" y="552623"/>
              <a:ext cx="177801" cy="185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2559"/>
                  </a:moveTo>
                  <a:cubicBezTo>
                    <a:pt x="3343" y="1831"/>
                    <a:pt x="6686" y="1102"/>
                    <a:pt x="9257" y="1588"/>
                  </a:cubicBezTo>
                  <a:cubicBezTo>
                    <a:pt x="11829" y="2073"/>
                    <a:pt x="13629" y="3772"/>
                    <a:pt x="14143" y="6078"/>
                  </a:cubicBezTo>
                  <a:cubicBezTo>
                    <a:pt x="14657" y="8383"/>
                    <a:pt x="13886" y="11296"/>
                    <a:pt x="12471" y="13723"/>
                  </a:cubicBezTo>
                  <a:cubicBezTo>
                    <a:pt x="11057" y="16150"/>
                    <a:pt x="9000" y="18091"/>
                    <a:pt x="6943" y="19426"/>
                  </a:cubicBezTo>
                  <a:cubicBezTo>
                    <a:pt x="4886" y="20761"/>
                    <a:pt x="2829" y="21489"/>
                    <a:pt x="1671" y="21125"/>
                  </a:cubicBezTo>
                  <a:cubicBezTo>
                    <a:pt x="514" y="20761"/>
                    <a:pt x="257" y="19305"/>
                    <a:pt x="2829" y="15907"/>
                  </a:cubicBezTo>
                  <a:cubicBezTo>
                    <a:pt x="5400" y="12509"/>
                    <a:pt x="10800" y="7170"/>
                    <a:pt x="14014" y="4015"/>
                  </a:cubicBezTo>
                  <a:cubicBezTo>
                    <a:pt x="17229" y="860"/>
                    <a:pt x="18257" y="-111"/>
                    <a:pt x="18386" y="10"/>
                  </a:cubicBezTo>
                  <a:cubicBezTo>
                    <a:pt x="18514" y="132"/>
                    <a:pt x="17743" y="1345"/>
                    <a:pt x="16971" y="4015"/>
                  </a:cubicBezTo>
                  <a:cubicBezTo>
                    <a:pt x="16200" y="6685"/>
                    <a:pt x="15429" y="10810"/>
                    <a:pt x="15171" y="13480"/>
                  </a:cubicBezTo>
                  <a:cubicBezTo>
                    <a:pt x="14914" y="16150"/>
                    <a:pt x="15171" y="17363"/>
                    <a:pt x="16329" y="18213"/>
                  </a:cubicBezTo>
                  <a:cubicBezTo>
                    <a:pt x="17486" y="19062"/>
                    <a:pt x="19543" y="19547"/>
                    <a:pt x="21600" y="200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3" name="Line"/>
            <p:cNvSpPr/>
            <p:nvPr/>
          </p:nvSpPr>
          <p:spPr>
            <a:xfrm>
              <a:off x="10605215" y="701934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4" name="Line"/>
            <p:cNvSpPr/>
            <p:nvPr/>
          </p:nvSpPr>
          <p:spPr>
            <a:xfrm>
              <a:off x="10624265" y="390784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800"/>
                    <a:pt x="21600" y="9600"/>
                    <a:pt x="18000" y="13200"/>
                  </a:cubicBezTo>
                  <a:cubicBezTo>
                    <a:pt x="14400" y="16800"/>
                    <a:pt x="720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10744915" y="695584"/>
              <a:ext cx="120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10793271" y="632084"/>
              <a:ext cx="2784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3467"/>
                    <a:pt x="4867" y="6933"/>
                    <a:pt x="1782" y="10533"/>
                  </a:cubicBezTo>
                  <a:cubicBezTo>
                    <a:pt x="-1304" y="14133"/>
                    <a:pt x="239" y="17867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10929158" y="547145"/>
              <a:ext cx="150192" cy="19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137" fill="norm" stroke="1" extrusionOk="0">
                  <a:moveTo>
                    <a:pt x="1787" y="2378"/>
                  </a:moveTo>
                  <a:cubicBezTo>
                    <a:pt x="2687" y="1438"/>
                    <a:pt x="3587" y="499"/>
                    <a:pt x="4787" y="147"/>
                  </a:cubicBezTo>
                  <a:cubicBezTo>
                    <a:pt x="5987" y="-205"/>
                    <a:pt x="7487" y="30"/>
                    <a:pt x="8837" y="1321"/>
                  </a:cubicBezTo>
                  <a:cubicBezTo>
                    <a:pt x="10187" y="2612"/>
                    <a:pt x="11387" y="4960"/>
                    <a:pt x="11087" y="7895"/>
                  </a:cubicBezTo>
                  <a:cubicBezTo>
                    <a:pt x="10787" y="10830"/>
                    <a:pt x="8987" y="14352"/>
                    <a:pt x="7487" y="16465"/>
                  </a:cubicBezTo>
                  <a:cubicBezTo>
                    <a:pt x="5987" y="18578"/>
                    <a:pt x="4787" y="19282"/>
                    <a:pt x="3437" y="19986"/>
                  </a:cubicBezTo>
                  <a:cubicBezTo>
                    <a:pt x="2087" y="20691"/>
                    <a:pt x="587" y="21395"/>
                    <a:pt x="137" y="21043"/>
                  </a:cubicBezTo>
                  <a:cubicBezTo>
                    <a:pt x="-313" y="20691"/>
                    <a:pt x="287" y="19282"/>
                    <a:pt x="2837" y="16699"/>
                  </a:cubicBezTo>
                  <a:cubicBezTo>
                    <a:pt x="5387" y="14117"/>
                    <a:pt x="9887" y="10360"/>
                    <a:pt x="12887" y="7895"/>
                  </a:cubicBezTo>
                  <a:cubicBezTo>
                    <a:pt x="15887" y="5430"/>
                    <a:pt x="17387" y="4256"/>
                    <a:pt x="18737" y="3082"/>
                  </a:cubicBezTo>
                  <a:cubicBezTo>
                    <a:pt x="20087" y="1908"/>
                    <a:pt x="21287" y="734"/>
                    <a:pt x="21287" y="499"/>
                  </a:cubicBezTo>
                  <a:cubicBezTo>
                    <a:pt x="21287" y="265"/>
                    <a:pt x="20087" y="969"/>
                    <a:pt x="18587" y="2730"/>
                  </a:cubicBezTo>
                  <a:cubicBezTo>
                    <a:pt x="17087" y="4491"/>
                    <a:pt x="15287" y="7308"/>
                    <a:pt x="14537" y="10008"/>
                  </a:cubicBezTo>
                  <a:cubicBezTo>
                    <a:pt x="13787" y="12708"/>
                    <a:pt x="14087" y="15291"/>
                    <a:pt x="15137" y="16699"/>
                  </a:cubicBezTo>
                  <a:cubicBezTo>
                    <a:pt x="16187" y="18108"/>
                    <a:pt x="17987" y="18343"/>
                    <a:pt x="19787" y="185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11113215" y="677817"/>
              <a:ext cx="76201" cy="127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4034"/>
                  </a:moveTo>
                  <a:cubicBezTo>
                    <a:pt x="1800" y="2618"/>
                    <a:pt x="3600" y="1201"/>
                    <a:pt x="6600" y="493"/>
                  </a:cubicBezTo>
                  <a:cubicBezTo>
                    <a:pt x="9600" y="-215"/>
                    <a:pt x="13800" y="-215"/>
                    <a:pt x="15900" y="847"/>
                  </a:cubicBezTo>
                  <a:cubicBezTo>
                    <a:pt x="18000" y="1910"/>
                    <a:pt x="18000" y="4034"/>
                    <a:pt x="15600" y="6513"/>
                  </a:cubicBezTo>
                  <a:cubicBezTo>
                    <a:pt x="13200" y="8992"/>
                    <a:pt x="8400" y="11824"/>
                    <a:pt x="5100" y="14126"/>
                  </a:cubicBezTo>
                  <a:cubicBezTo>
                    <a:pt x="1800" y="16428"/>
                    <a:pt x="0" y="18198"/>
                    <a:pt x="600" y="19437"/>
                  </a:cubicBezTo>
                  <a:cubicBezTo>
                    <a:pt x="1200" y="20677"/>
                    <a:pt x="4200" y="21385"/>
                    <a:pt x="8100" y="21385"/>
                  </a:cubicBezTo>
                  <a:cubicBezTo>
                    <a:pt x="12000" y="21385"/>
                    <a:pt x="16800" y="20677"/>
                    <a:pt x="21600" y="19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11189415" y="409834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11227515" y="663834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11286996" y="606684"/>
              <a:ext cx="29420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733"/>
                    <a:pt x="2735" y="7467"/>
                    <a:pt x="575" y="11067"/>
                  </a:cubicBezTo>
                  <a:cubicBezTo>
                    <a:pt x="-1585" y="14667"/>
                    <a:pt x="2735" y="18133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11411665" y="727334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11583115" y="727334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11741865" y="676534"/>
              <a:ext cx="114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8000"/>
                    <a:pt x="11200" y="14400"/>
                    <a:pt x="14800" y="10800"/>
                  </a:cubicBezTo>
                  <a:cubicBezTo>
                    <a:pt x="18400" y="7200"/>
                    <a:pt x="2000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11790035" y="625734"/>
              <a:ext cx="4708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4708"/>
                    <a:pt x="-1582" y="9415"/>
                    <a:pt x="1118" y="13015"/>
                  </a:cubicBezTo>
                  <a:cubicBezTo>
                    <a:pt x="3818" y="16615"/>
                    <a:pt x="11918" y="19108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11938715" y="580071"/>
              <a:ext cx="139701" cy="140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2119"/>
                  </a:moveTo>
                  <a:cubicBezTo>
                    <a:pt x="1309" y="1152"/>
                    <a:pt x="2618" y="184"/>
                    <a:pt x="4091" y="23"/>
                  </a:cubicBezTo>
                  <a:cubicBezTo>
                    <a:pt x="5564" y="-138"/>
                    <a:pt x="7200" y="507"/>
                    <a:pt x="8673" y="2602"/>
                  </a:cubicBezTo>
                  <a:cubicBezTo>
                    <a:pt x="10145" y="4698"/>
                    <a:pt x="11455" y="8244"/>
                    <a:pt x="10964" y="11307"/>
                  </a:cubicBezTo>
                  <a:cubicBezTo>
                    <a:pt x="10473" y="14369"/>
                    <a:pt x="8182" y="16949"/>
                    <a:pt x="6382" y="18722"/>
                  </a:cubicBezTo>
                  <a:cubicBezTo>
                    <a:pt x="4582" y="20495"/>
                    <a:pt x="3273" y="21462"/>
                    <a:pt x="2127" y="21301"/>
                  </a:cubicBezTo>
                  <a:cubicBezTo>
                    <a:pt x="982" y="21140"/>
                    <a:pt x="0" y="19850"/>
                    <a:pt x="0" y="18561"/>
                  </a:cubicBezTo>
                  <a:cubicBezTo>
                    <a:pt x="0" y="17271"/>
                    <a:pt x="982" y="15981"/>
                    <a:pt x="3436" y="13563"/>
                  </a:cubicBezTo>
                  <a:cubicBezTo>
                    <a:pt x="5891" y="11146"/>
                    <a:pt x="9818" y="7599"/>
                    <a:pt x="12764" y="5181"/>
                  </a:cubicBezTo>
                  <a:cubicBezTo>
                    <a:pt x="15709" y="2763"/>
                    <a:pt x="17673" y="1474"/>
                    <a:pt x="18164" y="1635"/>
                  </a:cubicBezTo>
                  <a:cubicBezTo>
                    <a:pt x="18655" y="1796"/>
                    <a:pt x="17673" y="3408"/>
                    <a:pt x="16855" y="5987"/>
                  </a:cubicBezTo>
                  <a:cubicBezTo>
                    <a:pt x="16036" y="8566"/>
                    <a:pt x="15382" y="12113"/>
                    <a:pt x="15382" y="14692"/>
                  </a:cubicBezTo>
                  <a:cubicBezTo>
                    <a:pt x="15382" y="17271"/>
                    <a:pt x="16036" y="18883"/>
                    <a:pt x="17182" y="19850"/>
                  </a:cubicBezTo>
                  <a:cubicBezTo>
                    <a:pt x="18327" y="20817"/>
                    <a:pt x="19964" y="21140"/>
                    <a:pt x="21600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12110165" y="682884"/>
              <a:ext cx="88901" cy="8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629" y="0"/>
                  </a:moveTo>
                  <a:cubicBezTo>
                    <a:pt x="3086" y="2107"/>
                    <a:pt x="1543" y="4215"/>
                    <a:pt x="771" y="6585"/>
                  </a:cubicBezTo>
                  <a:cubicBezTo>
                    <a:pt x="0" y="8956"/>
                    <a:pt x="0" y="11590"/>
                    <a:pt x="0" y="14751"/>
                  </a:cubicBezTo>
                  <a:cubicBezTo>
                    <a:pt x="0" y="17912"/>
                    <a:pt x="0" y="21600"/>
                    <a:pt x="0" y="21600"/>
                  </a:cubicBezTo>
                  <a:cubicBezTo>
                    <a:pt x="0" y="21600"/>
                    <a:pt x="0" y="17912"/>
                    <a:pt x="771" y="15015"/>
                  </a:cubicBezTo>
                  <a:cubicBezTo>
                    <a:pt x="1543" y="12117"/>
                    <a:pt x="3086" y="10010"/>
                    <a:pt x="4886" y="8166"/>
                  </a:cubicBezTo>
                  <a:cubicBezTo>
                    <a:pt x="6686" y="6322"/>
                    <a:pt x="8743" y="4741"/>
                    <a:pt x="11571" y="5532"/>
                  </a:cubicBezTo>
                  <a:cubicBezTo>
                    <a:pt x="14400" y="6322"/>
                    <a:pt x="18000" y="9483"/>
                    <a:pt x="21600" y="126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12230815" y="486034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10579815" y="918305"/>
              <a:ext cx="1354668" cy="63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21440"/>
                  </a:moveTo>
                  <a:cubicBezTo>
                    <a:pt x="1080" y="18560"/>
                    <a:pt x="2160" y="15680"/>
                    <a:pt x="3324" y="12800"/>
                  </a:cubicBezTo>
                  <a:cubicBezTo>
                    <a:pt x="4489" y="9920"/>
                    <a:pt x="5738" y="7040"/>
                    <a:pt x="6885" y="5240"/>
                  </a:cubicBezTo>
                  <a:cubicBezTo>
                    <a:pt x="8033" y="3440"/>
                    <a:pt x="9079" y="2720"/>
                    <a:pt x="10192" y="2000"/>
                  </a:cubicBezTo>
                  <a:cubicBezTo>
                    <a:pt x="11306" y="1280"/>
                    <a:pt x="12488" y="560"/>
                    <a:pt x="13702" y="200"/>
                  </a:cubicBezTo>
                  <a:cubicBezTo>
                    <a:pt x="14917" y="-160"/>
                    <a:pt x="16166" y="-160"/>
                    <a:pt x="17432" y="1280"/>
                  </a:cubicBezTo>
                  <a:cubicBezTo>
                    <a:pt x="18698" y="2720"/>
                    <a:pt x="19980" y="5600"/>
                    <a:pt x="20706" y="7040"/>
                  </a:cubicBezTo>
                  <a:cubicBezTo>
                    <a:pt x="21431" y="8480"/>
                    <a:pt x="21600" y="8480"/>
                    <a:pt x="21600" y="8480"/>
                  </a:cubicBezTo>
                  <a:cubicBezTo>
                    <a:pt x="21600" y="8480"/>
                    <a:pt x="21431" y="8480"/>
                    <a:pt x="21263" y="8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11284599" y="1098468"/>
              <a:ext cx="170812" cy="136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0846" fill="norm" stroke="1" extrusionOk="0">
                  <a:moveTo>
                    <a:pt x="1570" y="2470"/>
                  </a:moveTo>
                  <a:cubicBezTo>
                    <a:pt x="1309" y="6339"/>
                    <a:pt x="1049" y="10207"/>
                    <a:pt x="659" y="13270"/>
                  </a:cubicBezTo>
                  <a:cubicBezTo>
                    <a:pt x="268" y="16333"/>
                    <a:pt x="-252" y="18589"/>
                    <a:pt x="138" y="18267"/>
                  </a:cubicBezTo>
                  <a:cubicBezTo>
                    <a:pt x="529" y="17945"/>
                    <a:pt x="1830" y="15043"/>
                    <a:pt x="3521" y="11658"/>
                  </a:cubicBezTo>
                  <a:cubicBezTo>
                    <a:pt x="5213" y="8273"/>
                    <a:pt x="7295" y="4404"/>
                    <a:pt x="9507" y="2147"/>
                  </a:cubicBezTo>
                  <a:cubicBezTo>
                    <a:pt x="11719" y="-109"/>
                    <a:pt x="14061" y="-754"/>
                    <a:pt x="16143" y="1019"/>
                  </a:cubicBezTo>
                  <a:cubicBezTo>
                    <a:pt x="18225" y="2792"/>
                    <a:pt x="20047" y="6983"/>
                    <a:pt x="20697" y="10691"/>
                  </a:cubicBezTo>
                  <a:cubicBezTo>
                    <a:pt x="21348" y="14398"/>
                    <a:pt x="20828" y="17622"/>
                    <a:pt x="20307" y="208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8998665" y="2200534"/>
              <a:ext cx="12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9062165" y="2899034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9026182" y="3286384"/>
              <a:ext cx="35984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2400"/>
                    <a:pt x="13976" y="4800"/>
                    <a:pt x="9529" y="6720"/>
                  </a:cubicBezTo>
                  <a:cubicBezTo>
                    <a:pt x="5082" y="8640"/>
                    <a:pt x="0" y="10080"/>
                    <a:pt x="0" y="12480"/>
                  </a:cubicBezTo>
                  <a:cubicBezTo>
                    <a:pt x="0" y="14880"/>
                    <a:pt x="5082" y="18240"/>
                    <a:pt x="1016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9049465" y="3476884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8615549" y="4198366"/>
              <a:ext cx="319617" cy="434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510" fill="norm" stroke="1" extrusionOk="0">
                  <a:moveTo>
                    <a:pt x="142" y="21510"/>
                  </a:moveTo>
                  <a:cubicBezTo>
                    <a:pt x="0" y="20986"/>
                    <a:pt x="-142" y="20461"/>
                    <a:pt x="284" y="19623"/>
                  </a:cubicBezTo>
                  <a:cubicBezTo>
                    <a:pt x="711" y="18784"/>
                    <a:pt x="1705" y="17630"/>
                    <a:pt x="3055" y="15691"/>
                  </a:cubicBezTo>
                  <a:cubicBezTo>
                    <a:pt x="4405" y="13751"/>
                    <a:pt x="6111" y="11025"/>
                    <a:pt x="7319" y="8508"/>
                  </a:cubicBezTo>
                  <a:cubicBezTo>
                    <a:pt x="8526" y="5992"/>
                    <a:pt x="9237" y="3685"/>
                    <a:pt x="9521" y="2217"/>
                  </a:cubicBezTo>
                  <a:cubicBezTo>
                    <a:pt x="9805" y="749"/>
                    <a:pt x="9663" y="120"/>
                    <a:pt x="9308" y="15"/>
                  </a:cubicBezTo>
                  <a:cubicBezTo>
                    <a:pt x="8953" y="-90"/>
                    <a:pt x="8384" y="329"/>
                    <a:pt x="7745" y="2164"/>
                  </a:cubicBezTo>
                  <a:cubicBezTo>
                    <a:pt x="7105" y="3999"/>
                    <a:pt x="6395" y="7250"/>
                    <a:pt x="6040" y="10133"/>
                  </a:cubicBezTo>
                  <a:cubicBezTo>
                    <a:pt x="5684" y="13017"/>
                    <a:pt x="5684" y="15533"/>
                    <a:pt x="5755" y="17054"/>
                  </a:cubicBezTo>
                  <a:cubicBezTo>
                    <a:pt x="5826" y="18574"/>
                    <a:pt x="5969" y="19098"/>
                    <a:pt x="6324" y="19518"/>
                  </a:cubicBezTo>
                  <a:cubicBezTo>
                    <a:pt x="6679" y="19937"/>
                    <a:pt x="7247" y="20252"/>
                    <a:pt x="7958" y="20199"/>
                  </a:cubicBezTo>
                  <a:cubicBezTo>
                    <a:pt x="8669" y="20147"/>
                    <a:pt x="9521" y="19727"/>
                    <a:pt x="11013" y="18260"/>
                  </a:cubicBezTo>
                  <a:cubicBezTo>
                    <a:pt x="12505" y="16792"/>
                    <a:pt x="14637" y="14275"/>
                    <a:pt x="16200" y="11759"/>
                  </a:cubicBezTo>
                  <a:cubicBezTo>
                    <a:pt x="17763" y="9242"/>
                    <a:pt x="18758" y="6726"/>
                    <a:pt x="19184" y="5100"/>
                  </a:cubicBezTo>
                  <a:cubicBezTo>
                    <a:pt x="19611" y="3475"/>
                    <a:pt x="19469" y="2741"/>
                    <a:pt x="19255" y="2636"/>
                  </a:cubicBezTo>
                  <a:cubicBezTo>
                    <a:pt x="19042" y="2531"/>
                    <a:pt x="18758" y="3056"/>
                    <a:pt x="18474" y="4733"/>
                  </a:cubicBezTo>
                  <a:cubicBezTo>
                    <a:pt x="18190" y="6411"/>
                    <a:pt x="17905" y="9242"/>
                    <a:pt x="18403" y="11549"/>
                  </a:cubicBezTo>
                  <a:cubicBezTo>
                    <a:pt x="18900" y="13856"/>
                    <a:pt x="20179" y="15638"/>
                    <a:pt x="21458" y="17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9007132" y="4172805"/>
              <a:ext cx="124884" cy="9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4" fill="norm" stroke="1" extrusionOk="0">
                  <a:moveTo>
                    <a:pt x="1831" y="9025"/>
                  </a:moveTo>
                  <a:cubicBezTo>
                    <a:pt x="1464" y="11373"/>
                    <a:pt x="1098" y="13721"/>
                    <a:pt x="732" y="16068"/>
                  </a:cubicBezTo>
                  <a:cubicBezTo>
                    <a:pt x="366" y="18416"/>
                    <a:pt x="0" y="20764"/>
                    <a:pt x="0" y="20764"/>
                  </a:cubicBezTo>
                  <a:cubicBezTo>
                    <a:pt x="0" y="20764"/>
                    <a:pt x="366" y="18416"/>
                    <a:pt x="1464" y="15834"/>
                  </a:cubicBezTo>
                  <a:cubicBezTo>
                    <a:pt x="2563" y="13251"/>
                    <a:pt x="4393" y="10434"/>
                    <a:pt x="5308" y="10199"/>
                  </a:cubicBezTo>
                  <a:cubicBezTo>
                    <a:pt x="6224" y="9964"/>
                    <a:pt x="6224" y="12312"/>
                    <a:pt x="6956" y="12547"/>
                  </a:cubicBezTo>
                  <a:cubicBezTo>
                    <a:pt x="7688" y="12781"/>
                    <a:pt x="9153" y="10903"/>
                    <a:pt x="10800" y="8790"/>
                  </a:cubicBezTo>
                  <a:cubicBezTo>
                    <a:pt x="12447" y="6677"/>
                    <a:pt x="14278" y="4329"/>
                    <a:pt x="15925" y="2451"/>
                  </a:cubicBezTo>
                  <a:cubicBezTo>
                    <a:pt x="17573" y="573"/>
                    <a:pt x="19037" y="-836"/>
                    <a:pt x="19769" y="573"/>
                  </a:cubicBezTo>
                  <a:cubicBezTo>
                    <a:pt x="20502" y="1981"/>
                    <a:pt x="20502" y="6207"/>
                    <a:pt x="20685" y="9494"/>
                  </a:cubicBezTo>
                  <a:cubicBezTo>
                    <a:pt x="20868" y="12781"/>
                    <a:pt x="21234" y="15129"/>
                    <a:pt x="21600" y="17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8729055" y="3962571"/>
              <a:ext cx="129911" cy="106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06" fill="norm" stroke="1" extrusionOk="0">
                  <a:moveTo>
                    <a:pt x="3614" y="8277"/>
                  </a:moveTo>
                  <a:cubicBezTo>
                    <a:pt x="3963" y="6159"/>
                    <a:pt x="4311" y="4041"/>
                    <a:pt x="4485" y="4041"/>
                  </a:cubicBezTo>
                  <a:cubicBezTo>
                    <a:pt x="4659" y="4041"/>
                    <a:pt x="4659" y="6159"/>
                    <a:pt x="4311" y="8700"/>
                  </a:cubicBezTo>
                  <a:cubicBezTo>
                    <a:pt x="3963" y="11241"/>
                    <a:pt x="3266" y="14206"/>
                    <a:pt x="2395" y="16747"/>
                  </a:cubicBezTo>
                  <a:cubicBezTo>
                    <a:pt x="1524" y="19288"/>
                    <a:pt x="479" y="21406"/>
                    <a:pt x="130" y="21406"/>
                  </a:cubicBezTo>
                  <a:cubicBezTo>
                    <a:pt x="-218" y="21406"/>
                    <a:pt x="130" y="19288"/>
                    <a:pt x="1176" y="15900"/>
                  </a:cubicBezTo>
                  <a:cubicBezTo>
                    <a:pt x="2221" y="12512"/>
                    <a:pt x="3963" y="7853"/>
                    <a:pt x="6053" y="4677"/>
                  </a:cubicBezTo>
                  <a:cubicBezTo>
                    <a:pt x="8143" y="1500"/>
                    <a:pt x="10582" y="-194"/>
                    <a:pt x="12324" y="18"/>
                  </a:cubicBezTo>
                  <a:cubicBezTo>
                    <a:pt x="14066" y="230"/>
                    <a:pt x="15111" y="2347"/>
                    <a:pt x="16505" y="5947"/>
                  </a:cubicBezTo>
                  <a:cubicBezTo>
                    <a:pt x="17898" y="9547"/>
                    <a:pt x="19640" y="14630"/>
                    <a:pt x="21382" y="19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9601915" y="4423034"/>
              <a:ext cx="1270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9646365" y="4556384"/>
              <a:ext cx="120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10084515" y="3935031"/>
              <a:ext cx="203201" cy="235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2782"/>
                  </a:moveTo>
                  <a:cubicBezTo>
                    <a:pt x="1350" y="2400"/>
                    <a:pt x="2700" y="2018"/>
                    <a:pt x="4162" y="2496"/>
                  </a:cubicBezTo>
                  <a:cubicBezTo>
                    <a:pt x="5625" y="2973"/>
                    <a:pt x="7200" y="4311"/>
                    <a:pt x="8100" y="6701"/>
                  </a:cubicBezTo>
                  <a:cubicBezTo>
                    <a:pt x="9000" y="9090"/>
                    <a:pt x="9225" y="12531"/>
                    <a:pt x="8325" y="15111"/>
                  </a:cubicBezTo>
                  <a:cubicBezTo>
                    <a:pt x="7425" y="17692"/>
                    <a:pt x="5400" y="19412"/>
                    <a:pt x="3825" y="20368"/>
                  </a:cubicBezTo>
                  <a:cubicBezTo>
                    <a:pt x="2250" y="21324"/>
                    <a:pt x="1125" y="21515"/>
                    <a:pt x="562" y="21037"/>
                  </a:cubicBezTo>
                  <a:cubicBezTo>
                    <a:pt x="0" y="20559"/>
                    <a:pt x="0" y="19412"/>
                    <a:pt x="1575" y="17405"/>
                  </a:cubicBezTo>
                  <a:cubicBezTo>
                    <a:pt x="3150" y="15398"/>
                    <a:pt x="6300" y="12531"/>
                    <a:pt x="9112" y="9759"/>
                  </a:cubicBezTo>
                  <a:cubicBezTo>
                    <a:pt x="11925" y="6988"/>
                    <a:pt x="14400" y="4311"/>
                    <a:pt x="15975" y="2591"/>
                  </a:cubicBezTo>
                  <a:cubicBezTo>
                    <a:pt x="17550" y="871"/>
                    <a:pt x="18225" y="106"/>
                    <a:pt x="18000" y="11"/>
                  </a:cubicBezTo>
                  <a:cubicBezTo>
                    <a:pt x="17775" y="-85"/>
                    <a:pt x="16650" y="488"/>
                    <a:pt x="15525" y="2113"/>
                  </a:cubicBezTo>
                  <a:cubicBezTo>
                    <a:pt x="14400" y="3738"/>
                    <a:pt x="13275" y="6414"/>
                    <a:pt x="13162" y="9090"/>
                  </a:cubicBezTo>
                  <a:cubicBezTo>
                    <a:pt x="13050" y="11766"/>
                    <a:pt x="13950" y="14442"/>
                    <a:pt x="15525" y="16067"/>
                  </a:cubicBezTo>
                  <a:cubicBezTo>
                    <a:pt x="17100" y="17692"/>
                    <a:pt x="19350" y="18265"/>
                    <a:pt x="21600" y="188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10332165" y="4149984"/>
              <a:ext cx="254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10319465" y="3821491"/>
              <a:ext cx="88901" cy="87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5" fill="norm" stroke="1" extrusionOk="0">
                  <a:moveTo>
                    <a:pt x="0" y="2671"/>
                  </a:moveTo>
                  <a:cubicBezTo>
                    <a:pt x="514" y="5242"/>
                    <a:pt x="1029" y="7814"/>
                    <a:pt x="1543" y="7814"/>
                  </a:cubicBezTo>
                  <a:cubicBezTo>
                    <a:pt x="2057" y="7814"/>
                    <a:pt x="2571" y="5242"/>
                    <a:pt x="3857" y="3185"/>
                  </a:cubicBezTo>
                  <a:cubicBezTo>
                    <a:pt x="5143" y="1128"/>
                    <a:pt x="7200" y="-415"/>
                    <a:pt x="8229" y="99"/>
                  </a:cubicBezTo>
                  <a:cubicBezTo>
                    <a:pt x="9257" y="614"/>
                    <a:pt x="9257" y="3185"/>
                    <a:pt x="9257" y="5756"/>
                  </a:cubicBezTo>
                  <a:cubicBezTo>
                    <a:pt x="9257" y="8328"/>
                    <a:pt x="9257" y="10899"/>
                    <a:pt x="10286" y="10899"/>
                  </a:cubicBezTo>
                  <a:cubicBezTo>
                    <a:pt x="11314" y="10899"/>
                    <a:pt x="13371" y="8328"/>
                    <a:pt x="15429" y="7814"/>
                  </a:cubicBezTo>
                  <a:cubicBezTo>
                    <a:pt x="17486" y="7299"/>
                    <a:pt x="19543" y="8842"/>
                    <a:pt x="20571" y="11414"/>
                  </a:cubicBezTo>
                  <a:cubicBezTo>
                    <a:pt x="21600" y="13985"/>
                    <a:pt x="21600" y="17585"/>
                    <a:pt x="21600" y="21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10529015" y="4092834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10573465" y="4042034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10719515" y="3970962"/>
              <a:ext cx="140258" cy="198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503" fill="norm" stroke="1" extrusionOk="0">
                  <a:moveTo>
                    <a:pt x="0" y="822"/>
                  </a:moveTo>
                  <a:cubicBezTo>
                    <a:pt x="1934" y="363"/>
                    <a:pt x="3869" y="-97"/>
                    <a:pt x="5481" y="18"/>
                  </a:cubicBezTo>
                  <a:cubicBezTo>
                    <a:pt x="7093" y="133"/>
                    <a:pt x="8382" y="822"/>
                    <a:pt x="9510" y="3694"/>
                  </a:cubicBezTo>
                  <a:cubicBezTo>
                    <a:pt x="10639" y="6567"/>
                    <a:pt x="11606" y="11622"/>
                    <a:pt x="11445" y="14609"/>
                  </a:cubicBezTo>
                  <a:cubicBezTo>
                    <a:pt x="11284" y="17597"/>
                    <a:pt x="9994" y="18516"/>
                    <a:pt x="8221" y="19435"/>
                  </a:cubicBezTo>
                  <a:cubicBezTo>
                    <a:pt x="6448" y="20354"/>
                    <a:pt x="4191" y="21273"/>
                    <a:pt x="3063" y="21043"/>
                  </a:cubicBezTo>
                  <a:cubicBezTo>
                    <a:pt x="1934" y="20814"/>
                    <a:pt x="1934" y="19435"/>
                    <a:pt x="4675" y="16563"/>
                  </a:cubicBezTo>
                  <a:cubicBezTo>
                    <a:pt x="7415" y="13690"/>
                    <a:pt x="12896" y="9324"/>
                    <a:pt x="16281" y="6682"/>
                  </a:cubicBezTo>
                  <a:cubicBezTo>
                    <a:pt x="19666" y="4039"/>
                    <a:pt x="20955" y="3120"/>
                    <a:pt x="21278" y="3235"/>
                  </a:cubicBezTo>
                  <a:cubicBezTo>
                    <a:pt x="21600" y="3350"/>
                    <a:pt x="20955" y="4499"/>
                    <a:pt x="20149" y="7256"/>
                  </a:cubicBezTo>
                  <a:cubicBezTo>
                    <a:pt x="19343" y="10014"/>
                    <a:pt x="18376" y="14380"/>
                    <a:pt x="18537" y="17022"/>
                  </a:cubicBezTo>
                  <a:cubicBezTo>
                    <a:pt x="18699" y="19665"/>
                    <a:pt x="19988" y="20584"/>
                    <a:pt x="21278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10929065" y="4113591"/>
              <a:ext cx="82551" cy="80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4" fill="norm" stroke="1" extrusionOk="0">
                  <a:moveTo>
                    <a:pt x="0" y="6199"/>
                  </a:moveTo>
                  <a:cubicBezTo>
                    <a:pt x="0" y="3430"/>
                    <a:pt x="0" y="661"/>
                    <a:pt x="1108" y="107"/>
                  </a:cubicBezTo>
                  <a:cubicBezTo>
                    <a:pt x="2215" y="-447"/>
                    <a:pt x="4431" y="1215"/>
                    <a:pt x="5815" y="3430"/>
                  </a:cubicBezTo>
                  <a:cubicBezTo>
                    <a:pt x="7200" y="5645"/>
                    <a:pt x="7754" y="8415"/>
                    <a:pt x="6369" y="11461"/>
                  </a:cubicBezTo>
                  <a:cubicBezTo>
                    <a:pt x="4985" y="14507"/>
                    <a:pt x="1662" y="17830"/>
                    <a:pt x="1385" y="19491"/>
                  </a:cubicBezTo>
                  <a:cubicBezTo>
                    <a:pt x="1108" y="21153"/>
                    <a:pt x="3877" y="21153"/>
                    <a:pt x="7754" y="20876"/>
                  </a:cubicBezTo>
                  <a:cubicBezTo>
                    <a:pt x="11631" y="20599"/>
                    <a:pt x="16615" y="20045"/>
                    <a:pt x="21600" y="19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10969282" y="3889634"/>
              <a:ext cx="105834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" y="0"/>
                  </a:moveTo>
                  <a:cubicBezTo>
                    <a:pt x="864" y="3000"/>
                    <a:pt x="864" y="6000"/>
                    <a:pt x="648" y="9000"/>
                  </a:cubicBezTo>
                  <a:cubicBezTo>
                    <a:pt x="432" y="12000"/>
                    <a:pt x="0" y="15000"/>
                    <a:pt x="0" y="14700"/>
                  </a:cubicBezTo>
                  <a:cubicBezTo>
                    <a:pt x="0" y="14400"/>
                    <a:pt x="432" y="10800"/>
                    <a:pt x="1296" y="7800"/>
                  </a:cubicBezTo>
                  <a:cubicBezTo>
                    <a:pt x="2160" y="4800"/>
                    <a:pt x="3456" y="2400"/>
                    <a:pt x="4536" y="3600"/>
                  </a:cubicBezTo>
                  <a:cubicBezTo>
                    <a:pt x="5616" y="4800"/>
                    <a:pt x="6480" y="9600"/>
                    <a:pt x="7776" y="11100"/>
                  </a:cubicBezTo>
                  <a:cubicBezTo>
                    <a:pt x="9072" y="12600"/>
                    <a:pt x="10800" y="10800"/>
                    <a:pt x="12744" y="8700"/>
                  </a:cubicBezTo>
                  <a:cubicBezTo>
                    <a:pt x="14688" y="6600"/>
                    <a:pt x="16848" y="4200"/>
                    <a:pt x="18144" y="4500"/>
                  </a:cubicBezTo>
                  <a:cubicBezTo>
                    <a:pt x="19440" y="4800"/>
                    <a:pt x="19872" y="7800"/>
                    <a:pt x="20304" y="11100"/>
                  </a:cubicBezTo>
                  <a:cubicBezTo>
                    <a:pt x="20736" y="14400"/>
                    <a:pt x="21168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11138615" y="4092834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11189415" y="4029334"/>
              <a:ext cx="444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429"/>
                    <a:pt x="9257" y="6857"/>
                    <a:pt x="5657" y="10457"/>
                  </a:cubicBezTo>
                  <a:cubicBezTo>
                    <a:pt x="2057" y="14057"/>
                    <a:pt x="1029" y="178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11303715" y="4143634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1551365" y="4124584"/>
              <a:ext cx="38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11703765" y="4092834"/>
              <a:ext cx="184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45" y="15600"/>
                    <a:pt x="1490" y="9600"/>
                    <a:pt x="5090" y="6000"/>
                  </a:cubicBezTo>
                  <a:cubicBezTo>
                    <a:pt x="8690" y="2400"/>
                    <a:pt x="15145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11803249" y="4029334"/>
              <a:ext cx="8467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000"/>
                    <a:pt x="0" y="8000"/>
                    <a:pt x="0" y="11600"/>
                  </a:cubicBezTo>
                  <a:cubicBezTo>
                    <a:pt x="0" y="15200"/>
                    <a:pt x="10800" y="18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11926702" y="3997651"/>
              <a:ext cx="208864" cy="19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254" fill="norm" stroke="1" extrusionOk="0">
                  <a:moveTo>
                    <a:pt x="4466" y="1386"/>
                  </a:moveTo>
                  <a:cubicBezTo>
                    <a:pt x="5546" y="921"/>
                    <a:pt x="6626" y="457"/>
                    <a:pt x="7598" y="921"/>
                  </a:cubicBezTo>
                  <a:cubicBezTo>
                    <a:pt x="8570" y="1386"/>
                    <a:pt x="9434" y="2779"/>
                    <a:pt x="9542" y="5218"/>
                  </a:cubicBezTo>
                  <a:cubicBezTo>
                    <a:pt x="9650" y="7657"/>
                    <a:pt x="9002" y="11141"/>
                    <a:pt x="7814" y="13695"/>
                  </a:cubicBezTo>
                  <a:cubicBezTo>
                    <a:pt x="6626" y="16250"/>
                    <a:pt x="4898" y="17876"/>
                    <a:pt x="3386" y="19154"/>
                  </a:cubicBezTo>
                  <a:cubicBezTo>
                    <a:pt x="1874" y="20431"/>
                    <a:pt x="578" y="21360"/>
                    <a:pt x="146" y="21244"/>
                  </a:cubicBezTo>
                  <a:cubicBezTo>
                    <a:pt x="-286" y="21128"/>
                    <a:pt x="146" y="19966"/>
                    <a:pt x="2738" y="17179"/>
                  </a:cubicBezTo>
                  <a:cubicBezTo>
                    <a:pt x="5330" y="14392"/>
                    <a:pt x="10082" y="9979"/>
                    <a:pt x="12782" y="7308"/>
                  </a:cubicBezTo>
                  <a:cubicBezTo>
                    <a:pt x="15482" y="4637"/>
                    <a:pt x="16130" y="3708"/>
                    <a:pt x="16886" y="2663"/>
                  </a:cubicBezTo>
                  <a:cubicBezTo>
                    <a:pt x="17642" y="1618"/>
                    <a:pt x="18506" y="457"/>
                    <a:pt x="18398" y="108"/>
                  </a:cubicBezTo>
                  <a:cubicBezTo>
                    <a:pt x="18290" y="-240"/>
                    <a:pt x="17210" y="225"/>
                    <a:pt x="15914" y="1850"/>
                  </a:cubicBezTo>
                  <a:cubicBezTo>
                    <a:pt x="14618" y="3476"/>
                    <a:pt x="13106" y="6263"/>
                    <a:pt x="12674" y="8702"/>
                  </a:cubicBezTo>
                  <a:cubicBezTo>
                    <a:pt x="12242" y="11141"/>
                    <a:pt x="12890" y="13231"/>
                    <a:pt x="14510" y="14741"/>
                  </a:cubicBezTo>
                  <a:cubicBezTo>
                    <a:pt x="16130" y="16250"/>
                    <a:pt x="18722" y="17179"/>
                    <a:pt x="21314" y="181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12119426" y="4163632"/>
              <a:ext cx="136790" cy="125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69" fill="norm" stroke="1" extrusionOk="0">
                  <a:moveTo>
                    <a:pt x="4527" y="5239"/>
                  </a:moveTo>
                  <a:cubicBezTo>
                    <a:pt x="3198" y="8839"/>
                    <a:pt x="1869" y="12439"/>
                    <a:pt x="1038" y="15499"/>
                  </a:cubicBezTo>
                  <a:cubicBezTo>
                    <a:pt x="207" y="18559"/>
                    <a:pt x="-125" y="21079"/>
                    <a:pt x="41" y="21259"/>
                  </a:cubicBezTo>
                  <a:cubicBezTo>
                    <a:pt x="207" y="21439"/>
                    <a:pt x="872" y="19279"/>
                    <a:pt x="2533" y="15859"/>
                  </a:cubicBezTo>
                  <a:cubicBezTo>
                    <a:pt x="4195" y="12439"/>
                    <a:pt x="6853" y="7759"/>
                    <a:pt x="8681" y="4699"/>
                  </a:cubicBezTo>
                  <a:cubicBezTo>
                    <a:pt x="10509" y="1639"/>
                    <a:pt x="11506" y="199"/>
                    <a:pt x="12669" y="19"/>
                  </a:cubicBezTo>
                  <a:cubicBezTo>
                    <a:pt x="13832" y="-161"/>
                    <a:pt x="15161" y="919"/>
                    <a:pt x="16657" y="4519"/>
                  </a:cubicBezTo>
                  <a:cubicBezTo>
                    <a:pt x="18152" y="8119"/>
                    <a:pt x="19813" y="14239"/>
                    <a:pt x="21475" y="20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12194414" y="3908684"/>
              <a:ext cx="16239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600" fill="norm" stroke="1" extrusionOk="0">
                  <a:moveTo>
                    <a:pt x="4763" y="0"/>
                  </a:moveTo>
                  <a:cubicBezTo>
                    <a:pt x="4209" y="3789"/>
                    <a:pt x="3655" y="7579"/>
                    <a:pt x="2686" y="10989"/>
                  </a:cubicBezTo>
                  <a:cubicBezTo>
                    <a:pt x="1716" y="14400"/>
                    <a:pt x="332" y="17432"/>
                    <a:pt x="55" y="17811"/>
                  </a:cubicBezTo>
                  <a:cubicBezTo>
                    <a:pt x="-222" y="18189"/>
                    <a:pt x="609" y="15916"/>
                    <a:pt x="1301" y="13832"/>
                  </a:cubicBezTo>
                  <a:cubicBezTo>
                    <a:pt x="1993" y="11747"/>
                    <a:pt x="2547" y="9853"/>
                    <a:pt x="3378" y="8147"/>
                  </a:cubicBezTo>
                  <a:cubicBezTo>
                    <a:pt x="4209" y="6442"/>
                    <a:pt x="5316" y="4926"/>
                    <a:pt x="6286" y="4926"/>
                  </a:cubicBezTo>
                  <a:cubicBezTo>
                    <a:pt x="7255" y="4926"/>
                    <a:pt x="8086" y="6442"/>
                    <a:pt x="8363" y="8147"/>
                  </a:cubicBezTo>
                  <a:cubicBezTo>
                    <a:pt x="8640" y="9853"/>
                    <a:pt x="8363" y="11747"/>
                    <a:pt x="8778" y="11937"/>
                  </a:cubicBezTo>
                  <a:cubicBezTo>
                    <a:pt x="9193" y="12126"/>
                    <a:pt x="10301" y="10611"/>
                    <a:pt x="11824" y="8905"/>
                  </a:cubicBezTo>
                  <a:cubicBezTo>
                    <a:pt x="13347" y="7200"/>
                    <a:pt x="15286" y="5305"/>
                    <a:pt x="16947" y="4358"/>
                  </a:cubicBezTo>
                  <a:cubicBezTo>
                    <a:pt x="18609" y="3411"/>
                    <a:pt x="19993" y="3411"/>
                    <a:pt x="20686" y="4358"/>
                  </a:cubicBezTo>
                  <a:cubicBezTo>
                    <a:pt x="21378" y="5305"/>
                    <a:pt x="21378" y="7200"/>
                    <a:pt x="20963" y="10232"/>
                  </a:cubicBezTo>
                  <a:cubicBezTo>
                    <a:pt x="20547" y="13263"/>
                    <a:pt x="19716" y="17432"/>
                    <a:pt x="188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10103565" y="4416684"/>
              <a:ext cx="189578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fill="norm" stroke="1" extrusionOk="0">
                  <a:moveTo>
                    <a:pt x="0" y="21600"/>
                  </a:moveTo>
                  <a:cubicBezTo>
                    <a:pt x="722" y="18000"/>
                    <a:pt x="1445" y="14400"/>
                    <a:pt x="2252" y="11160"/>
                  </a:cubicBezTo>
                  <a:cubicBezTo>
                    <a:pt x="3058" y="7920"/>
                    <a:pt x="3949" y="5040"/>
                    <a:pt x="4780" y="3600"/>
                  </a:cubicBezTo>
                  <a:cubicBezTo>
                    <a:pt x="5611" y="2160"/>
                    <a:pt x="6381" y="2160"/>
                    <a:pt x="7284" y="1800"/>
                  </a:cubicBezTo>
                  <a:cubicBezTo>
                    <a:pt x="8187" y="1440"/>
                    <a:pt x="9223" y="720"/>
                    <a:pt x="10222" y="360"/>
                  </a:cubicBezTo>
                  <a:cubicBezTo>
                    <a:pt x="11221" y="0"/>
                    <a:pt x="12185" y="0"/>
                    <a:pt x="13112" y="0"/>
                  </a:cubicBezTo>
                  <a:cubicBezTo>
                    <a:pt x="14039" y="0"/>
                    <a:pt x="14930" y="0"/>
                    <a:pt x="15845" y="0"/>
                  </a:cubicBezTo>
                  <a:cubicBezTo>
                    <a:pt x="16760" y="0"/>
                    <a:pt x="17699" y="0"/>
                    <a:pt x="18590" y="360"/>
                  </a:cubicBezTo>
                  <a:cubicBezTo>
                    <a:pt x="19481" y="720"/>
                    <a:pt x="20324" y="1440"/>
                    <a:pt x="20829" y="2520"/>
                  </a:cubicBezTo>
                  <a:cubicBezTo>
                    <a:pt x="21335" y="3600"/>
                    <a:pt x="21504" y="5040"/>
                    <a:pt x="21552" y="7200"/>
                  </a:cubicBezTo>
                  <a:cubicBezTo>
                    <a:pt x="21600" y="9360"/>
                    <a:pt x="21528" y="12240"/>
                    <a:pt x="21456" y="15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10867363" y="4620975"/>
              <a:ext cx="229242" cy="214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82" fill="norm" stroke="1" extrusionOk="0">
                  <a:moveTo>
                    <a:pt x="3368" y="8070"/>
                  </a:moveTo>
                  <a:cubicBezTo>
                    <a:pt x="2975" y="10167"/>
                    <a:pt x="2582" y="12265"/>
                    <a:pt x="1993" y="14257"/>
                  </a:cubicBezTo>
                  <a:cubicBezTo>
                    <a:pt x="1404" y="16249"/>
                    <a:pt x="618" y="18136"/>
                    <a:pt x="226" y="18556"/>
                  </a:cubicBezTo>
                  <a:cubicBezTo>
                    <a:pt x="-167" y="18975"/>
                    <a:pt x="-167" y="17927"/>
                    <a:pt x="1208" y="15200"/>
                  </a:cubicBezTo>
                  <a:cubicBezTo>
                    <a:pt x="2582" y="12474"/>
                    <a:pt x="5331" y="8070"/>
                    <a:pt x="7688" y="5134"/>
                  </a:cubicBezTo>
                  <a:cubicBezTo>
                    <a:pt x="10044" y="2199"/>
                    <a:pt x="12008" y="731"/>
                    <a:pt x="13971" y="206"/>
                  </a:cubicBezTo>
                  <a:cubicBezTo>
                    <a:pt x="15935" y="-318"/>
                    <a:pt x="17898" y="101"/>
                    <a:pt x="19273" y="2094"/>
                  </a:cubicBezTo>
                  <a:cubicBezTo>
                    <a:pt x="20648" y="4086"/>
                    <a:pt x="21433" y="7651"/>
                    <a:pt x="21237" y="11111"/>
                  </a:cubicBezTo>
                  <a:cubicBezTo>
                    <a:pt x="21040" y="14571"/>
                    <a:pt x="19862" y="17927"/>
                    <a:pt x="18684" y="21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3246477" y="5658697"/>
              <a:ext cx="437239" cy="59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83" fill="norm" stroke="1" extrusionOk="0">
                  <a:moveTo>
                    <a:pt x="21555" y="786"/>
                  </a:moveTo>
                  <a:cubicBezTo>
                    <a:pt x="19781" y="555"/>
                    <a:pt x="18007" y="324"/>
                    <a:pt x="16181" y="171"/>
                  </a:cubicBezTo>
                  <a:cubicBezTo>
                    <a:pt x="14355" y="17"/>
                    <a:pt x="12477" y="-60"/>
                    <a:pt x="10912" y="55"/>
                  </a:cubicBezTo>
                  <a:cubicBezTo>
                    <a:pt x="9346" y="171"/>
                    <a:pt x="8094" y="478"/>
                    <a:pt x="7051" y="1516"/>
                  </a:cubicBezTo>
                  <a:cubicBezTo>
                    <a:pt x="6007" y="2554"/>
                    <a:pt x="5172" y="4321"/>
                    <a:pt x="4233" y="6474"/>
                  </a:cubicBezTo>
                  <a:cubicBezTo>
                    <a:pt x="3294" y="8626"/>
                    <a:pt x="2251" y="11163"/>
                    <a:pt x="1520" y="13354"/>
                  </a:cubicBezTo>
                  <a:cubicBezTo>
                    <a:pt x="790" y="15544"/>
                    <a:pt x="372" y="17389"/>
                    <a:pt x="164" y="18542"/>
                  </a:cubicBezTo>
                  <a:cubicBezTo>
                    <a:pt x="-45" y="19695"/>
                    <a:pt x="-45" y="20156"/>
                    <a:pt x="112" y="20541"/>
                  </a:cubicBezTo>
                  <a:cubicBezTo>
                    <a:pt x="268" y="20925"/>
                    <a:pt x="581" y="21233"/>
                    <a:pt x="1364" y="21386"/>
                  </a:cubicBezTo>
                  <a:cubicBezTo>
                    <a:pt x="2146" y="21540"/>
                    <a:pt x="3398" y="21540"/>
                    <a:pt x="5642" y="21156"/>
                  </a:cubicBezTo>
                  <a:cubicBezTo>
                    <a:pt x="7885" y="20771"/>
                    <a:pt x="11120" y="20003"/>
                    <a:pt x="13103" y="19503"/>
                  </a:cubicBezTo>
                  <a:cubicBezTo>
                    <a:pt x="15085" y="19003"/>
                    <a:pt x="15816" y="18773"/>
                    <a:pt x="16546" y="18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3220165" y="6029584"/>
              <a:ext cx="279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5429"/>
                    <a:pt x="0" y="9257"/>
                    <a:pt x="409" y="5657"/>
                  </a:cubicBezTo>
                  <a:cubicBezTo>
                    <a:pt x="818" y="2057"/>
                    <a:pt x="1636" y="1029"/>
                    <a:pt x="5236" y="514"/>
                  </a:cubicBezTo>
                  <a:cubicBezTo>
                    <a:pt x="8836" y="0"/>
                    <a:pt x="1521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3767445" y="5629534"/>
              <a:ext cx="544921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21553" y="0"/>
                  </a:moveTo>
                  <a:cubicBezTo>
                    <a:pt x="18790" y="204"/>
                    <a:pt x="16027" y="408"/>
                    <a:pt x="13934" y="917"/>
                  </a:cubicBezTo>
                  <a:cubicBezTo>
                    <a:pt x="11841" y="1426"/>
                    <a:pt x="10418" y="2242"/>
                    <a:pt x="9079" y="3872"/>
                  </a:cubicBezTo>
                  <a:cubicBezTo>
                    <a:pt x="7739" y="5502"/>
                    <a:pt x="6483" y="7947"/>
                    <a:pt x="5186" y="10223"/>
                  </a:cubicBezTo>
                  <a:cubicBezTo>
                    <a:pt x="3888" y="12498"/>
                    <a:pt x="2548" y="14604"/>
                    <a:pt x="1669" y="16132"/>
                  </a:cubicBezTo>
                  <a:cubicBezTo>
                    <a:pt x="790" y="17660"/>
                    <a:pt x="372" y="18611"/>
                    <a:pt x="162" y="19291"/>
                  </a:cubicBezTo>
                  <a:cubicBezTo>
                    <a:pt x="-47" y="19970"/>
                    <a:pt x="-47" y="20377"/>
                    <a:pt x="120" y="20683"/>
                  </a:cubicBezTo>
                  <a:cubicBezTo>
                    <a:pt x="288" y="20989"/>
                    <a:pt x="623" y="21192"/>
                    <a:pt x="1753" y="21328"/>
                  </a:cubicBezTo>
                  <a:cubicBezTo>
                    <a:pt x="2883" y="21464"/>
                    <a:pt x="4809" y="21532"/>
                    <a:pt x="6651" y="21566"/>
                  </a:cubicBezTo>
                  <a:cubicBezTo>
                    <a:pt x="8493" y="21600"/>
                    <a:pt x="10251" y="21600"/>
                    <a:pt x="120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4147265" y="5957618"/>
              <a:ext cx="628651" cy="49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45" y="18434"/>
                    <a:pt x="3491" y="15269"/>
                    <a:pt x="5018" y="12197"/>
                  </a:cubicBezTo>
                  <a:cubicBezTo>
                    <a:pt x="6545" y="9124"/>
                    <a:pt x="7855" y="6145"/>
                    <a:pt x="8582" y="4283"/>
                  </a:cubicBezTo>
                  <a:cubicBezTo>
                    <a:pt x="9309" y="2421"/>
                    <a:pt x="9455" y="1676"/>
                    <a:pt x="9527" y="1071"/>
                  </a:cubicBezTo>
                  <a:cubicBezTo>
                    <a:pt x="9600" y="466"/>
                    <a:pt x="9600" y="0"/>
                    <a:pt x="9491" y="0"/>
                  </a:cubicBezTo>
                  <a:cubicBezTo>
                    <a:pt x="9382" y="0"/>
                    <a:pt x="9164" y="466"/>
                    <a:pt x="8727" y="1629"/>
                  </a:cubicBezTo>
                  <a:cubicBezTo>
                    <a:pt x="8291" y="2793"/>
                    <a:pt x="7636" y="4655"/>
                    <a:pt x="7091" y="6750"/>
                  </a:cubicBezTo>
                  <a:cubicBezTo>
                    <a:pt x="6545" y="8845"/>
                    <a:pt x="6109" y="11172"/>
                    <a:pt x="5891" y="12662"/>
                  </a:cubicBezTo>
                  <a:cubicBezTo>
                    <a:pt x="5673" y="14152"/>
                    <a:pt x="5673" y="14803"/>
                    <a:pt x="5818" y="15269"/>
                  </a:cubicBezTo>
                  <a:cubicBezTo>
                    <a:pt x="5964" y="15734"/>
                    <a:pt x="6255" y="16014"/>
                    <a:pt x="7018" y="15874"/>
                  </a:cubicBezTo>
                  <a:cubicBezTo>
                    <a:pt x="7782" y="15734"/>
                    <a:pt x="9018" y="15176"/>
                    <a:pt x="10509" y="13733"/>
                  </a:cubicBezTo>
                  <a:cubicBezTo>
                    <a:pt x="12000" y="12290"/>
                    <a:pt x="13745" y="9962"/>
                    <a:pt x="15127" y="8147"/>
                  </a:cubicBezTo>
                  <a:cubicBezTo>
                    <a:pt x="16509" y="6331"/>
                    <a:pt x="17527" y="5028"/>
                    <a:pt x="18145" y="4143"/>
                  </a:cubicBezTo>
                  <a:cubicBezTo>
                    <a:pt x="18764" y="3259"/>
                    <a:pt x="18982" y="2793"/>
                    <a:pt x="19055" y="2793"/>
                  </a:cubicBezTo>
                  <a:cubicBezTo>
                    <a:pt x="19127" y="2793"/>
                    <a:pt x="19055" y="3259"/>
                    <a:pt x="18945" y="4376"/>
                  </a:cubicBezTo>
                  <a:cubicBezTo>
                    <a:pt x="18836" y="5493"/>
                    <a:pt x="18691" y="7262"/>
                    <a:pt x="18873" y="8519"/>
                  </a:cubicBezTo>
                  <a:cubicBezTo>
                    <a:pt x="19055" y="9776"/>
                    <a:pt x="19564" y="10521"/>
                    <a:pt x="20036" y="10940"/>
                  </a:cubicBezTo>
                  <a:cubicBezTo>
                    <a:pt x="20509" y="11359"/>
                    <a:pt x="20945" y="11452"/>
                    <a:pt x="21200" y="11452"/>
                  </a:cubicBezTo>
                  <a:cubicBezTo>
                    <a:pt x="21455" y="11452"/>
                    <a:pt x="21527" y="11359"/>
                    <a:pt x="21600" y="11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4524032" y="5725733"/>
              <a:ext cx="162984" cy="168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2" fill="norm" stroke="1" extrusionOk="0">
                  <a:moveTo>
                    <a:pt x="7294" y="9480"/>
                  </a:moveTo>
                  <a:cubicBezTo>
                    <a:pt x="5610" y="11880"/>
                    <a:pt x="3927" y="14280"/>
                    <a:pt x="2525" y="16547"/>
                  </a:cubicBezTo>
                  <a:cubicBezTo>
                    <a:pt x="1122" y="18813"/>
                    <a:pt x="0" y="20947"/>
                    <a:pt x="0" y="21213"/>
                  </a:cubicBezTo>
                  <a:cubicBezTo>
                    <a:pt x="0" y="21480"/>
                    <a:pt x="1122" y="19880"/>
                    <a:pt x="3226" y="16280"/>
                  </a:cubicBezTo>
                  <a:cubicBezTo>
                    <a:pt x="5330" y="12680"/>
                    <a:pt x="8416" y="7080"/>
                    <a:pt x="10800" y="3880"/>
                  </a:cubicBezTo>
                  <a:cubicBezTo>
                    <a:pt x="13184" y="680"/>
                    <a:pt x="14868" y="-120"/>
                    <a:pt x="16130" y="13"/>
                  </a:cubicBezTo>
                  <a:cubicBezTo>
                    <a:pt x="17392" y="147"/>
                    <a:pt x="18234" y="1213"/>
                    <a:pt x="18655" y="3213"/>
                  </a:cubicBezTo>
                  <a:cubicBezTo>
                    <a:pt x="19075" y="5213"/>
                    <a:pt x="19075" y="8147"/>
                    <a:pt x="19496" y="10947"/>
                  </a:cubicBezTo>
                  <a:cubicBezTo>
                    <a:pt x="19917" y="13747"/>
                    <a:pt x="20758" y="16413"/>
                    <a:pt x="21600" y="190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4807665" y="5624243"/>
              <a:ext cx="230682" cy="716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68" fill="norm" stroke="1" extrusionOk="0">
                  <a:moveTo>
                    <a:pt x="589" y="1497"/>
                  </a:moveTo>
                  <a:cubicBezTo>
                    <a:pt x="2356" y="1242"/>
                    <a:pt x="4124" y="987"/>
                    <a:pt x="6775" y="733"/>
                  </a:cubicBezTo>
                  <a:cubicBezTo>
                    <a:pt x="9425" y="478"/>
                    <a:pt x="12960" y="223"/>
                    <a:pt x="15218" y="95"/>
                  </a:cubicBezTo>
                  <a:cubicBezTo>
                    <a:pt x="17476" y="-32"/>
                    <a:pt x="18458" y="-32"/>
                    <a:pt x="19244" y="95"/>
                  </a:cubicBezTo>
                  <a:cubicBezTo>
                    <a:pt x="20029" y="223"/>
                    <a:pt x="20618" y="478"/>
                    <a:pt x="21011" y="1210"/>
                  </a:cubicBezTo>
                  <a:cubicBezTo>
                    <a:pt x="21404" y="1943"/>
                    <a:pt x="21600" y="3154"/>
                    <a:pt x="21109" y="4779"/>
                  </a:cubicBezTo>
                  <a:cubicBezTo>
                    <a:pt x="20618" y="6403"/>
                    <a:pt x="19440" y="8442"/>
                    <a:pt x="18655" y="10609"/>
                  </a:cubicBezTo>
                  <a:cubicBezTo>
                    <a:pt x="17869" y="12775"/>
                    <a:pt x="17476" y="15069"/>
                    <a:pt x="17280" y="16407"/>
                  </a:cubicBezTo>
                  <a:cubicBezTo>
                    <a:pt x="17084" y="17745"/>
                    <a:pt x="17084" y="18127"/>
                    <a:pt x="17575" y="18637"/>
                  </a:cubicBezTo>
                  <a:cubicBezTo>
                    <a:pt x="18065" y="19147"/>
                    <a:pt x="19047" y="19784"/>
                    <a:pt x="19145" y="20198"/>
                  </a:cubicBezTo>
                  <a:cubicBezTo>
                    <a:pt x="19244" y="20612"/>
                    <a:pt x="18458" y="20803"/>
                    <a:pt x="16102" y="20931"/>
                  </a:cubicBezTo>
                  <a:cubicBezTo>
                    <a:pt x="13745" y="21058"/>
                    <a:pt x="9818" y="21122"/>
                    <a:pt x="6873" y="21218"/>
                  </a:cubicBezTo>
                  <a:cubicBezTo>
                    <a:pt x="3927" y="21313"/>
                    <a:pt x="1964" y="21441"/>
                    <a:pt x="0" y="215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6763465" y="5617519"/>
              <a:ext cx="292101" cy="304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1878" y="17409"/>
                    <a:pt x="3757" y="13563"/>
                    <a:pt x="5087" y="10604"/>
                  </a:cubicBezTo>
                  <a:cubicBezTo>
                    <a:pt x="6417" y="7645"/>
                    <a:pt x="7200" y="5574"/>
                    <a:pt x="7748" y="4168"/>
                  </a:cubicBezTo>
                  <a:cubicBezTo>
                    <a:pt x="8296" y="2763"/>
                    <a:pt x="8609" y="2023"/>
                    <a:pt x="8452" y="1949"/>
                  </a:cubicBezTo>
                  <a:cubicBezTo>
                    <a:pt x="8296" y="1875"/>
                    <a:pt x="7670" y="2467"/>
                    <a:pt x="6965" y="4316"/>
                  </a:cubicBezTo>
                  <a:cubicBezTo>
                    <a:pt x="6261" y="6166"/>
                    <a:pt x="5478" y="9272"/>
                    <a:pt x="5009" y="11196"/>
                  </a:cubicBezTo>
                  <a:cubicBezTo>
                    <a:pt x="4539" y="13119"/>
                    <a:pt x="4383" y="13859"/>
                    <a:pt x="4383" y="14598"/>
                  </a:cubicBezTo>
                  <a:cubicBezTo>
                    <a:pt x="4383" y="15338"/>
                    <a:pt x="4539" y="16078"/>
                    <a:pt x="5087" y="16522"/>
                  </a:cubicBezTo>
                  <a:cubicBezTo>
                    <a:pt x="5635" y="16966"/>
                    <a:pt x="6574" y="17114"/>
                    <a:pt x="8296" y="16374"/>
                  </a:cubicBezTo>
                  <a:cubicBezTo>
                    <a:pt x="10017" y="15634"/>
                    <a:pt x="12522" y="14007"/>
                    <a:pt x="14713" y="11861"/>
                  </a:cubicBezTo>
                  <a:cubicBezTo>
                    <a:pt x="16904" y="9716"/>
                    <a:pt x="18783" y="7053"/>
                    <a:pt x="19957" y="4760"/>
                  </a:cubicBezTo>
                  <a:cubicBezTo>
                    <a:pt x="21130" y="2467"/>
                    <a:pt x="21600" y="544"/>
                    <a:pt x="21600" y="100"/>
                  </a:cubicBezTo>
                  <a:cubicBezTo>
                    <a:pt x="21600" y="-344"/>
                    <a:pt x="21130" y="692"/>
                    <a:pt x="20896" y="3133"/>
                  </a:cubicBezTo>
                  <a:cubicBezTo>
                    <a:pt x="20661" y="5574"/>
                    <a:pt x="20661" y="9420"/>
                    <a:pt x="20661" y="13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7157165" y="5534284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6885059" y="5379073"/>
              <a:ext cx="138757" cy="129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945" fill="norm" stroke="1" extrusionOk="0">
                  <a:moveTo>
                    <a:pt x="6727" y="11770"/>
                  </a:moveTo>
                  <a:cubicBezTo>
                    <a:pt x="5418" y="12799"/>
                    <a:pt x="4109" y="13827"/>
                    <a:pt x="2799" y="15713"/>
                  </a:cubicBezTo>
                  <a:cubicBezTo>
                    <a:pt x="1490" y="17599"/>
                    <a:pt x="181" y="20341"/>
                    <a:pt x="18" y="20856"/>
                  </a:cubicBezTo>
                  <a:cubicBezTo>
                    <a:pt x="-146" y="21370"/>
                    <a:pt x="836" y="19656"/>
                    <a:pt x="2636" y="16227"/>
                  </a:cubicBezTo>
                  <a:cubicBezTo>
                    <a:pt x="4436" y="12799"/>
                    <a:pt x="7054" y="7656"/>
                    <a:pt x="9181" y="4570"/>
                  </a:cubicBezTo>
                  <a:cubicBezTo>
                    <a:pt x="11309" y="1484"/>
                    <a:pt x="12945" y="456"/>
                    <a:pt x="14581" y="113"/>
                  </a:cubicBezTo>
                  <a:cubicBezTo>
                    <a:pt x="16218" y="-230"/>
                    <a:pt x="17854" y="113"/>
                    <a:pt x="18999" y="2513"/>
                  </a:cubicBezTo>
                  <a:cubicBezTo>
                    <a:pt x="20145" y="4913"/>
                    <a:pt x="20799" y="9370"/>
                    <a:pt x="21454" y="13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7360728" y="5775584"/>
              <a:ext cx="145688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872" y="21600"/>
                  </a:moveTo>
                  <a:cubicBezTo>
                    <a:pt x="255" y="16200"/>
                    <a:pt x="-362" y="10800"/>
                    <a:pt x="255" y="7200"/>
                  </a:cubicBezTo>
                  <a:cubicBezTo>
                    <a:pt x="872" y="3600"/>
                    <a:pt x="2724" y="1800"/>
                    <a:pt x="6427" y="900"/>
                  </a:cubicBezTo>
                  <a:cubicBezTo>
                    <a:pt x="10129" y="0"/>
                    <a:pt x="15684" y="0"/>
                    <a:pt x="2123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7448702" y="5661284"/>
              <a:ext cx="1961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600"/>
                    <a:pt x="-1585" y="7200"/>
                    <a:pt x="575" y="10800"/>
                  </a:cubicBezTo>
                  <a:cubicBezTo>
                    <a:pt x="2735" y="14400"/>
                    <a:pt x="11375" y="1800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7595315" y="5652818"/>
              <a:ext cx="311151" cy="26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8" y="17419"/>
                    <a:pt x="4996" y="13239"/>
                    <a:pt x="6686" y="9929"/>
                  </a:cubicBezTo>
                  <a:cubicBezTo>
                    <a:pt x="8376" y="6619"/>
                    <a:pt x="9257" y="4181"/>
                    <a:pt x="9918" y="2526"/>
                  </a:cubicBezTo>
                  <a:cubicBezTo>
                    <a:pt x="10580" y="871"/>
                    <a:pt x="11020" y="0"/>
                    <a:pt x="10947" y="0"/>
                  </a:cubicBezTo>
                  <a:cubicBezTo>
                    <a:pt x="10873" y="0"/>
                    <a:pt x="10286" y="871"/>
                    <a:pt x="9698" y="2700"/>
                  </a:cubicBezTo>
                  <a:cubicBezTo>
                    <a:pt x="9110" y="4529"/>
                    <a:pt x="8522" y="7316"/>
                    <a:pt x="8302" y="9145"/>
                  </a:cubicBezTo>
                  <a:cubicBezTo>
                    <a:pt x="8082" y="10974"/>
                    <a:pt x="8229" y="11845"/>
                    <a:pt x="8669" y="12455"/>
                  </a:cubicBezTo>
                  <a:cubicBezTo>
                    <a:pt x="9110" y="13065"/>
                    <a:pt x="9845" y="13413"/>
                    <a:pt x="10873" y="12890"/>
                  </a:cubicBezTo>
                  <a:cubicBezTo>
                    <a:pt x="11902" y="12368"/>
                    <a:pt x="13224" y="10974"/>
                    <a:pt x="14400" y="9406"/>
                  </a:cubicBezTo>
                  <a:cubicBezTo>
                    <a:pt x="15576" y="7839"/>
                    <a:pt x="16604" y="6097"/>
                    <a:pt x="17339" y="4703"/>
                  </a:cubicBezTo>
                  <a:cubicBezTo>
                    <a:pt x="18073" y="3310"/>
                    <a:pt x="18514" y="2265"/>
                    <a:pt x="18735" y="2177"/>
                  </a:cubicBezTo>
                  <a:cubicBezTo>
                    <a:pt x="18955" y="2090"/>
                    <a:pt x="18955" y="2961"/>
                    <a:pt x="18735" y="4442"/>
                  </a:cubicBezTo>
                  <a:cubicBezTo>
                    <a:pt x="18514" y="5923"/>
                    <a:pt x="18073" y="8013"/>
                    <a:pt x="17927" y="9581"/>
                  </a:cubicBezTo>
                  <a:cubicBezTo>
                    <a:pt x="17780" y="11148"/>
                    <a:pt x="17927" y="12194"/>
                    <a:pt x="18588" y="12629"/>
                  </a:cubicBezTo>
                  <a:cubicBezTo>
                    <a:pt x="19249" y="13065"/>
                    <a:pt x="20424" y="12890"/>
                    <a:pt x="21600" y="127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7931865" y="5551132"/>
              <a:ext cx="152401" cy="84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5" fill="norm" stroke="1" extrusionOk="0">
                  <a:moveTo>
                    <a:pt x="0" y="8451"/>
                  </a:moveTo>
                  <a:cubicBezTo>
                    <a:pt x="900" y="5817"/>
                    <a:pt x="1800" y="3183"/>
                    <a:pt x="3000" y="1602"/>
                  </a:cubicBezTo>
                  <a:cubicBezTo>
                    <a:pt x="4200" y="22"/>
                    <a:pt x="5700" y="-505"/>
                    <a:pt x="6750" y="549"/>
                  </a:cubicBezTo>
                  <a:cubicBezTo>
                    <a:pt x="7800" y="1602"/>
                    <a:pt x="8400" y="4236"/>
                    <a:pt x="7800" y="7397"/>
                  </a:cubicBezTo>
                  <a:cubicBezTo>
                    <a:pt x="7200" y="10558"/>
                    <a:pt x="5400" y="14246"/>
                    <a:pt x="5400" y="16090"/>
                  </a:cubicBezTo>
                  <a:cubicBezTo>
                    <a:pt x="5400" y="17934"/>
                    <a:pt x="7200" y="17934"/>
                    <a:pt x="10200" y="18461"/>
                  </a:cubicBezTo>
                  <a:cubicBezTo>
                    <a:pt x="13200" y="18988"/>
                    <a:pt x="17400" y="20041"/>
                    <a:pt x="21600" y="210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7804865" y="5414129"/>
              <a:ext cx="114301" cy="88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0" fill="norm" stroke="1" extrusionOk="0">
                  <a:moveTo>
                    <a:pt x="2400" y="14952"/>
                  </a:moveTo>
                  <a:cubicBezTo>
                    <a:pt x="1200" y="16961"/>
                    <a:pt x="0" y="18971"/>
                    <a:pt x="0" y="18720"/>
                  </a:cubicBezTo>
                  <a:cubicBezTo>
                    <a:pt x="0" y="18468"/>
                    <a:pt x="1200" y="15957"/>
                    <a:pt x="2800" y="12692"/>
                  </a:cubicBezTo>
                  <a:cubicBezTo>
                    <a:pt x="4400" y="9427"/>
                    <a:pt x="6400" y="5408"/>
                    <a:pt x="8400" y="2896"/>
                  </a:cubicBezTo>
                  <a:cubicBezTo>
                    <a:pt x="10400" y="385"/>
                    <a:pt x="12400" y="-620"/>
                    <a:pt x="13800" y="385"/>
                  </a:cubicBezTo>
                  <a:cubicBezTo>
                    <a:pt x="15200" y="1389"/>
                    <a:pt x="16000" y="4403"/>
                    <a:pt x="17200" y="8171"/>
                  </a:cubicBezTo>
                  <a:cubicBezTo>
                    <a:pt x="18400" y="11938"/>
                    <a:pt x="20000" y="16459"/>
                    <a:pt x="21600" y="20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8277850" y="5803101"/>
              <a:ext cx="149316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2295" y="21600"/>
                  </a:moveTo>
                  <a:cubicBezTo>
                    <a:pt x="1078" y="15709"/>
                    <a:pt x="-139" y="9818"/>
                    <a:pt x="13" y="5891"/>
                  </a:cubicBezTo>
                  <a:cubicBezTo>
                    <a:pt x="165" y="1964"/>
                    <a:pt x="1686" y="0"/>
                    <a:pt x="5489" y="0"/>
                  </a:cubicBezTo>
                  <a:cubicBezTo>
                    <a:pt x="9292" y="0"/>
                    <a:pt x="15376" y="1964"/>
                    <a:pt x="21461" y="3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8331100" y="5756534"/>
              <a:ext cx="96066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1600" fill="norm" stroke="1" extrusionOk="0">
                  <a:moveTo>
                    <a:pt x="9828" y="0"/>
                  </a:moveTo>
                  <a:cubicBezTo>
                    <a:pt x="6611" y="4000"/>
                    <a:pt x="3394" y="8000"/>
                    <a:pt x="1556" y="11000"/>
                  </a:cubicBezTo>
                  <a:cubicBezTo>
                    <a:pt x="-282" y="14000"/>
                    <a:pt x="-742" y="16000"/>
                    <a:pt x="1556" y="17600"/>
                  </a:cubicBezTo>
                  <a:cubicBezTo>
                    <a:pt x="3854" y="19200"/>
                    <a:pt x="8909" y="20400"/>
                    <a:pt x="12586" y="21000"/>
                  </a:cubicBezTo>
                  <a:cubicBezTo>
                    <a:pt x="16262" y="21600"/>
                    <a:pt x="18560" y="21600"/>
                    <a:pt x="208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8687515" y="5794634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8973265" y="5800984"/>
              <a:ext cx="50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9176465" y="5813684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9243050" y="5712084"/>
              <a:ext cx="22316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20702" y="0"/>
                  </a:moveTo>
                  <a:cubicBezTo>
                    <a:pt x="10884" y="4800"/>
                    <a:pt x="1066" y="9600"/>
                    <a:pt x="84" y="13200"/>
                  </a:cubicBezTo>
                  <a:cubicBezTo>
                    <a:pt x="-898" y="16800"/>
                    <a:pt x="6957" y="19200"/>
                    <a:pt x="148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9347915" y="5617831"/>
              <a:ext cx="406401" cy="335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21536"/>
                  </a:moveTo>
                  <a:cubicBezTo>
                    <a:pt x="1800" y="18547"/>
                    <a:pt x="3600" y="15559"/>
                    <a:pt x="5175" y="12638"/>
                  </a:cubicBezTo>
                  <a:cubicBezTo>
                    <a:pt x="6750" y="9717"/>
                    <a:pt x="8100" y="6864"/>
                    <a:pt x="8944" y="5030"/>
                  </a:cubicBezTo>
                  <a:cubicBezTo>
                    <a:pt x="9788" y="3196"/>
                    <a:pt x="10125" y="2381"/>
                    <a:pt x="10350" y="1566"/>
                  </a:cubicBezTo>
                  <a:cubicBezTo>
                    <a:pt x="10575" y="751"/>
                    <a:pt x="10687" y="-64"/>
                    <a:pt x="10519" y="4"/>
                  </a:cubicBezTo>
                  <a:cubicBezTo>
                    <a:pt x="10350" y="72"/>
                    <a:pt x="9900" y="1023"/>
                    <a:pt x="9394" y="2789"/>
                  </a:cubicBezTo>
                  <a:cubicBezTo>
                    <a:pt x="8888" y="4555"/>
                    <a:pt x="8325" y="7136"/>
                    <a:pt x="8044" y="8902"/>
                  </a:cubicBezTo>
                  <a:cubicBezTo>
                    <a:pt x="7762" y="10668"/>
                    <a:pt x="7762" y="11619"/>
                    <a:pt x="7987" y="12298"/>
                  </a:cubicBezTo>
                  <a:cubicBezTo>
                    <a:pt x="8213" y="12978"/>
                    <a:pt x="8662" y="13385"/>
                    <a:pt x="9450" y="13385"/>
                  </a:cubicBezTo>
                  <a:cubicBezTo>
                    <a:pt x="10238" y="13385"/>
                    <a:pt x="11363" y="12978"/>
                    <a:pt x="12825" y="11687"/>
                  </a:cubicBezTo>
                  <a:cubicBezTo>
                    <a:pt x="14287" y="10396"/>
                    <a:pt x="16088" y="8223"/>
                    <a:pt x="17156" y="6796"/>
                  </a:cubicBezTo>
                  <a:cubicBezTo>
                    <a:pt x="18225" y="5370"/>
                    <a:pt x="18562" y="4691"/>
                    <a:pt x="18788" y="3876"/>
                  </a:cubicBezTo>
                  <a:cubicBezTo>
                    <a:pt x="19012" y="3061"/>
                    <a:pt x="19125" y="2110"/>
                    <a:pt x="19181" y="1974"/>
                  </a:cubicBezTo>
                  <a:cubicBezTo>
                    <a:pt x="19238" y="1838"/>
                    <a:pt x="19238" y="2517"/>
                    <a:pt x="19181" y="3604"/>
                  </a:cubicBezTo>
                  <a:cubicBezTo>
                    <a:pt x="19125" y="4691"/>
                    <a:pt x="19012" y="6185"/>
                    <a:pt x="19406" y="7679"/>
                  </a:cubicBezTo>
                  <a:cubicBezTo>
                    <a:pt x="19800" y="9174"/>
                    <a:pt x="20700" y="10668"/>
                    <a:pt x="21600" y="121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9808836" y="5553334"/>
              <a:ext cx="147886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2203" y="0"/>
                  </a:moveTo>
                  <a:cubicBezTo>
                    <a:pt x="1594" y="2571"/>
                    <a:pt x="986" y="5143"/>
                    <a:pt x="530" y="7714"/>
                  </a:cubicBezTo>
                  <a:cubicBezTo>
                    <a:pt x="73" y="10286"/>
                    <a:pt x="-231" y="12857"/>
                    <a:pt x="225" y="13114"/>
                  </a:cubicBezTo>
                  <a:cubicBezTo>
                    <a:pt x="682" y="13371"/>
                    <a:pt x="1899" y="11314"/>
                    <a:pt x="3115" y="9514"/>
                  </a:cubicBezTo>
                  <a:cubicBezTo>
                    <a:pt x="4332" y="7714"/>
                    <a:pt x="5549" y="6171"/>
                    <a:pt x="5854" y="7457"/>
                  </a:cubicBezTo>
                  <a:cubicBezTo>
                    <a:pt x="6158" y="8743"/>
                    <a:pt x="5549" y="12857"/>
                    <a:pt x="6006" y="14143"/>
                  </a:cubicBezTo>
                  <a:cubicBezTo>
                    <a:pt x="6462" y="15429"/>
                    <a:pt x="7983" y="13886"/>
                    <a:pt x="9961" y="11571"/>
                  </a:cubicBezTo>
                  <a:cubicBezTo>
                    <a:pt x="11938" y="9257"/>
                    <a:pt x="14372" y="6171"/>
                    <a:pt x="16349" y="4371"/>
                  </a:cubicBezTo>
                  <a:cubicBezTo>
                    <a:pt x="18327" y="2571"/>
                    <a:pt x="19848" y="2057"/>
                    <a:pt x="20608" y="3857"/>
                  </a:cubicBezTo>
                  <a:cubicBezTo>
                    <a:pt x="21369" y="5657"/>
                    <a:pt x="21369" y="9771"/>
                    <a:pt x="21065" y="13114"/>
                  </a:cubicBezTo>
                  <a:cubicBezTo>
                    <a:pt x="20761" y="16457"/>
                    <a:pt x="20152" y="19029"/>
                    <a:pt x="195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9591606" y="5375619"/>
              <a:ext cx="150010" cy="120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213" fill="norm" stroke="1" extrusionOk="0">
                  <a:moveTo>
                    <a:pt x="9561" y="5572"/>
                  </a:moveTo>
                  <a:cubicBezTo>
                    <a:pt x="7761" y="8551"/>
                    <a:pt x="5961" y="11530"/>
                    <a:pt x="4161" y="14323"/>
                  </a:cubicBezTo>
                  <a:cubicBezTo>
                    <a:pt x="2361" y="17116"/>
                    <a:pt x="561" y="19723"/>
                    <a:pt x="111" y="20096"/>
                  </a:cubicBezTo>
                  <a:cubicBezTo>
                    <a:pt x="-339" y="20468"/>
                    <a:pt x="561" y="18606"/>
                    <a:pt x="3111" y="15068"/>
                  </a:cubicBezTo>
                  <a:cubicBezTo>
                    <a:pt x="5661" y="11530"/>
                    <a:pt x="9861" y="6316"/>
                    <a:pt x="12861" y="3337"/>
                  </a:cubicBezTo>
                  <a:cubicBezTo>
                    <a:pt x="15861" y="358"/>
                    <a:pt x="17661" y="-387"/>
                    <a:pt x="18861" y="172"/>
                  </a:cubicBezTo>
                  <a:cubicBezTo>
                    <a:pt x="20061" y="730"/>
                    <a:pt x="20661" y="2592"/>
                    <a:pt x="20961" y="6316"/>
                  </a:cubicBezTo>
                  <a:cubicBezTo>
                    <a:pt x="21261" y="10041"/>
                    <a:pt x="21261" y="15627"/>
                    <a:pt x="21261" y="21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6922215" y="6004184"/>
              <a:ext cx="2723153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fill="norm" stroke="1" extrusionOk="0">
                  <a:moveTo>
                    <a:pt x="0" y="21600"/>
                  </a:moveTo>
                  <a:cubicBezTo>
                    <a:pt x="554" y="19200"/>
                    <a:pt x="1108" y="16800"/>
                    <a:pt x="1745" y="14400"/>
                  </a:cubicBezTo>
                  <a:cubicBezTo>
                    <a:pt x="2383" y="12000"/>
                    <a:pt x="3105" y="9600"/>
                    <a:pt x="3818" y="7800"/>
                  </a:cubicBezTo>
                  <a:cubicBezTo>
                    <a:pt x="4531" y="6000"/>
                    <a:pt x="5236" y="4800"/>
                    <a:pt x="5891" y="4000"/>
                  </a:cubicBezTo>
                  <a:cubicBezTo>
                    <a:pt x="6545" y="3200"/>
                    <a:pt x="7150" y="2800"/>
                    <a:pt x="7804" y="2400"/>
                  </a:cubicBezTo>
                  <a:cubicBezTo>
                    <a:pt x="8459" y="2000"/>
                    <a:pt x="9164" y="1600"/>
                    <a:pt x="9885" y="1200"/>
                  </a:cubicBezTo>
                  <a:cubicBezTo>
                    <a:pt x="10607" y="800"/>
                    <a:pt x="11345" y="400"/>
                    <a:pt x="11975" y="200"/>
                  </a:cubicBezTo>
                  <a:cubicBezTo>
                    <a:pt x="12604" y="0"/>
                    <a:pt x="13124" y="0"/>
                    <a:pt x="13645" y="0"/>
                  </a:cubicBezTo>
                  <a:cubicBezTo>
                    <a:pt x="14165" y="0"/>
                    <a:pt x="14685" y="0"/>
                    <a:pt x="15323" y="0"/>
                  </a:cubicBezTo>
                  <a:cubicBezTo>
                    <a:pt x="15961" y="0"/>
                    <a:pt x="16716" y="0"/>
                    <a:pt x="17404" y="0"/>
                  </a:cubicBezTo>
                  <a:cubicBezTo>
                    <a:pt x="18092" y="0"/>
                    <a:pt x="18713" y="0"/>
                    <a:pt x="19368" y="400"/>
                  </a:cubicBezTo>
                  <a:cubicBezTo>
                    <a:pt x="20022" y="800"/>
                    <a:pt x="20710" y="1600"/>
                    <a:pt x="21105" y="2200"/>
                  </a:cubicBezTo>
                  <a:cubicBezTo>
                    <a:pt x="21499" y="2800"/>
                    <a:pt x="21600" y="3200"/>
                    <a:pt x="21592" y="3600"/>
                  </a:cubicBezTo>
                  <a:cubicBezTo>
                    <a:pt x="21583" y="4000"/>
                    <a:pt x="21466" y="4400"/>
                    <a:pt x="21138" y="5400"/>
                  </a:cubicBezTo>
                  <a:cubicBezTo>
                    <a:pt x="20811" y="6400"/>
                    <a:pt x="20274" y="8000"/>
                    <a:pt x="19737" y="9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8054839" y="6209086"/>
              <a:ext cx="373524" cy="170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158" fill="norm" stroke="1" extrusionOk="0">
                  <a:moveTo>
                    <a:pt x="1316" y="10851"/>
                  </a:moveTo>
                  <a:cubicBezTo>
                    <a:pt x="1075" y="13486"/>
                    <a:pt x="833" y="16120"/>
                    <a:pt x="532" y="18095"/>
                  </a:cubicBezTo>
                  <a:cubicBezTo>
                    <a:pt x="230" y="20071"/>
                    <a:pt x="-132" y="21388"/>
                    <a:pt x="49" y="21125"/>
                  </a:cubicBezTo>
                  <a:cubicBezTo>
                    <a:pt x="230" y="20861"/>
                    <a:pt x="954" y="19017"/>
                    <a:pt x="2221" y="15856"/>
                  </a:cubicBezTo>
                  <a:cubicBezTo>
                    <a:pt x="3488" y="12695"/>
                    <a:pt x="5298" y="8217"/>
                    <a:pt x="6445" y="5583"/>
                  </a:cubicBezTo>
                  <a:cubicBezTo>
                    <a:pt x="7591" y="2949"/>
                    <a:pt x="8074" y="2159"/>
                    <a:pt x="8556" y="1368"/>
                  </a:cubicBezTo>
                  <a:cubicBezTo>
                    <a:pt x="9039" y="578"/>
                    <a:pt x="9522" y="-212"/>
                    <a:pt x="10004" y="51"/>
                  </a:cubicBezTo>
                  <a:cubicBezTo>
                    <a:pt x="10487" y="315"/>
                    <a:pt x="10970" y="1632"/>
                    <a:pt x="11211" y="3608"/>
                  </a:cubicBezTo>
                  <a:cubicBezTo>
                    <a:pt x="11452" y="5583"/>
                    <a:pt x="11452" y="8217"/>
                    <a:pt x="11151" y="9929"/>
                  </a:cubicBezTo>
                  <a:cubicBezTo>
                    <a:pt x="10849" y="11642"/>
                    <a:pt x="10246" y="12432"/>
                    <a:pt x="10125" y="12300"/>
                  </a:cubicBezTo>
                  <a:cubicBezTo>
                    <a:pt x="10004" y="12168"/>
                    <a:pt x="10366" y="11115"/>
                    <a:pt x="11332" y="9403"/>
                  </a:cubicBezTo>
                  <a:cubicBezTo>
                    <a:pt x="12297" y="7690"/>
                    <a:pt x="13866" y="5320"/>
                    <a:pt x="15314" y="3739"/>
                  </a:cubicBezTo>
                  <a:cubicBezTo>
                    <a:pt x="16762" y="2159"/>
                    <a:pt x="18089" y="1368"/>
                    <a:pt x="19055" y="1237"/>
                  </a:cubicBezTo>
                  <a:cubicBezTo>
                    <a:pt x="20020" y="1105"/>
                    <a:pt x="20623" y="1632"/>
                    <a:pt x="20985" y="2817"/>
                  </a:cubicBezTo>
                  <a:cubicBezTo>
                    <a:pt x="21347" y="4003"/>
                    <a:pt x="21468" y="5847"/>
                    <a:pt x="20925" y="9008"/>
                  </a:cubicBezTo>
                  <a:cubicBezTo>
                    <a:pt x="20382" y="12168"/>
                    <a:pt x="19175" y="16647"/>
                    <a:pt x="17969" y="211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64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8601702" y="-38101"/>
              <a:ext cx="4070183" cy="1784893"/>
            </a:xfrm>
            <a:prstGeom prst="rect">
              <a:avLst/>
            </a:prstGeom>
            <a:effectLst/>
          </p:spPr>
        </p:pic>
        <p:sp>
          <p:nvSpPr>
            <p:cNvPr id="666" name="Line"/>
            <p:cNvSpPr/>
            <p:nvPr/>
          </p:nvSpPr>
          <p:spPr>
            <a:xfrm>
              <a:off x="972265" y="6823334"/>
              <a:ext cx="107696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98"/>
                  </a:moveTo>
                  <a:cubicBezTo>
                    <a:pt x="144" y="4058"/>
                    <a:pt x="289" y="2618"/>
                    <a:pt x="442" y="2029"/>
                  </a:cubicBezTo>
                  <a:cubicBezTo>
                    <a:pt x="594" y="1440"/>
                    <a:pt x="756" y="1702"/>
                    <a:pt x="908" y="2029"/>
                  </a:cubicBezTo>
                  <a:cubicBezTo>
                    <a:pt x="1061" y="2356"/>
                    <a:pt x="1206" y="2749"/>
                    <a:pt x="1346" y="3076"/>
                  </a:cubicBezTo>
                  <a:cubicBezTo>
                    <a:pt x="1486" y="3404"/>
                    <a:pt x="1622" y="3665"/>
                    <a:pt x="1766" y="3862"/>
                  </a:cubicBezTo>
                  <a:cubicBezTo>
                    <a:pt x="1910" y="4058"/>
                    <a:pt x="2063" y="4189"/>
                    <a:pt x="2222" y="4255"/>
                  </a:cubicBezTo>
                  <a:cubicBezTo>
                    <a:pt x="2382" y="4320"/>
                    <a:pt x="2547" y="4320"/>
                    <a:pt x="2721" y="4320"/>
                  </a:cubicBezTo>
                  <a:cubicBezTo>
                    <a:pt x="2895" y="4320"/>
                    <a:pt x="3078" y="4320"/>
                    <a:pt x="3262" y="4189"/>
                  </a:cubicBezTo>
                  <a:cubicBezTo>
                    <a:pt x="3447" y="4058"/>
                    <a:pt x="3634" y="3796"/>
                    <a:pt x="3795" y="3600"/>
                  </a:cubicBezTo>
                  <a:cubicBezTo>
                    <a:pt x="3957" y="3404"/>
                    <a:pt x="4092" y="3273"/>
                    <a:pt x="4224" y="3076"/>
                  </a:cubicBezTo>
                  <a:cubicBezTo>
                    <a:pt x="4356" y="2880"/>
                    <a:pt x="4483" y="2618"/>
                    <a:pt x="4617" y="2422"/>
                  </a:cubicBezTo>
                  <a:cubicBezTo>
                    <a:pt x="4750" y="2225"/>
                    <a:pt x="4891" y="2095"/>
                    <a:pt x="5035" y="1964"/>
                  </a:cubicBezTo>
                  <a:cubicBezTo>
                    <a:pt x="5179" y="1833"/>
                    <a:pt x="5328" y="1702"/>
                    <a:pt x="5470" y="1505"/>
                  </a:cubicBezTo>
                  <a:cubicBezTo>
                    <a:pt x="5612" y="1309"/>
                    <a:pt x="5748" y="1047"/>
                    <a:pt x="5897" y="851"/>
                  </a:cubicBezTo>
                  <a:cubicBezTo>
                    <a:pt x="6045" y="655"/>
                    <a:pt x="6207" y="524"/>
                    <a:pt x="6366" y="458"/>
                  </a:cubicBezTo>
                  <a:cubicBezTo>
                    <a:pt x="6525" y="393"/>
                    <a:pt x="6682" y="393"/>
                    <a:pt x="6846" y="327"/>
                  </a:cubicBezTo>
                  <a:cubicBezTo>
                    <a:pt x="7009" y="262"/>
                    <a:pt x="7179" y="131"/>
                    <a:pt x="7351" y="65"/>
                  </a:cubicBezTo>
                  <a:cubicBezTo>
                    <a:pt x="7523" y="0"/>
                    <a:pt x="7697" y="0"/>
                    <a:pt x="7879" y="0"/>
                  </a:cubicBezTo>
                  <a:cubicBezTo>
                    <a:pt x="8062" y="0"/>
                    <a:pt x="8253" y="0"/>
                    <a:pt x="8435" y="0"/>
                  </a:cubicBezTo>
                  <a:cubicBezTo>
                    <a:pt x="8618" y="0"/>
                    <a:pt x="8792" y="0"/>
                    <a:pt x="8930" y="0"/>
                  </a:cubicBezTo>
                  <a:cubicBezTo>
                    <a:pt x="9068" y="0"/>
                    <a:pt x="9170" y="0"/>
                    <a:pt x="9267" y="65"/>
                  </a:cubicBezTo>
                  <a:cubicBezTo>
                    <a:pt x="9365" y="131"/>
                    <a:pt x="9458" y="262"/>
                    <a:pt x="9558" y="393"/>
                  </a:cubicBezTo>
                  <a:cubicBezTo>
                    <a:pt x="9658" y="524"/>
                    <a:pt x="9764" y="655"/>
                    <a:pt x="9868" y="720"/>
                  </a:cubicBezTo>
                  <a:cubicBezTo>
                    <a:pt x="9972" y="785"/>
                    <a:pt x="10074" y="785"/>
                    <a:pt x="10176" y="851"/>
                  </a:cubicBezTo>
                  <a:cubicBezTo>
                    <a:pt x="10278" y="916"/>
                    <a:pt x="10380" y="1047"/>
                    <a:pt x="10484" y="1113"/>
                  </a:cubicBezTo>
                  <a:cubicBezTo>
                    <a:pt x="10588" y="1178"/>
                    <a:pt x="10694" y="1178"/>
                    <a:pt x="10808" y="1244"/>
                  </a:cubicBezTo>
                  <a:cubicBezTo>
                    <a:pt x="10923" y="1309"/>
                    <a:pt x="11046" y="1440"/>
                    <a:pt x="11214" y="1571"/>
                  </a:cubicBezTo>
                  <a:cubicBezTo>
                    <a:pt x="11382" y="1702"/>
                    <a:pt x="11594" y="1833"/>
                    <a:pt x="11766" y="1898"/>
                  </a:cubicBezTo>
                  <a:cubicBezTo>
                    <a:pt x="11938" y="1964"/>
                    <a:pt x="12069" y="1964"/>
                    <a:pt x="12190" y="1964"/>
                  </a:cubicBezTo>
                  <a:cubicBezTo>
                    <a:pt x="12311" y="1964"/>
                    <a:pt x="12422" y="1964"/>
                    <a:pt x="12538" y="2029"/>
                  </a:cubicBezTo>
                  <a:cubicBezTo>
                    <a:pt x="12655" y="2095"/>
                    <a:pt x="12778" y="2225"/>
                    <a:pt x="12906" y="2291"/>
                  </a:cubicBezTo>
                  <a:cubicBezTo>
                    <a:pt x="13033" y="2356"/>
                    <a:pt x="13165" y="2356"/>
                    <a:pt x="13292" y="2356"/>
                  </a:cubicBezTo>
                  <a:cubicBezTo>
                    <a:pt x="13419" y="2356"/>
                    <a:pt x="13542" y="2356"/>
                    <a:pt x="13663" y="2422"/>
                  </a:cubicBezTo>
                  <a:cubicBezTo>
                    <a:pt x="13784" y="2487"/>
                    <a:pt x="13903" y="2618"/>
                    <a:pt x="14026" y="2684"/>
                  </a:cubicBezTo>
                  <a:cubicBezTo>
                    <a:pt x="14150" y="2749"/>
                    <a:pt x="14277" y="2749"/>
                    <a:pt x="14408" y="2815"/>
                  </a:cubicBezTo>
                  <a:cubicBezTo>
                    <a:pt x="14540" y="2880"/>
                    <a:pt x="14676" y="3011"/>
                    <a:pt x="14805" y="3076"/>
                  </a:cubicBezTo>
                  <a:cubicBezTo>
                    <a:pt x="14935" y="3142"/>
                    <a:pt x="15058" y="3142"/>
                    <a:pt x="15185" y="3207"/>
                  </a:cubicBezTo>
                  <a:cubicBezTo>
                    <a:pt x="15313" y="3273"/>
                    <a:pt x="15444" y="3404"/>
                    <a:pt x="15567" y="3535"/>
                  </a:cubicBezTo>
                  <a:cubicBezTo>
                    <a:pt x="15691" y="3665"/>
                    <a:pt x="15805" y="3796"/>
                    <a:pt x="15928" y="3927"/>
                  </a:cubicBezTo>
                  <a:cubicBezTo>
                    <a:pt x="16051" y="4058"/>
                    <a:pt x="16183" y="4189"/>
                    <a:pt x="16313" y="4320"/>
                  </a:cubicBezTo>
                  <a:cubicBezTo>
                    <a:pt x="16442" y="4451"/>
                    <a:pt x="16569" y="4582"/>
                    <a:pt x="16688" y="4713"/>
                  </a:cubicBezTo>
                  <a:cubicBezTo>
                    <a:pt x="16807" y="4844"/>
                    <a:pt x="16917" y="4975"/>
                    <a:pt x="17034" y="5105"/>
                  </a:cubicBezTo>
                  <a:cubicBezTo>
                    <a:pt x="17151" y="5236"/>
                    <a:pt x="17274" y="5367"/>
                    <a:pt x="17399" y="5564"/>
                  </a:cubicBezTo>
                  <a:cubicBezTo>
                    <a:pt x="17525" y="5760"/>
                    <a:pt x="17652" y="6022"/>
                    <a:pt x="17773" y="6218"/>
                  </a:cubicBezTo>
                  <a:cubicBezTo>
                    <a:pt x="17894" y="6415"/>
                    <a:pt x="18008" y="6545"/>
                    <a:pt x="18117" y="6742"/>
                  </a:cubicBezTo>
                  <a:cubicBezTo>
                    <a:pt x="18225" y="6938"/>
                    <a:pt x="18327" y="7200"/>
                    <a:pt x="18433" y="7462"/>
                  </a:cubicBezTo>
                  <a:cubicBezTo>
                    <a:pt x="18539" y="7724"/>
                    <a:pt x="18650" y="7985"/>
                    <a:pt x="18756" y="8247"/>
                  </a:cubicBezTo>
                  <a:cubicBezTo>
                    <a:pt x="18862" y="8509"/>
                    <a:pt x="18964" y="8771"/>
                    <a:pt x="19063" y="9033"/>
                  </a:cubicBezTo>
                  <a:cubicBezTo>
                    <a:pt x="19163" y="9295"/>
                    <a:pt x="19261" y="9556"/>
                    <a:pt x="19399" y="9949"/>
                  </a:cubicBezTo>
                  <a:cubicBezTo>
                    <a:pt x="19537" y="10342"/>
                    <a:pt x="19715" y="10865"/>
                    <a:pt x="19887" y="11520"/>
                  </a:cubicBezTo>
                  <a:cubicBezTo>
                    <a:pt x="20059" y="12175"/>
                    <a:pt x="20225" y="12960"/>
                    <a:pt x="20405" y="13876"/>
                  </a:cubicBezTo>
                  <a:cubicBezTo>
                    <a:pt x="20585" y="14793"/>
                    <a:pt x="20781" y="15840"/>
                    <a:pt x="20982" y="17149"/>
                  </a:cubicBezTo>
                  <a:cubicBezTo>
                    <a:pt x="21184" y="18458"/>
                    <a:pt x="21392" y="200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1467565" y="7268832"/>
              <a:ext cx="400051" cy="411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21548"/>
                  </a:moveTo>
                  <a:cubicBezTo>
                    <a:pt x="1714" y="17782"/>
                    <a:pt x="3429" y="14016"/>
                    <a:pt x="4743" y="10693"/>
                  </a:cubicBezTo>
                  <a:cubicBezTo>
                    <a:pt x="6057" y="7370"/>
                    <a:pt x="6971" y="4490"/>
                    <a:pt x="7429" y="2662"/>
                  </a:cubicBezTo>
                  <a:cubicBezTo>
                    <a:pt x="7886" y="834"/>
                    <a:pt x="7886" y="59"/>
                    <a:pt x="7657" y="3"/>
                  </a:cubicBezTo>
                  <a:cubicBezTo>
                    <a:pt x="7429" y="-52"/>
                    <a:pt x="6971" y="613"/>
                    <a:pt x="6343" y="2330"/>
                  </a:cubicBezTo>
                  <a:cubicBezTo>
                    <a:pt x="5714" y="4046"/>
                    <a:pt x="4914" y="6816"/>
                    <a:pt x="4629" y="9086"/>
                  </a:cubicBezTo>
                  <a:cubicBezTo>
                    <a:pt x="4343" y="11357"/>
                    <a:pt x="4571" y="13130"/>
                    <a:pt x="4971" y="14182"/>
                  </a:cubicBezTo>
                  <a:cubicBezTo>
                    <a:pt x="5371" y="15234"/>
                    <a:pt x="5943" y="15566"/>
                    <a:pt x="7029" y="15400"/>
                  </a:cubicBezTo>
                  <a:cubicBezTo>
                    <a:pt x="8114" y="15234"/>
                    <a:pt x="9714" y="14570"/>
                    <a:pt x="11600" y="12742"/>
                  </a:cubicBezTo>
                  <a:cubicBezTo>
                    <a:pt x="13486" y="10914"/>
                    <a:pt x="15657" y="7923"/>
                    <a:pt x="16857" y="6096"/>
                  </a:cubicBezTo>
                  <a:cubicBezTo>
                    <a:pt x="18057" y="4268"/>
                    <a:pt x="18286" y="3603"/>
                    <a:pt x="18400" y="2994"/>
                  </a:cubicBezTo>
                  <a:cubicBezTo>
                    <a:pt x="18514" y="2385"/>
                    <a:pt x="18514" y="1831"/>
                    <a:pt x="18457" y="1831"/>
                  </a:cubicBezTo>
                  <a:cubicBezTo>
                    <a:pt x="18400" y="1831"/>
                    <a:pt x="18286" y="2385"/>
                    <a:pt x="18171" y="3936"/>
                  </a:cubicBezTo>
                  <a:cubicBezTo>
                    <a:pt x="18057" y="5486"/>
                    <a:pt x="17943" y="8034"/>
                    <a:pt x="18000" y="9585"/>
                  </a:cubicBezTo>
                  <a:cubicBezTo>
                    <a:pt x="18057" y="11136"/>
                    <a:pt x="18286" y="11690"/>
                    <a:pt x="18686" y="12133"/>
                  </a:cubicBezTo>
                  <a:cubicBezTo>
                    <a:pt x="19086" y="12576"/>
                    <a:pt x="19657" y="12908"/>
                    <a:pt x="20171" y="12908"/>
                  </a:cubicBezTo>
                  <a:cubicBezTo>
                    <a:pt x="20686" y="12908"/>
                    <a:pt x="21143" y="12576"/>
                    <a:pt x="21600" y="122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1647482" y="6964769"/>
              <a:ext cx="162984" cy="18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3" fill="norm" stroke="1" extrusionOk="0">
                  <a:moveTo>
                    <a:pt x="4769" y="8443"/>
                  </a:moveTo>
                  <a:cubicBezTo>
                    <a:pt x="3366" y="10843"/>
                    <a:pt x="1964" y="13243"/>
                    <a:pt x="1122" y="15043"/>
                  </a:cubicBezTo>
                  <a:cubicBezTo>
                    <a:pt x="281" y="16843"/>
                    <a:pt x="0" y="18043"/>
                    <a:pt x="0" y="17923"/>
                  </a:cubicBezTo>
                  <a:cubicBezTo>
                    <a:pt x="0" y="17803"/>
                    <a:pt x="281" y="16363"/>
                    <a:pt x="1964" y="13363"/>
                  </a:cubicBezTo>
                  <a:cubicBezTo>
                    <a:pt x="3647" y="10363"/>
                    <a:pt x="6732" y="5803"/>
                    <a:pt x="8977" y="3163"/>
                  </a:cubicBezTo>
                  <a:cubicBezTo>
                    <a:pt x="11221" y="523"/>
                    <a:pt x="12623" y="-197"/>
                    <a:pt x="13465" y="43"/>
                  </a:cubicBezTo>
                  <a:cubicBezTo>
                    <a:pt x="14306" y="283"/>
                    <a:pt x="14587" y="1483"/>
                    <a:pt x="15008" y="4003"/>
                  </a:cubicBezTo>
                  <a:cubicBezTo>
                    <a:pt x="15429" y="6523"/>
                    <a:pt x="15990" y="10363"/>
                    <a:pt x="17112" y="13483"/>
                  </a:cubicBezTo>
                  <a:cubicBezTo>
                    <a:pt x="18234" y="16603"/>
                    <a:pt x="19917" y="19003"/>
                    <a:pt x="21600" y="21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2159715" y="7375784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2172415" y="7477384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2541723" y="7288333"/>
              <a:ext cx="193572" cy="254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312" fill="norm" stroke="1" extrusionOk="0">
                  <a:moveTo>
                    <a:pt x="16263" y="1472"/>
                  </a:moveTo>
                  <a:cubicBezTo>
                    <a:pt x="15353" y="941"/>
                    <a:pt x="14444" y="410"/>
                    <a:pt x="13193" y="145"/>
                  </a:cubicBezTo>
                  <a:cubicBezTo>
                    <a:pt x="11943" y="-121"/>
                    <a:pt x="10351" y="-121"/>
                    <a:pt x="8646" y="1030"/>
                  </a:cubicBezTo>
                  <a:cubicBezTo>
                    <a:pt x="6940" y="2181"/>
                    <a:pt x="5121" y="4482"/>
                    <a:pt x="3644" y="7227"/>
                  </a:cubicBezTo>
                  <a:cubicBezTo>
                    <a:pt x="2166" y="9971"/>
                    <a:pt x="1029" y="13158"/>
                    <a:pt x="460" y="15282"/>
                  </a:cubicBezTo>
                  <a:cubicBezTo>
                    <a:pt x="-108" y="17407"/>
                    <a:pt x="-108" y="18469"/>
                    <a:pt x="233" y="19354"/>
                  </a:cubicBezTo>
                  <a:cubicBezTo>
                    <a:pt x="574" y="20240"/>
                    <a:pt x="1256" y="20948"/>
                    <a:pt x="3189" y="21213"/>
                  </a:cubicBezTo>
                  <a:cubicBezTo>
                    <a:pt x="5121" y="21479"/>
                    <a:pt x="8305" y="21302"/>
                    <a:pt x="11715" y="19531"/>
                  </a:cubicBezTo>
                  <a:cubicBezTo>
                    <a:pt x="15126" y="17761"/>
                    <a:pt x="18764" y="14397"/>
                    <a:pt x="20128" y="11122"/>
                  </a:cubicBezTo>
                  <a:cubicBezTo>
                    <a:pt x="21492" y="7846"/>
                    <a:pt x="20583" y="4659"/>
                    <a:pt x="18991" y="3154"/>
                  </a:cubicBezTo>
                  <a:cubicBezTo>
                    <a:pt x="17399" y="1649"/>
                    <a:pt x="15126" y="1827"/>
                    <a:pt x="12852" y="20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3328115" y="7648834"/>
              <a:ext cx="952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4013915" y="7322013"/>
              <a:ext cx="275883" cy="320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964" fill="norm" stroke="1" extrusionOk="0">
                  <a:moveTo>
                    <a:pt x="0" y="20964"/>
                  </a:moveTo>
                  <a:cubicBezTo>
                    <a:pt x="1484" y="17502"/>
                    <a:pt x="2968" y="14041"/>
                    <a:pt x="4287" y="10718"/>
                  </a:cubicBezTo>
                  <a:cubicBezTo>
                    <a:pt x="5606" y="7395"/>
                    <a:pt x="6760" y="4210"/>
                    <a:pt x="7420" y="2202"/>
                  </a:cubicBezTo>
                  <a:cubicBezTo>
                    <a:pt x="8079" y="195"/>
                    <a:pt x="8244" y="-636"/>
                    <a:pt x="7832" y="541"/>
                  </a:cubicBezTo>
                  <a:cubicBezTo>
                    <a:pt x="7420" y="1718"/>
                    <a:pt x="6431" y="4902"/>
                    <a:pt x="5771" y="7395"/>
                  </a:cubicBezTo>
                  <a:cubicBezTo>
                    <a:pt x="5111" y="9887"/>
                    <a:pt x="4782" y="11687"/>
                    <a:pt x="4534" y="13141"/>
                  </a:cubicBezTo>
                  <a:cubicBezTo>
                    <a:pt x="4287" y="14595"/>
                    <a:pt x="4122" y="15702"/>
                    <a:pt x="4617" y="16395"/>
                  </a:cubicBezTo>
                  <a:cubicBezTo>
                    <a:pt x="5111" y="17087"/>
                    <a:pt x="6266" y="17364"/>
                    <a:pt x="8244" y="16395"/>
                  </a:cubicBezTo>
                  <a:cubicBezTo>
                    <a:pt x="10223" y="15426"/>
                    <a:pt x="13026" y="13210"/>
                    <a:pt x="15334" y="10926"/>
                  </a:cubicBezTo>
                  <a:cubicBezTo>
                    <a:pt x="17643" y="8641"/>
                    <a:pt x="19456" y="6287"/>
                    <a:pt x="20446" y="4695"/>
                  </a:cubicBezTo>
                  <a:cubicBezTo>
                    <a:pt x="21435" y="3102"/>
                    <a:pt x="21600" y="2272"/>
                    <a:pt x="21435" y="2202"/>
                  </a:cubicBezTo>
                  <a:cubicBezTo>
                    <a:pt x="21270" y="2133"/>
                    <a:pt x="20776" y="2826"/>
                    <a:pt x="20363" y="4418"/>
                  </a:cubicBezTo>
                  <a:cubicBezTo>
                    <a:pt x="19951" y="6010"/>
                    <a:pt x="19621" y="8502"/>
                    <a:pt x="19704" y="10372"/>
                  </a:cubicBezTo>
                  <a:cubicBezTo>
                    <a:pt x="19786" y="12241"/>
                    <a:pt x="20281" y="13487"/>
                    <a:pt x="20776" y="147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4098167" y="7092395"/>
              <a:ext cx="131649" cy="156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279" fill="norm" stroke="1" extrusionOk="0">
                  <a:moveTo>
                    <a:pt x="1781" y="7455"/>
                  </a:moveTo>
                  <a:cubicBezTo>
                    <a:pt x="753" y="8895"/>
                    <a:pt x="-276" y="10335"/>
                    <a:pt x="67" y="10479"/>
                  </a:cubicBezTo>
                  <a:cubicBezTo>
                    <a:pt x="410" y="10623"/>
                    <a:pt x="2124" y="9471"/>
                    <a:pt x="4181" y="7743"/>
                  </a:cubicBezTo>
                  <a:cubicBezTo>
                    <a:pt x="6238" y="6015"/>
                    <a:pt x="8638" y="3711"/>
                    <a:pt x="10695" y="2127"/>
                  </a:cubicBezTo>
                  <a:cubicBezTo>
                    <a:pt x="12753" y="543"/>
                    <a:pt x="14467" y="-321"/>
                    <a:pt x="15667" y="111"/>
                  </a:cubicBezTo>
                  <a:cubicBezTo>
                    <a:pt x="16867" y="543"/>
                    <a:pt x="17553" y="2271"/>
                    <a:pt x="18410" y="6015"/>
                  </a:cubicBezTo>
                  <a:cubicBezTo>
                    <a:pt x="19267" y="9759"/>
                    <a:pt x="20295" y="15519"/>
                    <a:pt x="21324" y="21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4483815" y="7413884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4483815" y="7528184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4734868" y="7358445"/>
              <a:ext cx="155356" cy="179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282" fill="norm" stroke="1" extrusionOk="0">
                  <a:moveTo>
                    <a:pt x="2993" y="2811"/>
                  </a:moveTo>
                  <a:cubicBezTo>
                    <a:pt x="2993" y="8085"/>
                    <a:pt x="2993" y="13360"/>
                    <a:pt x="2849" y="16625"/>
                  </a:cubicBezTo>
                  <a:cubicBezTo>
                    <a:pt x="2705" y="19890"/>
                    <a:pt x="2417" y="21146"/>
                    <a:pt x="1841" y="21271"/>
                  </a:cubicBezTo>
                  <a:cubicBezTo>
                    <a:pt x="1265" y="21397"/>
                    <a:pt x="401" y="20392"/>
                    <a:pt x="113" y="17755"/>
                  </a:cubicBezTo>
                  <a:cubicBezTo>
                    <a:pt x="-175" y="15118"/>
                    <a:pt x="113" y="10848"/>
                    <a:pt x="689" y="7834"/>
                  </a:cubicBezTo>
                  <a:cubicBezTo>
                    <a:pt x="1265" y="4820"/>
                    <a:pt x="2129" y="3062"/>
                    <a:pt x="3137" y="1806"/>
                  </a:cubicBezTo>
                  <a:cubicBezTo>
                    <a:pt x="4145" y="550"/>
                    <a:pt x="5297" y="-203"/>
                    <a:pt x="6161" y="48"/>
                  </a:cubicBezTo>
                  <a:cubicBezTo>
                    <a:pt x="7025" y="299"/>
                    <a:pt x="7601" y="1555"/>
                    <a:pt x="8033" y="2937"/>
                  </a:cubicBezTo>
                  <a:cubicBezTo>
                    <a:pt x="8465" y="4318"/>
                    <a:pt x="8753" y="5825"/>
                    <a:pt x="8897" y="7206"/>
                  </a:cubicBezTo>
                  <a:cubicBezTo>
                    <a:pt x="9041" y="8588"/>
                    <a:pt x="9041" y="9844"/>
                    <a:pt x="9473" y="9844"/>
                  </a:cubicBezTo>
                  <a:cubicBezTo>
                    <a:pt x="9905" y="9844"/>
                    <a:pt x="10769" y="8588"/>
                    <a:pt x="11921" y="7332"/>
                  </a:cubicBezTo>
                  <a:cubicBezTo>
                    <a:pt x="13073" y="6076"/>
                    <a:pt x="14513" y="4820"/>
                    <a:pt x="15953" y="3816"/>
                  </a:cubicBezTo>
                  <a:cubicBezTo>
                    <a:pt x="17393" y="2811"/>
                    <a:pt x="18833" y="2057"/>
                    <a:pt x="19841" y="2309"/>
                  </a:cubicBezTo>
                  <a:cubicBezTo>
                    <a:pt x="20849" y="2560"/>
                    <a:pt x="21425" y="3816"/>
                    <a:pt x="20993" y="7081"/>
                  </a:cubicBezTo>
                  <a:cubicBezTo>
                    <a:pt x="20561" y="10346"/>
                    <a:pt x="19121" y="15620"/>
                    <a:pt x="17681" y="208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4941015" y="7407534"/>
              <a:ext cx="127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4922671" y="7286612"/>
              <a:ext cx="37395" cy="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4" h="20424" fill="norm" stroke="1" extrusionOk="0">
                  <a:moveTo>
                    <a:pt x="3031" y="20424"/>
                  </a:moveTo>
                  <a:cubicBezTo>
                    <a:pt x="758" y="10974"/>
                    <a:pt x="-1516" y="1524"/>
                    <a:pt x="1326" y="174"/>
                  </a:cubicBezTo>
                  <a:cubicBezTo>
                    <a:pt x="4168" y="-1176"/>
                    <a:pt x="12126" y="5574"/>
                    <a:pt x="20084" y="123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5011806" y="7347122"/>
              <a:ext cx="113360" cy="18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85" fill="norm" stroke="1" extrusionOk="0">
                  <a:moveTo>
                    <a:pt x="3422" y="6415"/>
                  </a:moveTo>
                  <a:cubicBezTo>
                    <a:pt x="3022" y="7922"/>
                    <a:pt x="2622" y="9429"/>
                    <a:pt x="2022" y="11313"/>
                  </a:cubicBezTo>
                  <a:cubicBezTo>
                    <a:pt x="1422" y="13197"/>
                    <a:pt x="622" y="15457"/>
                    <a:pt x="222" y="15834"/>
                  </a:cubicBezTo>
                  <a:cubicBezTo>
                    <a:pt x="-178" y="16211"/>
                    <a:pt x="-178" y="14704"/>
                    <a:pt x="1422" y="12066"/>
                  </a:cubicBezTo>
                  <a:cubicBezTo>
                    <a:pt x="3022" y="9429"/>
                    <a:pt x="6222" y="5662"/>
                    <a:pt x="8822" y="3276"/>
                  </a:cubicBezTo>
                  <a:cubicBezTo>
                    <a:pt x="11422" y="890"/>
                    <a:pt x="13422" y="-115"/>
                    <a:pt x="15022" y="11"/>
                  </a:cubicBezTo>
                  <a:cubicBezTo>
                    <a:pt x="16622" y="136"/>
                    <a:pt x="17822" y="1392"/>
                    <a:pt x="18822" y="5159"/>
                  </a:cubicBezTo>
                  <a:cubicBezTo>
                    <a:pt x="19822" y="8927"/>
                    <a:pt x="20622" y="15206"/>
                    <a:pt x="21422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5262884" y="7178913"/>
              <a:ext cx="114166" cy="406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489" fill="norm" stroke="1" extrusionOk="0">
                  <a:moveTo>
                    <a:pt x="20397" y="3023"/>
                  </a:moveTo>
                  <a:cubicBezTo>
                    <a:pt x="20789" y="2463"/>
                    <a:pt x="21182" y="1904"/>
                    <a:pt x="21182" y="1344"/>
                  </a:cubicBezTo>
                  <a:cubicBezTo>
                    <a:pt x="21182" y="784"/>
                    <a:pt x="20789" y="225"/>
                    <a:pt x="18040" y="57"/>
                  </a:cubicBezTo>
                  <a:cubicBezTo>
                    <a:pt x="15291" y="-111"/>
                    <a:pt x="10186" y="113"/>
                    <a:pt x="6651" y="449"/>
                  </a:cubicBezTo>
                  <a:cubicBezTo>
                    <a:pt x="3117" y="784"/>
                    <a:pt x="1153" y="1232"/>
                    <a:pt x="367" y="2015"/>
                  </a:cubicBezTo>
                  <a:cubicBezTo>
                    <a:pt x="-418" y="2799"/>
                    <a:pt x="-25" y="3918"/>
                    <a:pt x="2331" y="5261"/>
                  </a:cubicBezTo>
                  <a:cubicBezTo>
                    <a:pt x="4687" y="6604"/>
                    <a:pt x="9007" y="8171"/>
                    <a:pt x="10382" y="9514"/>
                  </a:cubicBezTo>
                  <a:cubicBezTo>
                    <a:pt x="11757" y="10857"/>
                    <a:pt x="10186" y="11976"/>
                    <a:pt x="8418" y="12648"/>
                  </a:cubicBezTo>
                  <a:cubicBezTo>
                    <a:pt x="6651" y="13319"/>
                    <a:pt x="4687" y="13543"/>
                    <a:pt x="4295" y="13431"/>
                  </a:cubicBezTo>
                  <a:cubicBezTo>
                    <a:pt x="3902" y="13319"/>
                    <a:pt x="5080" y="12871"/>
                    <a:pt x="6062" y="12927"/>
                  </a:cubicBezTo>
                  <a:cubicBezTo>
                    <a:pt x="7044" y="12983"/>
                    <a:pt x="7829" y="13543"/>
                    <a:pt x="7633" y="14494"/>
                  </a:cubicBezTo>
                  <a:cubicBezTo>
                    <a:pt x="7437" y="15445"/>
                    <a:pt x="6258" y="16788"/>
                    <a:pt x="6651" y="17964"/>
                  </a:cubicBezTo>
                  <a:cubicBezTo>
                    <a:pt x="7044" y="19139"/>
                    <a:pt x="9007" y="20146"/>
                    <a:pt x="11167" y="20706"/>
                  </a:cubicBezTo>
                  <a:cubicBezTo>
                    <a:pt x="13327" y="21265"/>
                    <a:pt x="15684" y="21377"/>
                    <a:pt x="18040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5429965" y="7350384"/>
              <a:ext cx="1587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4533"/>
                    <a:pt x="8640" y="9067"/>
                    <a:pt x="12240" y="12667"/>
                  </a:cubicBezTo>
                  <a:cubicBezTo>
                    <a:pt x="15840" y="16267"/>
                    <a:pt x="18720" y="1893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5474415" y="7309840"/>
              <a:ext cx="146051" cy="25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21600" y="204"/>
                  </a:moveTo>
                  <a:cubicBezTo>
                    <a:pt x="20035" y="27"/>
                    <a:pt x="18470" y="-150"/>
                    <a:pt x="17217" y="204"/>
                  </a:cubicBezTo>
                  <a:cubicBezTo>
                    <a:pt x="15965" y="558"/>
                    <a:pt x="15026" y="1443"/>
                    <a:pt x="12678" y="4011"/>
                  </a:cubicBezTo>
                  <a:cubicBezTo>
                    <a:pt x="10330" y="6578"/>
                    <a:pt x="6574" y="10827"/>
                    <a:pt x="4226" y="14014"/>
                  </a:cubicBezTo>
                  <a:cubicBezTo>
                    <a:pt x="1878" y="17201"/>
                    <a:pt x="939" y="19325"/>
                    <a:pt x="0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5645302" y="7483734"/>
              <a:ext cx="19614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082"/>
                    <a:pt x="2735" y="10165"/>
                    <a:pt x="575" y="13765"/>
                  </a:cubicBezTo>
                  <a:cubicBezTo>
                    <a:pt x="-1585" y="17365"/>
                    <a:pt x="2735" y="19482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5798265" y="7528184"/>
              <a:ext cx="381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6020515" y="7515484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6217365" y="7528184"/>
              <a:ext cx="50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6407865" y="7314021"/>
              <a:ext cx="203201" cy="264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9" fill="norm" stroke="1" extrusionOk="0">
                  <a:moveTo>
                    <a:pt x="0" y="1916"/>
                  </a:moveTo>
                  <a:cubicBezTo>
                    <a:pt x="225" y="1059"/>
                    <a:pt x="450" y="202"/>
                    <a:pt x="1012" y="30"/>
                  </a:cubicBezTo>
                  <a:cubicBezTo>
                    <a:pt x="1575" y="-141"/>
                    <a:pt x="2475" y="373"/>
                    <a:pt x="4388" y="2345"/>
                  </a:cubicBezTo>
                  <a:cubicBezTo>
                    <a:pt x="6300" y="4316"/>
                    <a:pt x="9225" y="7745"/>
                    <a:pt x="12262" y="11173"/>
                  </a:cubicBezTo>
                  <a:cubicBezTo>
                    <a:pt x="15300" y="14602"/>
                    <a:pt x="18450" y="18030"/>
                    <a:pt x="21600" y="214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6424565" y="7318634"/>
              <a:ext cx="1611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600" fill="norm" stroke="1" extrusionOk="0">
                  <a:moveTo>
                    <a:pt x="21350" y="0"/>
                  </a:moveTo>
                  <a:cubicBezTo>
                    <a:pt x="19667" y="144"/>
                    <a:pt x="17984" y="288"/>
                    <a:pt x="16160" y="1224"/>
                  </a:cubicBezTo>
                  <a:cubicBezTo>
                    <a:pt x="14337" y="2160"/>
                    <a:pt x="12373" y="3888"/>
                    <a:pt x="9708" y="6624"/>
                  </a:cubicBezTo>
                  <a:cubicBezTo>
                    <a:pt x="7044" y="9360"/>
                    <a:pt x="3677" y="13104"/>
                    <a:pt x="1854" y="15552"/>
                  </a:cubicBezTo>
                  <a:cubicBezTo>
                    <a:pt x="31" y="18000"/>
                    <a:pt x="-250" y="19152"/>
                    <a:pt x="171" y="19944"/>
                  </a:cubicBezTo>
                  <a:cubicBezTo>
                    <a:pt x="592" y="20736"/>
                    <a:pt x="1714" y="21168"/>
                    <a:pt x="283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6595397" y="7519317"/>
              <a:ext cx="82163" cy="9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227" fill="norm" stroke="1" extrusionOk="0">
                  <a:moveTo>
                    <a:pt x="3997" y="6061"/>
                  </a:moveTo>
                  <a:cubicBezTo>
                    <a:pt x="2917" y="8359"/>
                    <a:pt x="1837" y="10657"/>
                    <a:pt x="1027" y="12955"/>
                  </a:cubicBezTo>
                  <a:cubicBezTo>
                    <a:pt x="217" y="15253"/>
                    <a:pt x="-323" y="17550"/>
                    <a:pt x="217" y="16631"/>
                  </a:cubicBezTo>
                  <a:cubicBezTo>
                    <a:pt x="757" y="15712"/>
                    <a:pt x="2377" y="11576"/>
                    <a:pt x="3997" y="8359"/>
                  </a:cubicBezTo>
                  <a:cubicBezTo>
                    <a:pt x="5617" y="5142"/>
                    <a:pt x="7237" y="2844"/>
                    <a:pt x="9397" y="1465"/>
                  </a:cubicBezTo>
                  <a:cubicBezTo>
                    <a:pt x="11557" y="87"/>
                    <a:pt x="14257" y="-373"/>
                    <a:pt x="16417" y="316"/>
                  </a:cubicBezTo>
                  <a:cubicBezTo>
                    <a:pt x="18577" y="1006"/>
                    <a:pt x="20197" y="2844"/>
                    <a:pt x="20737" y="6521"/>
                  </a:cubicBezTo>
                  <a:cubicBezTo>
                    <a:pt x="21277" y="10197"/>
                    <a:pt x="20737" y="15712"/>
                    <a:pt x="20197" y="212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6725365" y="7201984"/>
              <a:ext cx="98923" cy="47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514" fill="norm" stroke="1" extrusionOk="0">
                  <a:moveTo>
                    <a:pt x="0" y="975"/>
                  </a:moveTo>
                  <a:cubicBezTo>
                    <a:pt x="1350" y="589"/>
                    <a:pt x="2700" y="203"/>
                    <a:pt x="4725" y="59"/>
                  </a:cubicBezTo>
                  <a:cubicBezTo>
                    <a:pt x="6750" y="-86"/>
                    <a:pt x="9450" y="10"/>
                    <a:pt x="12825" y="637"/>
                  </a:cubicBezTo>
                  <a:cubicBezTo>
                    <a:pt x="16200" y="1264"/>
                    <a:pt x="20250" y="2421"/>
                    <a:pt x="20925" y="3723"/>
                  </a:cubicBezTo>
                  <a:cubicBezTo>
                    <a:pt x="21600" y="5025"/>
                    <a:pt x="18900" y="6471"/>
                    <a:pt x="16875" y="7725"/>
                  </a:cubicBezTo>
                  <a:cubicBezTo>
                    <a:pt x="14850" y="8978"/>
                    <a:pt x="13500" y="10039"/>
                    <a:pt x="14175" y="11052"/>
                  </a:cubicBezTo>
                  <a:cubicBezTo>
                    <a:pt x="14850" y="12064"/>
                    <a:pt x="17550" y="13028"/>
                    <a:pt x="19125" y="14089"/>
                  </a:cubicBezTo>
                  <a:cubicBezTo>
                    <a:pt x="20700" y="15150"/>
                    <a:pt x="21150" y="16307"/>
                    <a:pt x="19350" y="17560"/>
                  </a:cubicBezTo>
                  <a:cubicBezTo>
                    <a:pt x="17550" y="18814"/>
                    <a:pt x="13500" y="20164"/>
                    <a:pt x="9450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7125415" y="7617084"/>
              <a:ext cx="152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7614365" y="7323855"/>
              <a:ext cx="355601" cy="36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21542"/>
                  </a:moveTo>
                  <a:cubicBezTo>
                    <a:pt x="2057" y="17963"/>
                    <a:pt x="4114" y="14383"/>
                    <a:pt x="6043" y="10989"/>
                  </a:cubicBezTo>
                  <a:cubicBezTo>
                    <a:pt x="7971" y="7595"/>
                    <a:pt x="9771" y="4385"/>
                    <a:pt x="10736" y="2472"/>
                  </a:cubicBezTo>
                  <a:cubicBezTo>
                    <a:pt x="11700" y="559"/>
                    <a:pt x="11829" y="-58"/>
                    <a:pt x="11700" y="4"/>
                  </a:cubicBezTo>
                  <a:cubicBezTo>
                    <a:pt x="11571" y="65"/>
                    <a:pt x="11186" y="806"/>
                    <a:pt x="10479" y="2966"/>
                  </a:cubicBezTo>
                  <a:cubicBezTo>
                    <a:pt x="9771" y="5126"/>
                    <a:pt x="8743" y="8705"/>
                    <a:pt x="8164" y="10927"/>
                  </a:cubicBezTo>
                  <a:cubicBezTo>
                    <a:pt x="7586" y="13149"/>
                    <a:pt x="7457" y="14013"/>
                    <a:pt x="7457" y="14815"/>
                  </a:cubicBezTo>
                  <a:cubicBezTo>
                    <a:pt x="7457" y="15617"/>
                    <a:pt x="7586" y="16358"/>
                    <a:pt x="8036" y="16605"/>
                  </a:cubicBezTo>
                  <a:cubicBezTo>
                    <a:pt x="8486" y="16852"/>
                    <a:pt x="9257" y="16605"/>
                    <a:pt x="10671" y="15247"/>
                  </a:cubicBezTo>
                  <a:cubicBezTo>
                    <a:pt x="12086" y="13889"/>
                    <a:pt x="14143" y="11421"/>
                    <a:pt x="15686" y="9384"/>
                  </a:cubicBezTo>
                  <a:cubicBezTo>
                    <a:pt x="17229" y="7348"/>
                    <a:pt x="18257" y="5743"/>
                    <a:pt x="18836" y="4571"/>
                  </a:cubicBezTo>
                  <a:cubicBezTo>
                    <a:pt x="19414" y="3398"/>
                    <a:pt x="19543" y="2657"/>
                    <a:pt x="19607" y="2781"/>
                  </a:cubicBezTo>
                  <a:cubicBezTo>
                    <a:pt x="19671" y="2904"/>
                    <a:pt x="19671" y="3892"/>
                    <a:pt x="19607" y="5311"/>
                  </a:cubicBezTo>
                  <a:cubicBezTo>
                    <a:pt x="19543" y="6731"/>
                    <a:pt x="19414" y="8582"/>
                    <a:pt x="19736" y="10063"/>
                  </a:cubicBezTo>
                  <a:cubicBezTo>
                    <a:pt x="20057" y="11544"/>
                    <a:pt x="20829" y="12655"/>
                    <a:pt x="21600" y="137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7773649" y="7093122"/>
              <a:ext cx="113767" cy="14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60" fill="norm" stroke="1" extrusionOk="0">
                  <a:moveTo>
                    <a:pt x="5899" y="5032"/>
                  </a:moveTo>
                  <a:cubicBezTo>
                    <a:pt x="4299" y="8074"/>
                    <a:pt x="2699" y="11116"/>
                    <a:pt x="1699" y="14006"/>
                  </a:cubicBezTo>
                  <a:cubicBezTo>
                    <a:pt x="699" y="16897"/>
                    <a:pt x="299" y="19635"/>
                    <a:pt x="99" y="20243"/>
                  </a:cubicBezTo>
                  <a:cubicBezTo>
                    <a:pt x="-101" y="20852"/>
                    <a:pt x="-101" y="19330"/>
                    <a:pt x="1099" y="15984"/>
                  </a:cubicBezTo>
                  <a:cubicBezTo>
                    <a:pt x="2299" y="12637"/>
                    <a:pt x="4699" y="7466"/>
                    <a:pt x="6899" y="4271"/>
                  </a:cubicBezTo>
                  <a:cubicBezTo>
                    <a:pt x="9099" y="1077"/>
                    <a:pt x="11099" y="-140"/>
                    <a:pt x="12699" y="12"/>
                  </a:cubicBezTo>
                  <a:cubicBezTo>
                    <a:pt x="14299" y="164"/>
                    <a:pt x="15499" y="1685"/>
                    <a:pt x="16899" y="5488"/>
                  </a:cubicBezTo>
                  <a:cubicBezTo>
                    <a:pt x="18299" y="9291"/>
                    <a:pt x="19899" y="15375"/>
                    <a:pt x="21499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8147765" y="7420234"/>
              <a:ext cx="165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8166815" y="7509134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5840"/>
                    <a:pt x="10800" y="10080"/>
                    <a:pt x="14400" y="6480"/>
                  </a:cubicBezTo>
                  <a:cubicBezTo>
                    <a:pt x="18000" y="2880"/>
                    <a:pt x="19800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8541971" y="7103827"/>
              <a:ext cx="237439" cy="595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396" fill="norm" stroke="1" extrusionOk="0">
                  <a:moveTo>
                    <a:pt x="20986" y="2243"/>
                  </a:moveTo>
                  <a:cubicBezTo>
                    <a:pt x="21176" y="1862"/>
                    <a:pt x="21365" y="1482"/>
                    <a:pt x="21176" y="1140"/>
                  </a:cubicBezTo>
                  <a:cubicBezTo>
                    <a:pt x="20986" y="798"/>
                    <a:pt x="20418" y="493"/>
                    <a:pt x="18997" y="265"/>
                  </a:cubicBezTo>
                  <a:cubicBezTo>
                    <a:pt x="17576" y="37"/>
                    <a:pt x="15302" y="-115"/>
                    <a:pt x="13502" y="113"/>
                  </a:cubicBezTo>
                  <a:cubicBezTo>
                    <a:pt x="11702" y="341"/>
                    <a:pt x="10376" y="950"/>
                    <a:pt x="9712" y="1482"/>
                  </a:cubicBezTo>
                  <a:cubicBezTo>
                    <a:pt x="9049" y="2015"/>
                    <a:pt x="9049" y="2471"/>
                    <a:pt x="9807" y="3041"/>
                  </a:cubicBezTo>
                  <a:cubicBezTo>
                    <a:pt x="10565" y="3612"/>
                    <a:pt x="12081" y="4296"/>
                    <a:pt x="13218" y="5209"/>
                  </a:cubicBezTo>
                  <a:cubicBezTo>
                    <a:pt x="14354" y="6122"/>
                    <a:pt x="15112" y="7262"/>
                    <a:pt x="14639" y="8327"/>
                  </a:cubicBezTo>
                  <a:cubicBezTo>
                    <a:pt x="14165" y="9392"/>
                    <a:pt x="12460" y="10381"/>
                    <a:pt x="10091" y="11065"/>
                  </a:cubicBezTo>
                  <a:cubicBezTo>
                    <a:pt x="7723" y="11750"/>
                    <a:pt x="4691" y="12130"/>
                    <a:pt x="2702" y="12320"/>
                  </a:cubicBezTo>
                  <a:cubicBezTo>
                    <a:pt x="712" y="12510"/>
                    <a:pt x="-235" y="12510"/>
                    <a:pt x="49" y="12434"/>
                  </a:cubicBezTo>
                  <a:cubicBezTo>
                    <a:pt x="333" y="12358"/>
                    <a:pt x="1849" y="12206"/>
                    <a:pt x="2986" y="12282"/>
                  </a:cubicBezTo>
                  <a:cubicBezTo>
                    <a:pt x="4123" y="12358"/>
                    <a:pt x="4881" y="12662"/>
                    <a:pt x="5354" y="13423"/>
                  </a:cubicBezTo>
                  <a:cubicBezTo>
                    <a:pt x="5828" y="14184"/>
                    <a:pt x="6018" y="15400"/>
                    <a:pt x="5449" y="16617"/>
                  </a:cubicBezTo>
                  <a:cubicBezTo>
                    <a:pt x="4881" y="17834"/>
                    <a:pt x="3554" y="19051"/>
                    <a:pt x="2891" y="19888"/>
                  </a:cubicBezTo>
                  <a:cubicBezTo>
                    <a:pt x="2228" y="20724"/>
                    <a:pt x="2228" y="21181"/>
                    <a:pt x="3839" y="21333"/>
                  </a:cubicBezTo>
                  <a:cubicBezTo>
                    <a:pt x="5449" y="21485"/>
                    <a:pt x="8670" y="21333"/>
                    <a:pt x="11891" y="21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8947865" y="7020762"/>
              <a:ext cx="177121" cy="2470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5" h="21550" fill="norm" stroke="1" extrusionOk="0">
                  <a:moveTo>
                    <a:pt x="0" y="3273"/>
                  </a:moveTo>
                  <a:cubicBezTo>
                    <a:pt x="497" y="2350"/>
                    <a:pt x="993" y="1427"/>
                    <a:pt x="3476" y="873"/>
                  </a:cubicBezTo>
                  <a:cubicBezTo>
                    <a:pt x="5959" y="319"/>
                    <a:pt x="10428" y="135"/>
                    <a:pt x="13283" y="42"/>
                  </a:cubicBezTo>
                  <a:cubicBezTo>
                    <a:pt x="16138" y="-50"/>
                    <a:pt x="17379" y="-50"/>
                    <a:pt x="18745" y="688"/>
                  </a:cubicBezTo>
                  <a:cubicBezTo>
                    <a:pt x="20110" y="1427"/>
                    <a:pt x="21600" y="2904"/>
                    <a:pt x="20234" y="6135"/>
                  </a:cubicBezTo>
                  <a:cubicBezTo>
                    <a:pt x="18869" y="9365"/>
                    <a:pt x="14648" y="14350"/>
                    <a:pt x="12166" y="17212"/>
                  </a:cubicBezTo>
                  <a:cubicBezTo>
                    <a:pt x="9683" y="20073"/>
                    <a:pt x="8938" y="20812"/>
                    <a:pt x="8193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8973265" y="7166234"/>
              <a:ext cx="2413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16" y="17018"/>
                    <a:pt x="3032" y="12436"/>
                    <a:pt x="6632" y="8836"/>
                  </a:cubicBezTo>
                  <a:cubicBezTo>
                    <a:pt x="10232" y="5236"/>
                    <a:pt x="15916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9640015" y="7166234"/>
              <a:ext cx="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9652715" y="7083684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9728915" y="6991874"/>
              <a:ext cx="114301" cy="269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21600" y="2764"/>
                  </a:moveTo>
                  <a:cubicBezTo>
                    <a:pt x="21600" y="1920"/>
                    <a:pt x="21600" y="1076"/>
                    <a:pt x="20600" y="570"/>
                  </a:cubicBezTo>
                  <a:cubicBezTo>
                    <a:pt x="19600" y="64"/>
                    <a:pt x="17600" y="-105"/>
                    <a:pt x="15800" y="64"/>
                  </a:cubicBezTo>
                  <a:cubicBezTo>
                    <a:pt x="14000" y="232"/>
                    <a:pt x="12400" y="739"/>
                    <a:pt x="10400" y="2848"/>
                  </a:cubicBezTo>
                  <a:cubicBezTo>
                    <a:pt x="8400" y="4958"/>
                    <a:pt x="6000" y="8670"/>
                    <a:pt x="4200" y="12045"/>
                  </a:cubicBezTo>
                  <a:cubicBezTo>
                    <a:pt x="2400" y="15420"/>
                    <a:pt x="1200" y="18458"/>
                    <a:pt x="0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9677552" y="7178934"/>
              <a:ext cx="203764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728" y="21600"/>
                  </a:moveTo>
                  <a:cubicBezTo>
                    <a:pt x="282" y="17169"/>
                    <a:pt x="-163" y="12738"/>
                    <a:pt x="60" y="9692"/>
                  </a:cubicBezTo>
                  <a:cubicBezTo>
                    <a:pt x="282" y="6646"/>
                    <a:pt x="1173" y="4985"/>
                    <a:pt x="4847" y="3600"/>
                  </a:cubicBezTo>
                  <a:cubicBezTo>
                    <a:pt x="8522" y="2215"/>
                    <a:pt x="14979" y="1108"/>
                    <a:pt x="2143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10052765" y="7217034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10052765" y="7102734"/>
              <a:ext cx="31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4400"/>
                    <a:pt x="0" y="7200"/>
                    <a:pt x="3600" y="3600"/>
                  </a:cubicBezTo>
                  <a:cubicBezTo>
                    <a:pt x="7200" y="0"/>
                    <a:pt x="144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10151102" y="7032884"/>
              <a:ext cx="8581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21359" y="0"/>
                  </a:moveTo>
                  <a:cubicBezTo>
                    <a:pt x="15564" y="2810"/>
                    <a:pt x="9769" y="5620"/>
                    <a:pt x="5818" y="8517"/>
                  </a:cubicBezTo>
                  <a:cubicBezTo>
                    <a:pt x="1866" y="11415"/>
                    <a:pt x="-241" y="14400"/>
                    <a:pt x="22" y="16595"/>
                  </a:cubicBezTo>
                  <a:cubicBezTo>
                    <a:pt x="286" y="18790"/>
                    <a:pt x="2920" y="20195"/>
                    <a:pt x="55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10094770" y="7187401"/>
              <a:ext cx="142146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600" fill="norm" stroke="1" extrusionOk="0">
                  <a:moveTo>
                    <a:pt x="6085" y="21600"/>
                  </a:moveTo>
                  <a:cubicBezTo>
                    <a:pt x="4814" y="18783"/>
                    <a:pt x="3544" y="15965"/>
                    <a:pt x="2273" y="12678"/>
                  </a:cubicBezTo>
                  <a:cubicBezTo>
                    <a:pt x="1003" y="9391"/>
                    <a:pt x="-268" y="5635"/>
                    <a:pt x="50" y="3287"/>
                  </a:cubicBezTo>
                  <a:cubicBezTo>
                    <a:pt x="367" y="939"/>
                    <a:pt x="2273" y="0"/>
                    <a:pt x="6085" y="0"/>
                  </a:cubicBezTo>
                  <a:cubicBezTo>
                    <a:pt x="9897" y="0"/>
                    <a:pt x="15614" y="939"/>
                    <a:pt x="21332" y="1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10408365" y="7197984"/>
              <a:ext cx="190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10428357" y="7101603"/>
              <a:ext cx="37159" cy="45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143" fill="norm" stroke="1" extrusionOk="0">
                  <a:moveTo>
                    <a:pt x="6666" y="12307"/>
                  </a:moveTo>
                  <a:cubicBezTo>
                    <a:pt x="3066" y="6416"/>
                    <a:pt x="-534" y="525"/>
                    <a:pt x="66" y="34"/>
                  </a:cubicBezTo>
                  <a:cubicBezTo>
                    <a:pt x="666" y="-457"/>
                    <a:pt x="5466" y="4452"/>
                    <a:pt x="9666" y="8870"/>
                  </a:cubicBezTo>
                  <a:cubicBezTo>
                    <a:pt x="13866" y="13288"/>
                    <a:pt x="17466" y="17216"/>
                    <a:pt x="21066" y="211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0547531" y="7176384"/>
              <a:ext cx="67759" cy="12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56" h="21323" fill="norm" stroke="1" extrusionOk="0">
                  <a:moveTo>
                    <a:pt x="18671" y="3555"/>
                  </a:moveTo>
                  <a:cubicBezTo>
                    <a:pt x="16819" y="2162"/>
                    <a:pt x="14968" y="768"/>
                    <a:pt x="11265" y="246"/>
                  </a:cubicBezTo>
                  <a:cubicBezTo>
                    <a:pt x="7562" y="-277"/>
                    <a:pt x="2008" y="71"/>
                    <a:pt x="465" y="942"/>
                  </a:cubicBezTo>
                  <a:cubicBezTo>
                    <a:pt x="-1078" y="1813"/>
                    <a:pt x="1391" y="3207"/>
                    <a:pt x="5402" y="5123"/>
                  </a:cubicBezTo>
                  <a:cubicBezTo>
                    <a:pt x="9413" y="7039"/>
                    <a:pt x="14968" y="9478"/>
                    <a:pt x="17745" y="11568"/>
                  </a:cubicBezTo>
                  <a:cubicBezTo>
                    <a:pt x="20522" y="13658"/>
                    <a:pt x="20522" y="15400"/>
                    <a:pt x="17128" y="16968"/>
                  </a:cubicBezTo>
                  <a:cubicBezTo>
                    <a:pt x="13733" y="18536"/>
                    <a:pt x="6945" y="19929"/>
                    <a:pt x="156" y="213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10833815" y="7145385"/>
              <a:ext cx="209551" cy="23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0" fill="norm" stroke="1" extrusionOk="0">
                  <a:moveTo>
                    <a:pt x="21600" y="3603"/>
                  </a:moveTo>
                  <a:cubicBezTo>
                    <a:pt x="20073" y="2265"/>
                    <a:pt x="18545" y="927"/>
                    <a:pt x="16255" y="353"/>
                  </a:cubicBezTo>
                  <a:cubicBezTo>
                    <a:pt x="13964" y="-220"/>
                    <a:pt x="10909" y="-29"/>
                    <a:pt x="8836" y="449"/>
                  </a:cubicBezTo>
                  <a:cubicBezTo>
                    <a:pt x="6764" y="927"/>
                    <a:pt x="5673" y="1692"/>
                    <a:pt x="6327" y="3699"/>
                  </a:cubicBezTo>
                  <a:cubicBezTo>
                    <a:pt x="6982" y="5706"/>
                    <a:pt x="9382" y="8955"/>
                    <a:pt x="11018" y="11153"/>
                  </a:cubicBezTo>
                  <a:cubicBezTo>
                    <a:pt x="12655" y="13352"/>
                    <a:pt x="13527" y="14499"/>
                    <a:pt x="13964" y="15550"/>
                  </a:cubicBezTo>
                  <a:cubicBezTo>
                    <a:pt x="14400" y="16601"/>
                    <a:pt x="14400" y="17557"/>
                    <a:pt x="12000" y="18513"/>
                  </a:cubicBezTo>
                  <a:cubicBezTo>
                    <a:pt x="9600" y="19468"/>
                    <a:pt x="4800" y="20424"/>
                    <a:pt x="0" y="213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8935165" y="7510145"/>
              <a:ext cx="137800" cy="214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8" h="21295" fill="norm" stroke="1" extrusionOk="0">
                  <a:moveTo>
                    <a:pt x="0" y="4304"/>
                  </a:moveTo>
                  <a:cubicBezTo>
                    <a:pt x="0" y="3255"/>
                    <a:pt x="0" y="2207"/>
                    <a:pt x="967" y="1473"/>
                  </a:cubicBezTo>
                  <a:cubicBezTo>
                    <a:pt x="1934" y="739"/>
                    <a:pt x="3869" y="319"/>
                    <a:pt x="6609" y="110"/>
                  </a:cubicBezTo>
                  <a:cubicBezTo>
                    <a:pt x="9349" y="-100"/>
                    <a:pt x="12896" y="-100"/>
                    <a:pt x="15636" y="949"/>
                  </a:cubicBezTo>
                  <a:cubicBezTo>
                    <a:pt x="18376" y="1997"/>
                    <a:pt x="20310" y="4094"/>
                    <a:pt x="20149" y="5877"/>
                  </a:cubicBezTo>
                  <a:cubicBezTo>
                    <a:pt x="19988" y="7659"/>
                    <a:pt x="17731" y="9127"/>
                    <a:pt x="15797" y="10071"/>
                  </a:cubicBezTo>
                  <a:cubicBezTo>
                    <a:pt x="13863" y="11015"/>
                    <a:pt x="12251" y="11434"/>
                    <a:pt x="12251" y="11853"/>
                  </a:cubicBezTo>
                  <a:cubicBezTo>
                    <a:pt x="12251" y="12273"/>
                    <a:pt x="13863" y="12692"/>
                    <a:pt x="15475" y="13321"/>
                  </a:cubicBezTo>
                  <a:cubicBezTo>
                    <a:pt x="17087" y="13950"/>
                    <a:pt x="18699" y="14789"/>
                    <a:pt x="19827" y="15733"/>
                  </a:cubicBezTo>
                  <a:cubicBezTo>
                    <a:pt x="20955" y="16677"/>
                    <a:pt x="21600" y="17725"/>
                    <a:pt x="20149" y="18774"/>
                  </a:cubicBezTo>
                  <a:cubicBezTo>
                    <a:pt x="18699" y="19822"/>
                    <a:pt x="15152" y="20871"/>
                    <a:pt x="11767" y="21185"/>
                  </a:cubicBezTo>
                  <a:cubicBezTo>
                    <a:pt x="8382" y="21500"/>
                    <a:pt x="5158" y="21081"/>
                    <a:pt x="1934" y="206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9608265" y="7604384"/>
              <a:ext cx="190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9633665" y="7515848"/>
              <a:ext cx="57151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0" y="11918"/>
                    <a:pt x="0" y="3818"/>
                    <a:pt x="3600" y="1118"/>
                  </a:cubicBezTo>
                  <a:cubicBezTo>
                    <a:pt x="7200" y="-1582"/>
                    <a:pt x="144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9735265" y="7433010"/>
              <a:ext cx="76201" cy="253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21600" y="2136"/>
                  </a:moveTo>
                  <a:cubicBezTo>
                    <a:pt x="20400" y="1243"/>
                    <a:pt x="19200" y="351"/>
                    <a:pt x="17100" y="83"/>
                  </a:cubicBezTo>
                  <a:cubicBezTo>
                    <a:pt x="15000" y="-185"/>
                    <a:pt x="12000" y="172"/>
                    <a:pt x="9000" y="1511"/>
                  </a:cubicBezTo>
                  <a:cubicBezTo>
                    <a:pt x="6000" y="2850"/>
                    <a:pt x="3000" y="5170"/>
                    <a:pt x="1500" y="8651"/>
                  </a:cubicBezTo>
                  <a:cubicBezTo>
                    <a:pt x="0" y="12132"/>
                    <a:pt x="0" y="16774"/>
                    <a:pt x="0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9659065" y="7617084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7100"/>
                    <a:pt x="1108" y="12600"/>
                    <a:pt x="4708" y="9000"/>
                  </a:cubicBezTo>
                  <a:cubicBezTo>
                    <a:pt x="8308" y="5400"/>
                    <a:pt x="14954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9944815" y="7661534"/>
              <a:ext cx="254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9976565" y="7528184"/>
              <a:ext cx="444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10085493" y="7445634"/>
              <a:ext cx="56173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21230" y="0"/>
                  </a:moveTo>
                  <a:cubicBezTo>
                    <a:pt x="14030" y="5191"/>
                    <a:pt x="6830" y="10381"/>
                    <a:pt x="3230" y="13814"/>
                  </a:cubicBezTo>
                  <a:cubicBezTo>
                    <a:pt x="-370" y="17247"/>
                    <a:pt x="-370" y="18921"/>
                    <a:pt x="430" y="19926"/>
                  </a:cubicBezTo>
                  <a:cubicBezTo>
                    <a:pt x="1230" y="20930"/>
                    <a:pt x="2830" y="21265"/>
                    <a:pt x="44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10033715" y="7601707"/>
              <a:ext cx="762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800" y="12302"/>
                    <a:pt x="3600" y="4448"/>
                    <a:pt x="7200" y="1502"/>
                  </a:cubicBezTo>
                  <a:cubicBezTo>
                    <a:pt x="10800" y="-1443"/>
                    <a:pt x="162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10262315" y="7636134"/>
              <a:ext cx="31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10287715" y="7542586"/>
              <a:ext cx="50801" cy="23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900" y="11153"/>
                    <a:pt x="1800" y="2153"/>
                    <a:pt x="5400" y="353"/>
                  </a:cubicBezTo>
                  <a:cubicBezTo>
                    <a:pt x="9000" y="-1447"/>
                    <a:pt x="15300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0351215" y="7609515"/>
              <a:ext cx="127001" cy="116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fill="norm" stroke="1" extrusionOk="0">
                  <a:moveTo>
                    <a:pt x="21600" y="2536"/>
                  </a:moveTo>
                  <a:cubicBezTo>
                    <a:pt x="20160" y="1379"/>
                    <a:pt x="18720" y="222"/>
                    <a:pt x="16200" y="29"/>
                  </a:cubicBezTo>
                  <a:cubicBezTo>
                    <a:pt x="13680" y="-164"/>
                    <a:pt x="10080" y="607"/>
                    <a:pt x="8280" y="1957"/>
                  </a:cubicBezTo>
                  <a:cubicBezTo>
                    <a:pt x="6480" y="3307"/>
                    <a:pt x="6480" y="5236"/>
                    <a:pt x="7740" y="7357"/>
                  </a:cubicBezTo>
                  <a:cubicBezTo>
                    <a:pt x="9000" y="9479"/>
                    <a:pt x="11520" y="11793"/>
                    <a:pt x="13140" y="13915"/>
                  </a:cubicBezTo>
                  <a:cubicBezTo>
                    <a:pt x="14760" y="16036"/>
                    <a:pt x="15480" y="17965"/>
                    <a:pt x="14940" y="19315"/>
                  </a:cubicBezTo>
                  <a:cubicBezTo>
                    <a:pt x="14400" y="20665"/>
                    <a:pt x="12600" y="21436"/>
                    <a:pt x="9900" y="21243"/>
                  </a:cubicBezTo>
                  <a:cubicBezTo>
                    <a:pt x="7200" y="21050"/>
                    <a:pt x="3600" y="19893"/>
                    <a:pt x="0" y="187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0650755" y="7609052"/>
              <a:ext cx="208461" cy="179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052" fill="norm" stroke="1" extrusionOk="0">
                  <a:moveTo>
                    <a:pt x="18681" y="942"/>
                  </a:moveTo>
                  <a:cubicBezTo>
                    <a:pt x="16305" y="197"/>
                    <a:pt x="13929" y="-548"/>
                    <a:pt x="10905" y="569"/>
                  </a:cubicBezTo>
                  <a:cubicBezTo>
                    <a:pt x="7881" y="1686"/>
                    <a:pt x="4209" y="4666"/>
                    <a:pt x="2157" y="6776"/>
                  </a:cubicBezTo>
                  <a:cubicBezTo>
                    <a:pt x="105" y="8886"/>
                    <a:pt x="-327" y="10128"/>
                    <a:pt x="213" y="11618"/>
                  </a:cubicBezTo>
                  <a:cubicBezTo>
                    <a:pt x="753" y="13107"/>
                    <a:pt x="2265" y="14845"/>
                    <a:pt x="5937" y="16459"/>
                  </a:cubicBezTo>
                  <a:cubicBezTo>
                    <a:pt x="9609" y="18073"/>
                    <a:pt x="15441" y="19562"/>
                    <a:pt x="21273" y="210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3" name="Drawing"/>
          <p:cNvGrpSpPr/>
          <p:nvPr/>
        </p:nvGrpSpPr>
        <p:grpSpPr>
          <a:xfrm>
            <a:off x="838200" y="1563045"/>
            <a:ext cx="11957051" cy="7838220"/>
            <a:chOff x="0" y="0"/>
            <a:chExt cx="11957049" cy="7838219"/>
          </a:xfrm>
        </p:grpSpPr>
        <p:sp>
          <p:nvSpPr>
            <p:cNvPr id="727" name="Line"/>
            <p:cNvSpPr/>
            <p:nvPr/>
          </p:nvSpPr>
          <p:spPr>
            <a:xfrm>
              <a:off x="1211631" y="331355"/>
              <a:ext cx="137444" cy="549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479" fill="norm" stroke="1" extrusionOk="0">
                  <a:moveTo>
                    <a:pt x="6956" y="6621"/>
                  </a:moveTo>
                  <a:cubicBezTo>
                    <a:pt x="6311" y="9021"/>
                    <a:pt x="5666" y="11421"/>
                    <a:pt x="5666" y="13697"/>
                  </a:cubicBezTo>
                  <a:cubicBezTo>
                    <a:pt x="5666" y="15973"/>
                    <a:pt x="6311" y="18125"/>
                    <a:pt x="6633" y="19490"/>
                  </a:cubicBezTo>
                  <a:cubicBezTo>
                    <a:pt x="6956" y="20856"/>
                    <a:pt x="6956" y="21435"/>
                    <a:pt x="6794" y="21477"/>
                  </a:cubicBezTo>
                  <a:cubicBezTo>
                    <a:pt x="6633" y="21518"/>
                    <a:pt x="6311" y="21021"/>
                    <a:pt x="5505" y="19366"/>
                  </a:cubicBezTo>
                  <a:cubicBezTo>
                    <a:pt x="4699" y="17711"/>
                    <a:pt x="3409" y="14897"/>
                    <a:pt x="2281" y="12125"/>
                  </a:cubicBezTo>
                  <a:cubicBezTo>
                    <a:pt x="1153" y="9352"/>
                    <a:pt x="185" y="6621"/>
                    <a:pt x="24" y="4842"/>
                  </a:cubicBezTo>
                  <a:cubicBezTo>
                    <a:pt x="-137" y="3063"/>
                    <a:pt x="508" y="2235"/>
                    <a:pt x="1797" y="1573"/>
                  </a:cubicBezTo>
                  <a:cubicBezTo>
                    <a:pt x="3087" y="911"/>
                    <a:pt x="5021" y="415"/>
                    <a:pt x="7278" y="166"/>
                  </a:cubicBezTo>
                  <a:cubicBezTo>
                    <a:pt x="9535" y="-82"/>
                    <a:pt x="12114" y="-82"/>
                    <a:pt x="14693" y="373"/>
                  </a:cubicBezTo>
                  <a:cubicBezTo>
                    <a:pt x="17272" y="828"/>
                    <a:pt x="19851" y="1739"/>
                    <a:pt x="20657" y="3104"/>
                  </a:cubicBezTo>
                  <a:cubicBezTo>
                    <a:pt x="21463" y="4470"/>
                    <a:pt x="20496" y="6290"/>
                    <a:pt x="17917" y="7573"/>
                  </a:cubicBezTo>
                  <a:cubicBezTo>
                    <a:pt x="15338" y="8856"/>
                    <a:pt x="11147" y="9601"/>
                    <a:pt x="7923" y="9973"/>
                  </a:cubicBezTo>
                  <a:cubicBezTo>
                    <a:pt x="4699" y="10346"/>
                    <a:pt x="2442" y="10346"/>
                    <a:pt x="2281" y="10221"/>
                  </a:cubicBezTo>
                  <a:cubicBezTo>
                    <a:pt x="2120" y="10097"/>
                    <a:pt x="4054" y="9849"/>
                    <a:pt x="5988" y="96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1325154" y="615004"/>
              <a:ext cx="135347" cy="200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96" fill="norm" stroke="1" extrusionOk="0">
                  <a:moveTo>
                    <a:pt x="314" y="6821"/>
                  </a:moveTo>
                  <a:cubicBezTo>
                    <a:pt x="-19" y="5684"/>
                    <a:pt x="-351" y="4547"/>
                    <a:pt x="812" y="3979"/>
                  </a:cubicBezTo>
                  <a:cubicBezTo>
                    <a:pt x="1975" y="3411"/>
                    <a:pt x="4634" y="3411"/>
                    <a:pt x="6794" y="4661"/>
                  </a:cubicBezTo>
                  <a:cubicBezTo>
                    <a:pt x="8954" y="5912"/>
                    <a:pt x="10615" y="8413"/>
                    <a:pt x="11612" y="11141"/>
                  </a:cubicBezTo>
                  <a:cubicBezTo>
                    <a:pt x="12609" y="13869"/>
                    <a:pt x="12941" y="16825"/>
                    <a:pt x="12609" y="18758"/>
                  </a:cubicBezTo>
                  <a:cubicBezTo>
                    <a:pt x="12277" y="20691"/>
                    <a:pt x="11280" y="21600"/>
                    <a:pt x="10449" y="21486"/>
                  </a:cubicBezTo>
                  <a:cubicBezTo>
                    <a:pt x="9618" y="21373"/>
                    <a:pt x="8954" y="20236"/>
                    <a:pt x="8787" y="17507"/>
                  </a:cubicBezTo>
                  <a:cubicBezTo>
                    <a:pt x="8621" y="14779"/>
                    <a:pt x="8954" y="10459"/>
                    <a:pt x="10449" y="7276"/>
                  </a:cubicBezTo>
                  <a:cubicBezTo>
                    <a:pt x="11944" y="4093"/>
                    <a:pt x="14603" y="2046"/>
                    <a:pt x="16597" y="1023"/>
                  </a:cubicBezTo>
                  <a:cubicBezTo>
                    <a:pt x="18591" y="0"/>
                    <a:pt x="19920" y="0"/>
                    <a:pt x="212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1484577" y="615953"/>
              <a:ext cx="122498" cy="239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401" fill="norm" stroke="1" extrusionOk="0">
                  <a:moveTo>
                    <a:pt x="17505" y="1620"/>
                  </a:moveTo>
                  <a:cubicBezTo>
                    <a:pt x="16425" y="862"/>
                    <a:pt x="15345" y="104"/>
                    <a:pt x="14085" y="10"/>
                  </a:cubicBezTo>
                  <a:cubicBezTo>
                    <a:pt x="12825" y="-85"/>
                    <a:pt x="11385" y="483"/>
                    <a:pt x="8865" y="2662"/>
                  </a:cubicBezTo>
                  <a:cubicBezTo>
                    <a:pt x="6345" y="4841"/>
                    <a:pt x="2745" y="8631"/>
                    <a:pt x="1125" y="11757"/>
                  </a:cubicBezTo>
                  <a:cubicBezTo>
                    <a:pt x="-495" y="14883"/>
                    <a:pt x="-135" y="17347"/>
                    <a:pt x="765" y="18862"/>
                  </a:cubicBezTo>
                  <a:cubicBezTo>
                    <a:pt x="1665" y="20378"/>
                    <a:pt x="3105" y="20947"/>
                    <a:pt x="4725" y="21231"/>
                  </a:cubicBezTo>
                  <a:cubicBezTo>
                    <a:pt x="6345" y="21515"/>
                    <a:pt x="8145" y="21515"/>
                    <a:pt x="10665" y="20662"/>
                  </a:cubicBezTo>
                  <a:cubicBezTo>
                    <a:pt x="13185" y="19810"/>
                    <a:pt x="16425" y="18104"/>
                    <a:pt x="18405" y="15357"/>
                  </a:cubicBezTo>
                  <a:cubicBezTo>
                    <a:pt x="20385" y="12610"/>
                    <a:pt x="21105" y="8820"/>
                    <a:pt x="20745" y="6452"/>
                  </a:cubicBezTo>
                  <a:cubicBezTo>
                    <a:pt x="20385" y="4083"/>
                    <a:pt x="18945" y="3136"/>
                    <a:pt x="17325" y="2757"/>
                  </a:cubicBezTo>
                  <a:cubicBezTo>
                    <a:pt x="15705" y="2378"/>
                    <a:pt x="13905" y="2568"/>
                    <a:pt x="12645" y="3231"/>
                  </a:cubicBezTo>
                  <a:cubicBezTo>
                    <a:pt x="11385" y="3894"/>
                    <a:pt x="10665" y="5031"/>
                    <a:pt x="9945" y="6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1664879" y="591057"/>
              <a:ext cx="146226" cy="56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507" fill="norm" stroke="1" extrusionOk="0">
                  <a:moveTo>
                    <a:pt x="6219" y="4055"/>
                  </a:moveTo>
                  <a:cubicBezTo>
                    <a:pt x="5915" y="7038"/>
                    <a:pt x="5610" y="10020"/>
                    <a:pt x="5458" y="12800"/>
                  </a:cubicBezTo>
                  <a:cubicBezTo>
                    <a:pt x="5306" y="15581"/>
                    <a:pt x="5306" y="18160"/>
                    <a:pt x="5306" y="19651"/>
                  </a:cubicBezTo>
                  <a:cubicBezTo>
                    <a:pt x="5306" y="21142"/>
                    <a:pt x="5306" y="21545"/>
                    <a:pt x="5002" y="21505"/>
                  </a:cubicBezTo>
                  <a:cubicBezTo>
                    <a:pt x="4698" y="21464"/>
                    <a:pt x="4089" y="20981"/>
                    <a:pt x="3176" y="19409"/>
                  </a:cubicBezTo>
                  <a:cubicBezTo>
                    <a:pt x="2264" y="17838"/>
                    <a:pt x="1047" y="15178"/>
                    <a:pt x="438" y="12639"/>
                  </a:cubicBezTo>
                  <a:cubicBezTo>
                    <a:pt x="-170" y="10100"/>
                    <a:pt x="-170" y="7682"/>
                    <a:pt x="591" y="5748"/>
                  </a:cubicBezTo>
                  <a:cubicBezTo>
                    <a:pt x="1351" y="3814"/>
                    <a:pt x="2872" y="2363"/>
                    <a:pt x="4241" y="1476"/>
                  </a:cubicBezTo>
                  <a:cubicBezTo>
                    <a:pt x="5610" y="590"/>
                    <a:pt x="6827" y="267"/>
                    <a:pt x="8500" y="106"/>
                  </a:cubicBezTo>
                  <a:cubicBezTo>
                    <a:pt x="10174" y="-55"/>
                    <a:pt x="12303" y="-55"/>
                    <a:pt x="14433" y="267"/>
                  </a:cubicBezTo>
                  <a:cubicBezTo>
                    <a:pt x="16562" y="590"/>
                    <a:pt x="18692" y="1235"/>
                    <a:pt x="19909" y="2041"/>
                  </a:cubicBezTo>
                  <a:cubicBezTo>
                    <a:pt x="21126" y="2846"/>
                    <a:pt x="21430" y="3814"/>
                    <a:pt x="20365" y="4741"/>
                  </a:cubicBezTo>
                  <a:cubicBezTo>
                    <a:pt x="19300" y="5667"/>
                    <a:pt x="16867" y="6554"/>
                    <a:pt x="14889" y="7078"/>
                  </a:cubicBezTo>
                  <a:cubicBezTo>
                    <a:pt x="12912" y="7602"/>
                    <a:pt x="11391" y="7763"/>
                    <a:pt x="9869" y="7844"/>
                  </a:cubicBezTo>
                  <a:cubicBezTo>
                    <a:pt x="8348" y="7924"/>
                    <a:pt x="6827" y="7924"/>
                    <a:pt x="5915" y="7803"/>
                  </a:cubicBezTo>
                  <a:cubicBezTo>
                    <a:pt x="5002" y="7682"/>
                    <a:pt x="4698" y="7441"/>
                    <a:pt x="4393" y="71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1879565" y="533630"/>
              <a:ext cx="165136" cy="176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4" h="20989" fill="norm" stroke="1" extrusionOk="0">
                  <a:moveTo>
                    <a:pt x="6404" y="13423"/>
                  </a:moveTo>
                  <a:cubicBezTo>
                    <a:pt x="8537" y="10660"/>
                    <a:pt x="10671" y="7897"/>
                    <a:pt x="11737" y="5762"/>
                  </a:cubicBezTo>
                  <a:cubicBezTo>
                    <a:pt x="12804" y="3628"/>
                    <a:pt x="12804" y="2121"/>
                    <a:pt x="12137" y="1116"/>
                  </a:cubicBezTo>
                  <a:cubicBezTo>
                    <a:pt x="11471" y="111"/>
                    <a:pt x="10137" y="-391"/>
                    <a:pt x="8137" y="362"/>
                  </a:cubicBezTo>
                  <a:cubicBezTo>
                    <a:pt x="6137" y="1116"/>
                    <a:pt x="3471" y="3125"/>
                    <a:pt x="1737" y="6390"/>
                  </a:cubicBezTo>
                  <a:cubicBezTo>
                    <a:pt x="4" y="9656"/>
                    <a:pt x="-796" y="14176"/>
                    <a:pt x="1071" y="17065"/>
                  </a:cubicBezTo>
                  <a:cubicBezTo>
                    <a:pt x="2937" y="19953"/>
                    <a:pt x="7471" y="21209"/>
                    <a:pt x="11204" y="20958"/>
                  </a:cubicBezTo>
                  <a:cubicBezTo>
                    <a:pt x="14937" y="20707"/>
                    <a:pt x="17871" y="18949"/>
                    <a:pt x="20804" y="171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2044699" y="507054"/>
              <a:ext cx="120651" cy="186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7" fill="norm" stroke="1" extrusionOk="0">
                  <a:moveTo>
                    <a:pt x="0" y="5825"/>
                  </a:moveTo>
                  <a:cubicBezTo>
                    <a:pt x="1137" y="4854"/>
                    <a:pt x="2274" y="3883"/>
                    <a:pt x="3789" y="3640"/>
                  </a:cubicBezTo>
                  <a:cubicBezTo>
                    <a:pt x="5305" y="3398"/>
                    <a:pt x="7200" y="3883"/>
                    <a:pt x="9474" y="6310"/>
                  </a:cubicBezTo>
                  <a:cubicBezTo>
                    <a:pt x="11747" y="8737"/>
                    <a:pt x="14400" y="13106"/>
                    <a:pt x="15726" y="15897"/>
                  </a:cubicBezTo>
                  <a:cubicBezTo>
                    <a:pt x="17053" y="18688"/>
                    <a:pt x="17053" y="19901"/>
                    <a:pt x="16105" y="20629"/>
                  </a:cubicBezTo>
                  <a:cubicBezTo>
                    <a:pt x="15158" y="21357"/>
                    <a:pt x="13263" y="21600"/>
                    <a:pt x="11558" y="21115"/>
                  </a:cubicBezTo>
                  <a:cubicBezTo>
                    <a:pt x="9853" y="20629"/>
                    <a:pt x="8337" y="19416"/>
                    <a:pt x="7200" y="17353"/>
                  </a:cubicBezTo>
                  <a:cubicBezTo>
                    <a:pt x="6063" y="15290"/>
                    <a:pt x="5305" y="12378"/>
                    <a:pt x="7768" y="9344"/>
                  </a:cubicBezTo>
                  <a:cubicBezTo>
                    <a:pt x="10232" y="6310"/>
                    <a:pt x="15916" y="31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2229908" y="309073"/>
              <a:ext cx="68792" cy="419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501" fill="norm" stroke="1" extrusionOk="0">
                  <a:moveTo>
                    <a:pt x="21273" y="1034"/>
                  </a:moveTo>
                  <a:cubicBezTo>
                    <a:pt x="20618" y="492"/>
                    <a:pt x="19964" y="-51"/>
                    <a:pt x="19309" y="3"/>
                  </a:cubicBezTo>
                  <a:cubicBezTo>
                    <a:pt x="18655" y="58"/>
                    <a:pt x="18000" y="709"/>
                    <a:pt x="16037" y="2825"/>
                  </a:cubicBezTo>
                  <a:cubicBezTo>
                    <a:pt x="14073" y="4942"/>
                    <a:pt x="10800" y="8524"/>
                    <a:pt x="7855" y="11509"/>
                  </a:cubicBezTo>
                  <a:cubicBezTo>
                    <a:pt x="4909" y="14494"/>
                    <a:pt x="2291" y="16882"/>
                    <a:pt x="982" y="18347"/>
                  </a:cubicBezTo>
                  <a:cubicBezTo>
                    <a:pt x="-327" y="19812"/>
                    <a:pt x="-327" y="20355"/>
                    <a:pt x="982" y="20789"/>
                  </a:cubicBezTo>
                  <a:cubicBezTo>
                    <a:pt x="2291" y="21223"/>
                    <a:pt x="4909" y="21549"/>
                    <a:pt x="7200" y="21495"/>
                  </a:cubicBezTo>
                  <a:cubicBezTo>
                    <a:pt x="9491" y="21440"/>
                    <a:pt x="11455" y="21006"/>
                    <a:pt x="13091" y="20518"/>
                  </a:cubicBezTo>
                  <a:cubicBezTo>
                    <a:pt x="14728" y="20029"/>
                    <a:pt x="16037" y="19487"/>
                    <a:pt x="17346" y="18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2165350" y="521200"/>
              <a:ext cx="177800" cy="143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5" fill="norm" stroke="1" extrusionOk="0">
                  <a:moveTo>
                    <a:pt x="0" y="5268"/>
                  </a:moveTo>
                  <a:cubicBezTo>
                    <a:pt x="3857" y="3443"/>
                    <a:pt x="7714" y="1617"/>
                    <a:pt x="11057" y="705"/>
                  </a:cubicBezTo>
                  <a:cubicBezTo>
                    <a:pt x="14400" y="-208"/>
                    <a:pt x="17229" y="-208"/>
                    <a:pt x="18900" y="553"/>
                  </a:cubicBezTo>
                  <a:cubicBezTo>
                    <a:pt x="20571" y="1313"/>
                    <a:pt x="21086" y="2834"/>
                    <a:pt x="21214" y="7398"/>
                  </a:cubicBezTo>
                  <a:cubicBezTo>
                    <a:pt x="21343" y="11961"/>
                    <a:pt x="21086" y="19567"/>
                    <a:pt x="21086" y="20479"/>
                  </a:cubicBezTo>
                  <a:cubicBezTo>
                    <a:pt x="21086" y="21392"/>
                    <a:pt x="21343" y="15612"/>
                    <a:pt x="21600" y="9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2340156" y="433939"/>
              <a:ext cx="15695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702" fill="norm" stroke="1" extrusionOk="0">
                  <a:moveTo>
                    <a:pt x="3818" y="20702"/>
                  </a:moveTo>
                  <a:cubicBezTo>
                    <a:pt x="1118" y="10884"/>
                    <a:pt x="-1582" y="1066"/>
                    <a:pt x="1118" y="84"/>
                  </a:cubicBezTo>
                  <a:cubicBezTo>
                    <a:pt x="3818" y="-898"/>
                    <a:pt x="11918" y="6957"/>
                    <a:pt x="20018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2418834" y="428367"/>
              <a:ext cx="289991" cy="275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64" fill="norm" stroke="1" extrusionOk="0">
                  <a:moveTo>
                    <a:pt x="2368" y="10087"/>
                  </a:moveTo>
                  <a:cubicBezTo>
                    <a:pt x="3145" y="10087"/>
                    <a:pt x="3922" y="10087"/>
                    <a:pt x="4777" y="9427"/>
                  </a:cubicBezTo>
                  <a:cubicBezTo>
                    <a:pt x="5632" y="8768"/>
                    <a:pt x="6564" y="7449"/>
                    <a:pt x="7108" y="6212"/>
                  </a:cubicBezTo>
                  <a:cubicBezTo>
                    <a:pt x="7652" y="4975"/>
                    <a:pt x="7807" y="3821"/>
                    <a:pt x="7496" y="3327"/>
                  </a:cubicBezTo>
                  <a:cubicBezTo>
                    <a:pt x="7186" y="2832"/>
                    <a:pt x="6409" y="2997"/>
                    <a:pt x="5165" y="4398"/>
                  </a:cubicBezTo>
                  <a:cubicBezTo>
                    <a:pt x="3922" y="5800"/>
                    <a:pt x="2213" y="8438"/>
                    <a:pt x="1203" y="11159"/>
                  </a:cubicBezTo>
                  <a:cubicBezTo>
                    <a:pt x="193" y="13879"/>
                    <a:pt x="-118" y="16682"/>
                    <a:pt x="37" y="18331"/>
                  </a:cubicBezTo>
                  <a:cubicBezTo>
                    <a:pt x="193" y="19980"/>
                    <a:pt x="814" y="20475"/>
                    <a:pt x="2835" y="19980"/>
                  </a:cubicBezTo>
                  <a:cubicBezTo>
                    <a:pt x="4855" y="19485"/>
                    <a:pt x="8273" y="18001"/>
                    <a:pt x="10993" y="15033"/>
                  </a:cubicBezTo>
                  <a:cubicBezTo>
                    <a:pt x="13712" y="12066"/>
                    <a:pt x="15732" y="7614"/>
                    <a:pt x="16742" y="4893"/>
                  </a:cubicBezTo>
                  <a:cubicBezTo>
                    <a:pt x="17753" y="2172"/>
                    <a:pt x="17753" y="1183"/>
                    <a:pt x="17286" y="606"/>
                  </a:cubicBezTo>
                  <a:cubicBezTo>
                    <a:pt x="16820" y="29"/>
                    <a:pt x="15888" y="-136"/>
                    <a:pt x="15111" y="111"/>
                  </a:cubicBezTo>
                  <a:cubicBezTo>
                    <a:pt x="14334" y="359"/>
                    <a:pt x="13712" y="1018"/>
                    <a:pt x="13246" y="2255"/>
                  </a:cubicBezTo>
                  <a:cubicBezTo>
                    <a:pt x="12780" y="3491"/>
                    <a:pt x="12469" y="5305"/>
                    <a:pt x="13168" y="6954"/>
                  </a:cubicBezTo>
                  <a:cubicBezTo>
                    <a:pt x="13868" y="8603"/>
                    <a:pt x="15577" y="10087"/>
                    <a:pt x="17131" y="11406"/>
                  </a:cubicBezTo>
                  <a:cubicBezTo>
                    <a:pt x="18685" y="12725"/>
                    <a:pt x="20083" y="13879"/>
                    <a:pt x="20783" y="14869"/>
                  </a:cubicBezTo>
                  <a:cubicBezTo>
                    <a:pt x="21482" y="15858"/>
                    <a:pt x="21482" y="16682"/>
                    <a:pt x="20627" y="17754"/>
                  </a:cubicBezTo>
                  <a:cubicBezTo>
                    <a:pt x="19773" y="18826"/>
                    <a:pt x="18063" y="20145"/>
                    <a:pt x="16354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3238084" y="187510"/>
              <a:ext cx="375067" cy="82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77" fill="norm" stroke="1" extrusionOk="0">
                  <a:moveTo>
                    <a:pt x="9074" y="9053"/>
                  </a:moveTo>
                  <a:cubicBezTo>
                    <a:pt x="8953" y="8562"/>
                    <a:pt x="8832" y="8071"/>
                    <a:pt x="8169" y="7744"/>
                  </a:cubicBezTo>
                  <a:cubicBezTo>
                    <a:pt x="7505" y="7417"/>
                    <a:pt x="6298" y="7253"/>
                    <a:pt x="4850" y="7662"/>
                  </a:cubicBezTo>
                  <a:cubicBezTo>
                    <a:pt x="3402" y="8071"/>
                    <a:pt x="1713" y="9053"/>
                    <a:pt x="808" y="9953"/>
                  </a:cubicBezTo>
                  <a:cubicBezTo>
                    <a:pt x="-97" y="10853"/>
                    <a:pt x="-218" y="11671"/>
                    <a:pt x="325" y="12162"/>
                  </a:cubicBezTo>
                  <a:cubicBezTo>
                    <a:pt x="868" y="12653"/>
                    <a:pt x="2075" y="12817"/>
                    <a:pt x="3402" y="12544"/>
                  </a:cubicBezTo>
                  <a:cubicBezTo>
                    <a:pt x="4729" y="12271"/>
                    <a:pt x="6178" y="11562"/>
                    <a:pt x="6540" y="10444"/>
                  </a:cubicBezTo>
                  <a:cubicBezTo>
                    <a:pt x="6902" y="9326"/>
                    <a:pt x="6178" y="7799"/>
                    <a:pt x="5635" y="6844"/>
                  </a:cubicBezTo>
                  <a:cubicBezTo>
                    <a:pt x="5091" y="5890"/>
                    <a:pt x="4729" y="5508"/>
                    <a:pt x="4488" y="5153"/>
                  </a:cubicBezTo>
                  <a:cubicBezTo>
                    <a:pt x="4247" y="4799"/>
                    <a:pt x="4126" y="4471"/>
                    <a:pt x="4307" y="4226"/>
                  </a:cubicBezTo>
                  <a:cubicBezTo>
                    <a:pt x="4488" y="3980"/>
                    <a:pt x="4971" y="3817"/>
                    <a:pt x="6660" y="3326"/>
                  </a:cubicBezTo>
                  <a:cubicBezTo>
                    <a:pt x="8350" y="2835"/>
                    <a:pt x="11246" y="2017"/>
                    <a:pt x="13297" y="1417"/>
                  </a:cubicBezTo>
                  <a:cubicBezTo>
                    <a:pt x="15348" y="817"/>
                    <a:pt x="16555" y="435"/>
                    <a:pt x="17460" y="190"/>
                  </a:cubicBezTo>
                  <a:cubicBezTo>
                    <a:pt x="18365" y="-56"/>
                    <a:pt x="18969" y="-165"/>
                    <a:pt x="18365" y="517"/>
                  </a:cubicBezTo>
                  <a:cubicBezTo>
                    <a:pt x="17762" y="1199"/>
                    <a:pt x="15952" y="2671"/>
                    <a:pt x="14262" y="4390"/>
                  </a:cubicBezTo>
                  <a:cubicBezTo>
                    <a:pt x="12573" y="6108"/>
                    <a:pt x="11004" y="8071"/>
                    <a:pt x="9798" y="9844"/>
                  </a:cubicBezTo>
                  <a:cubicBezTo>
                    <a:pt x="8591" y="11617"/>
                    <a:pt x="7746" y="13199"/>
                    <a:pt x="7445" y="14808"/>
                  </a:cubicBezTo>
                  <a:cubicBezTo>
                    <a:pt x="7143" y="16417"/>
                    <a:pt x="7384" y="18053"/>
                    <a:pt x="7867" y="19144"/>
                  </a:cubicBezTo>
                  <a:cubicBezTo>
                    <a:pt x="8350" y="20235"/>
                    <a:pt x="9074" y="20780"/>
                    <a:pt x="9737" y="21080"/>
                  </a:cubicBezTo>
                  <a:cubicBezTo>
                    <a:pt x="10401" y="21380"/>
                    <a:pt x="11004" y="21435"/>
                    <a:pt x="11487" y="21326"/>
                  </a:cubicBezTo>
                  <a:cubicBezTo>
                    <a:pt x="11970" y="21217"/>
                    <a:pt x="12332" y="20944"/>
                    <a:pt x="12814" y="20099"/>
                  </a:cubicBezTo>
                  <a:cubicBezTo>
                    <a:pt x="13297" y="19253"/>
                    <a:pt x="13900" y="17835"/>
                    <a:pt x="13840" y="16771"/>
                  </a:cubicBezTo>
                  <a:cubicBezTo>
                    <a:pt x="13780" y="15708"/>
                    <a:pt x="13056" y="14999"/>
                    <a:pt x="12452" y="14562"/>
                  </a:cubicBezTo>
                  <a:cubicBezTo>
                    <a:pt x="11849" y="14126"/>
                    <a:pt x="11366" y="13962"/>
                    <a:pt x="11246" y="13744"/>
                  </a:cubicBezTo>
                  <a:cubicBezTo>
                    <a:pt x="11125" y="13526"/>
                    <a:pt x="11366" y="13253"/>
                    <a:pt x="12814" y="12899"/>
                  </a:cubicBezTo>
                  <a:cubicBezTo>
                    <a:pt x="14262" y="12544"/>
                    <a:pt x="16917" y="12108"/>
                    <a:pt x="18546" y="11835"/>
                  </a:cubicBezTo>
                  <a:cubicBezTo>
                    <a:pt x="20175" y="11562"/>
                    <a:pt x="20779" y="11453"/>
                    <a:pt x="21382" y="11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4159250" y="458546"/>
              <a:ext cx="260350" cy="19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9" fill="norm" stroke="1" extrusionOk="0">
                  <a:moveTo>
                    <a:pt x="0" y="10091"/>
                  </a:moveTo>
                  <a:cubicBezTo>
                    <a:pt x="3161" y="10091"/>
                    <a:pt x="6322" y="10091"/>
                    <a:pt x="8605" y="9172"/>
                  </a:cubicBezTo>
                  <a:cubicBezTo>
                    <a:pt x="10888" y="8253"/>
                    <a:pt x="12293" y="6415"/>
                    <a:pt x="12995" y="4691"/>
                  </a:cubicBezTo>
                  <a:cubicBezTo>
                    <a:pt x="13698" y="2968"/>
                    <a:pt x="13698" y="1360"/>
                    <a:pt x="13259" y="555"/>
                  </a:cubicBezTo>
                  <a:cubicBezTo>
                    <a:pt x="12820" y="-249"/>
                    <a:pt x="11941" y="-249"/>
                    <a:pt x="10010" y="1015"/>
                  </a:cubicBezTo>
                  <a:cubicBezTo>
                    <a:pt x="8078" y="2279"/>
                    <a:pt x="5093" y="4806"/>
                    <a:pt x="3337" y="7679"/>
                  </a:cubicBezTo>
                  <a:cubicBezTo>
                    <a:pt x="1580" y="10551"/>
                    <a:pt x="1054" y="13768"/>
                    <a:pt x="1756" y="16296"/>
                  </a:cubicBezTo>
                  <a:cubicBezTo>
                    <a:pt x="2459" y="18823"/>
                    <a:pt x="4390" y="20662"/>
                    <a:pt x="7376" y="21006"/>
                  </a:cubicBezTo>
                  <a:cubicBezTo>
                    <a:pt x="10361" y="21351"/>
                    <a:pt x="14400" y="20202"/>
                    <a:pt x="16946" y="19053"/>
                  </a:cubicBezTo>
                  <a:cubicBezTo>
                    <a:pt x="19493" y="17904"/>
                    <a:pt x="20546" y="16755"/>
                    <a:pt x="21600" y="156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4459473" y="393283"/>
              <a:ext cx="74427" cy="237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7" h="21276" fill="norm" stroke="1" extrusionOk="0">
                  <a:moveTo>
                    <a:pt x="20527" y="5637"/>
                  </a:moveTo>
                  <a:cubicBezTo>
                    <a:pt x="20527" y="4689"/>
                    <a:pt x="20527" y="3742"/>
                    <a:pt x="19651" y="2700"/>
                  </a:cubicBezTo>
                  <a:cubicBezTo>
                    <a:pt x="18776" y="1658"/>
                    <a:pt x="17024" y="521"/>
                    <a:pt x="14397" y="142"/>
                  </a:cubicBezTo>
                  <a:cubicBezTo>
                    <a:pt x="11770" y="-237"/>
                    <a:pt x="8268" y="142"/>
                    <a:pt x="5057" y="1279"/>
                  </a:cubicBezTo>
                  <a:cubicBezTo>
                    <a:pt x="1846" y="2416"/>
                    <a:pt x="-1073" y="4310"/>
                    <a:pt x="386" y="6584"/>
                  </a:cubicBezTo>
                  <a:cubicBezTo>
                    <a:pt x="1846" y="8858"/>
                    <a:pt x="7684" y="11510"/>
                    <a:pt x="11478" y="13216"/>
                  </a:cubicBezTo>
                  <a:cubicBezTo>
                    <a:pt x="15273" y="14921"/>
                    <a:pt x="17024" y="15679"/>
                    <a:pt x="18192" y="16626"/>
                  </a:cubicBezTo>
                  <a:cubicBezTo>
                    <a:pt x="19359" y="17574"/>
                    <a:pt x="19943" y="18710"/>
                    <a:pt x="18192" y="19658"/>
                  </a:cubicBezTo>
                  <a:cubicBezTo>
                    <a:pt x="16441" y="20605"/>
                    <a:pt x="12354" y="21363"/>
                    <a:pt x="9727" y="21268"/>
                  </a:cubicBezTo>
                  <a:cubicBezTo>
                    <a:pt x="7100" y="21174"/>
                    <a:pt x="5932" y="20226"/>
                    <a:pt x="5641" y="19279"/>
                  </a:cubicBezTo>
                  <a:cubicBezTo>
                    <a:pt x="5349" y="18331"/>
                    <a:pt x="5932" y="17384"/>
                    <a:pt x="6516" y="16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4674241" y="214954"/>
              <a:ext cx="75559" cy="387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370" fill="norm" stroke="1" extrusionOk="0">
                  <a:moveTo>
                    <a:pt x="8818" y="0"/>
                  </a:moveTo>
                  <a:cubicBezTo>
                    <a:pt x="7018" y="3036"/>
                    <a:pt x="5218" y="6071"/>
                    <a:pt x="3718" y="9165"/>
                  </a:cubicBezTo>
                  <a:cubicBezTo>
                    <a:pt x="2218" y="12259"/>
                    <a:pt x="1018" y="15412"/>
                    <a:pt x="418" y="17338"/>
                  </a:cubicBezTo>
                  <a:cubicBezTo>
                    <a:pt x="-182" y="19265"/>
                    <a:pt x="-182" y="19965"/>
                    <a:pt x="718" y="20549"/>
                  </a:cubicBezTo>
                  <a:cubicBezTo>
                    <a:pt x="1618" y="21133"/>
                    <a:pt x="3418" y="21600"/>
                    <a:pt x="7018" y="21250"/>
                  </a:cubicBezTo>
                  <a:cubicBezTo>
                    <a:pt x="10618" y="20899"/>
                    <a:pt x="16018" y="19732"/>
                    <a:pt x="21418" y="18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4607654" y="424504"/>
              <a:ext cx="173897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600" fill="norm" stroke="1" extrusionOk="0">
                  <a:moveTo>
                    <a:pt x="1862" y="21600"/>
                  </a:moveTo>
                  <a:cubicBezTo>
                    <a:pt x="821" y="17280"/>
                    <a:pt x="-220" y="12960"/>
                    <a:pt x="40" y="10080"/>
                  </a:cubicBezTo>
                  <a:cubicBezTo>
                    <a:pt x="300" y="7200"/>
                    <a:pt x="1862" y="5760"/>
                    <a:pt x="5635" y="4320"/>
                  </a:cubicBezTo>
                  <a:cubicBezTo>
                    <a:pt x="9409" y="2880"/>
                    <a:pt x="15394" y="1440"/>
                    <a:pt x="213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4826000" y="361004"/>
              <a:ext cx="25400" cy="19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21600" y="12818"/>
                  </a:moveTo>
                  <a:cubicBezTo>
                    <a:pt x="19800" y="14004"/>
                    <a:pt x="18000" y="15191"/>
                    <a:pt x="16200" y="16971"/>
                  </a:cubicBezTo>
                  <a:cubicBezTo>
                    <a:pt x="14400" y="18752"/>
                    <a:pt x="12600" y="21125"/>
                    <a:pt x="10800" y="21363"/>
                  </a:cubicBezTo>
                  <a:cubicBezTo>
                    <a:pt x="9000" y="21600"/>
                    <a:pt x="7200" y="19701"/>
                    <a:pt x="5400" y="15785"/>
                  </a:cubicBezTo>
                  <a:cubicBezTo>
                    <a:pt x="3600" y="11868"/>
                    <a:pt x="1800" y="5934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4902199" y="373704"/>
              <a:ext cx="2286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" y="4629"/>
                    <a:pt x="1200" y="9257"/>
                    <a:pt x="1500" y="12343"/>
                  </a:cubicBezTo>
                  <a:cubicBezTo>
                    <a:pt x="1800" y="15429"/>
                    <a:pt x="1800" y="16971"/>
                    <a:pt x="1600" y="18386"/>
                  </a:cubicBezTo>
                  <a:cubicBezTo>
                    <a:pt x="1400" y="19800"/>
                    <a:pt x="1000" y="21086"/>
                    <a:pt x="700" y="20957"/>
                  </a:cubicBezTo>
                  <a:cubicBezTo>
                    <a:pt x="400" y="20829"/>
                    <a:pt x="200" y="19286"/>
                    <a:pt x="600" y="16329"/>
                  </a:cubicBezTo>
                  <a:cubicBezTo>
                    <a:pt x="1000" y="13371"/>
                    <a:pt x="2000" y="9000"/>
                    <a:pt x="2900" y="6429"/>
                  </a:cubicBezTo>
                  <a:cubicBezTo>
                    <a:pt x="3800" y="3857"/>
                    <a:pt x="4600" y="3086"/>
                    <a:pt x="5300" y="3214"/>
                  </a:cubicBezTo>
                  <a:cubicBezTo>
                    <a:pt x="6000" y="3343"/>
                    <a:pt x="6600" y="4371"/>
                    <a:pt x="7000" y="5657"/>
                  </a:cubicBezTo>
                  <a:cubicBezTo>
                    <a:pt x="7400" y="6943"/>
                    <a:pt x="7600" y="8486"/>
                    <a:pt x="7700" y="10029"/>
                  </a:cubicBezTo>
                  <a:cubicBezTo>
                    <a:pt x="7800" y="11571"/>
                    <a:pt x="7800" y="13114"/>
                    <a:pt x="8000" y="13114"/>
                  </a:cubicBezTo>
                  <a:cubicBezTo>
                    <a:pt x="8200" y="13114"/>
                    <a:pt x="8600" y="11571"/>
                    <a:pt x="9500" y="9514"/>
                  </a:cubicBezTo>
                  <a:cubicBezTo>
                    <a:pt x="10400" y="7457"/>
                    <a:pt x="11800" y="4886"/>
                    <a:pt x="13000" y="3600"/>
                  </a:cubicBezTo>
                  <a:cubicBezTo>
                    <a:pt x="14200" y="2314"/>
                    <a:pt x="15200" y="2314"/>
                    <a:pt x="15900" y="2957"/>
                  </a:cubicBezTo>
                  <a:cubicBezTo>
                    <a:pt x="16600" y="3600"/>
                    <a:pt x="17000" y="4886"/>
                    <a:pt x="17200" y="6943"/>
                  </a:cubicBezTo>
                  <a:cubicBezTo>
                    <a:pt x="17400" y="9000"/>
                    <a:pt x="17400" y="11829"/>
                    <a:pt x="17500" y="14400"/>
                  </a:cubicBezTo>
                  <a:cubicBezTo>
                    <a:pt x="17600" y="16971"/>
                    <a:pt x="17800" y="19286"/>
                    <a:pt x="18500" y="20443"/>
                  </a:cubicBezTo>
                  <a:cubicBezTo>
                    <a:pt x="19200" y="21600"/>
                    <a:pt x="204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5166465" y="73138"/>
              <a:ext cx="313160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fill="norm" stroke="1" extrusionOk="0">
                  <a:moveTo>
                    <a:pt x="1907" y="18646"/>
                  </a:moveTo>
                  <a:cubicBezTo>
                    <a:pt x="3066" y="17538"/>
                    <a:pt x="4226" y="16431"/>
                    <a:pt x="4878" y="15646"/>
                  </a:cubicBezTo>
                  <a:cubicBezTo>
                    <a:pt x="5531" y="14862"/>
                    <a:pt x="5676" y="14400"/>
                    <a:pt x="5386" y="14169"/>
                  </a:cubicBezTo>
                  <a:cubicBezTo>
                    <a:pt x="5096" y="13938"/>
                    <a:pt x="4371" y="13938"/>
                    <a:pt x="3429" y="14446"/>
                  </a:cubicBezTo>
                  <a:cubicBezTo>
                    <a:pt x="2486" y="14954"/>
                    <a:pt x="1327" y="15969"/>
                    <a:pt x="674" y="16938"/>
                  </a:cubicBezTo>
                  <a:cubicBezTo>
                    <a:pt x="22" y="17908"/>
                    <a:pt x="-123" y="18831"/>
                    <a:pt x="94" y="19431"/>
                  </a:cubicBezTo>
                  <a:cubicBezTo>
                    <a:pt x="312" y="20031"/>
                    <a:pt x="892" y="20308"/>
                    <a:pt x="1689" y="20169"/>
                  </a:cubicBezTo>
                  <a:cubicBezTo>
                    <a:pt x="2486" y="20031"/>
                    <a:pt x="3501" y="19477"/>
                    <a:pt x="4226" y="18969"/>
                  </a:cubicBezTo>
                  <a:cubicBezTo>
                    <a:pt x="4951" y="18462"/>
                    <a:pt x="5386" y="18000"/>
                    <a:pt x="5603" y="18000"/>
                  </a:cubicBezTo>
                  <a:cubicBezTo>
                    <a:pt x="5821" y="18000"/>
                    <a:pt x="5821" y="18462"/>
                    <a:pt x="5821" y="18923"/>
                  </a:cubicBezTo>
                  <a:cubicBezTo>
                    <a:pt x="5821" y="19385"/>
                    <a:pt x="5821" y="19846"/>
                    <a:pt x="6183" y="20169"/>
                  </a:cubicBezTo>
                  <a:cubicBezTo>
                    <a:pt x="6545" y="20492"/>
                    <a:pt x="7270" y="20677"/>
                    <a:pt x="7995" y="20585"/>
                  </a:cubicBezTo>
                  <a:cubicBezTo>
                    <a:pt x="8720" y="20492"/>
                    <a:pt x="9445" y="20123"/>
                    <a:pt x="11039" y="18508"/>
                  </a:cubicBezTo>
                  <a:cubicBezTo>
                    <a:pt x="12634" y="16892"/>
                    <a:pt x="15098" y="14031"/>
                    <a:pt x="16911" y="11123"/>
                  </a:cubicBezTo>
                  <a:cubicBezTo>
                    <a:pt x="18723" y="8215"/>
                    <a:pt x="19882" y="5262"/>
                    <a:pt x="20535" y="3554"/>
                  </a:cubicBezTo>
                  <a:cubicBezTo>
                    <a:pt x="21187" y="1846"/>
                    <a:pt x="21332" y="1385"/>
                    <a:pt x="21405" y="923"/>
                  </a:cubicBezTo>
                  <a:cubicBezTo>
                    <a:pt x="21477" y="462"/>
                    <a:pt x="21477" y="0"/>
                    <a:pt x="21260" y="0"/>
                  </a:cubicBezTo>
                  <a:cubicBezTo>
                    <a:pt x="21042" y="0"/>
                    <a:pt x="20607" y="462"/>
                    <a:pt x="19737" y="1892"/>
                  </a:cubicBezTo>
                  <a:cubicBezTo>
                    <a:pt x="18868" y="3323"/>
                    <a:pt x="17563" y="5723"/>
                    <a:pt x="16766" y="8308"/>
                  </a:cubicBezTo>
                  <a:cubicBezTo>
                    <a:pt x="15968" y="10892"/>
                    <a:pt x="15678" y="13662"/>
                    <a:pt x="15606" y="15785"/>
                  </a:cubicBezTo>
                  <a:cubicBezTo>
                    <a:pt x="15533" y="17908"/>
                    <a:pt x="15678" y="19385"/>
                    <a:pt x="15968" y="20308"/>
                  </a:cubicBezTo>
                  <a:cubicBezTo>
                    <a:pt x="16258" y="21231"/>
                    <a:pt x="16693" y="21600"/>
                    <a:pt x="17200" y="21600"/>
                  </a:cubicBezTo>
                  <a:cubicBezTo>
                    <a:pt x="17708" y="21600"/>
                    <a:pt x="18288" y="21231"/>
                    <a:pt x="18650" y="20723"/>
                  </a:cubicBezTo>
                  <a:cubicBezTo>
                    <a:pt x="19013" y="20215"/>
                    <a:pt x="19158" y="19569"/>
                    <a:pt x="19303" y="189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5365749" y="367354"/>
              <a:ext cx="1714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5524600" y="314559"/>
              <a:ext cx="272951" cy="19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52" fill="norm" stroke="1" extrusionOk="0">
                  <a:moveTo>
                    <a:pt x="6971" y="4353"/>
                  </a:moveTo>
                  <a:cubicBezTo>
                    <a:pt x="5309" y="5272"/>
                    <a:pt x="3648" y="6191"/>
                    <a:pt x="2401" y="8604"/>
                  </a:cubicBezTo>
                  <a:cubicBezTo>
                    <a:pt x="1155" y="11017"/>
                    <a:pt x="324" y="14923"/>
                    <a:pt x="75" y="17451"/>
                  </a:cubicBezTo>
                  <a:cubicBezTo>
                    <a:pt x="-174" y="19978"/>
                    <a:pt x="158" y="21127"/>
                    <a:pt x="1654" y="21242"/>
                  </a:cubicBezTo>
                  <a:cubicBezTo>
                    <a:pt x="3149" y="21357"/>
                    <a:pt x="5808" y="20438"/>
                    <a:pt x="7220" y="17795"/>
                  </a:cubicBezTo>
                  <a:cubicBezTo>
                    <a:pt x="8632" y="15153"/>
                    <a:pt x="8798" y="10787"/>
                    <a:pt x="8632" y="8144"/>
                  </a:cubicBezTo>
                  <a:cubicBezTo>
                    <a:pt x="8466" y="5502"/>
                    <a:pt x="7968" y="4583"/>
                    <a:pt x="8134" y="4008"/>
                  </a:cubicBezTo>
                  <a:cubicBezTo>
                    <a:pt x="8300" y="3434"/>
                    <a:pt x="9131" y="3204"/>
                    <a:pt x="10044" y="3089"/>
                  </a:cubicBezTo>
                  <a:cubicBezTo>
                    <a:pt x="10958" y="2974"/>
                    <a:pt x="11955" y="2974"/>
                    <a:pt x="12952" y="5042"/>
                  </a:cubicBezTo>
                  <a:cubicBezTo>
                    <a:pt x="13949" y="7110"/>
                    <a:pt x="14946" y="11246"/>
                    <a:pt x="15444" y="13889"/>
                  </a:cubicBezTo>
                  <a:cubicBezTo>
                    <a:pt x="15943" y="16531"/>
                    <a:pt x="15943" y="17680"/>
                    <a:pt x="15860" y="18829"/>
                  </a:cubicBezTo>
                  <a:cubicBezTo>
                    <a:pt x="15777" y="19978"/>
                    <a:pt x="15611" y="21127"/>
                    <a:pt x="15278" y="21242"/>
                  </a:cubicBezTo>
                  <a:cubicBezTo>
                    <a:pt x="14946" y="21357"/>
                    <a:pt x="14448" y="20438"/>
                    <a:pt x="14448" y="17566"/>
                  </a:cubicBezTo>
                  <a:cubicBezTo>
                    <a:pt x="14448" y="14693"/>
                    <a:pt x="14946" y="9868"/>
                    <a:pt x="15777" y="6536"/>
                  </a:cubicBezTo>
                  <a:cubicBezTo>
                    <a:pt x="16608" y="3204"/>
                    <a:pt x="17771" y="1366"/>
                    <a:pt x="18768" y="561"/>
                  </a:cubicBezTo>
                  <a:cubicBezTo>
                    <a:pt x="19764" y="-243"/>
                    <a:pt x="20595" y="-13"/>
                    <a:pt x="21426" y="2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5759450" y="308991"/>
              <a:ext cx="165100" cy="248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2" fill="norm" stroke="1" extrusionOk="0">
                  <a:moveTo>
                    <a:pt x="21600" y="1203"/>
                  </a:moveTo>
                  <a:cubicBezTo>
                    <a:pt x="20215" y="654"/>
                    <a:pt x="18831" y="105"/>
                    <a:pt x="16892" y="14"/>
                  </a:cubicBezTo>
                  <a:cubicBezTo>
                    <a:pt x="14954" y="-78"/>
                    <a:pt x="12462" y="288"/>
                    <a:pt x="11077" y="1478"/>
                  </a:cubicBezTo>
                  <a:cubicBezTo>
                    <a:pt x="9692" y="2668"/>
                    <a:pt x="9415" y="4681"/>
                    <a:pt x="10246" y="6420"/>
                  </a:cubicBezTo>
                  <a:cubicBezTo>
                    <a:pt x="11077" y="8159"/>
                    <a:pt x="13015" y="9624"/>
                    <a:pt x="14400" y="11454"/>
                  </a:cubicBezTo>
                  <a:cubicBezTo>
                    <a:pt x="15785" y="13285"/>
                    <a:pt x="16615" y="15481"/>
                    <a:pt x="15646" y="16946"/>
                  </a:cubicBezTo>
                  <a:cubicBezTo>
                    <a:pt x="14677" y="18410"/>
                    <a:pt x="11908" y="19142"/>
                    <a:pt x="9000" y="19783"/>
                  </a:cubicBezTo>
                  <a:cubicBezTo>
                    <a:pt x="6092" y="20424"/>
                    <a:pt x="3046" y="20973"/>
                    <a:pt x="0" y="2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1228640" y="640404"/>
              <a:ext cx="453081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106" y="21600"/>
                  </a:moveTo>
                  <a:cubicBezTo>
                    <a:pt x="56" y="21413"/>
                    <a:pt x="5" y="21226"/>
                    <a:pt x="0" y="20992"/>
                  </a:cubicBezTo>
                  <a:cubicBezTo>
                    <a:pt x="-5" y="20758"/>
                    <a:pt x="35" y="20478"/>
                    <a:pt x="222" y="20151"/>
                  </a:cubicBezTo>
                  <a:cubicBezTo>
                    <a:pt x="409" y="19823"/>
                    <a:pt x="742" y="19449"/>
                    <a:pt x="1095" y="19075"/>
                  </a:cubicBezTo>
                  <a:cubicBezTo>
                    <a:pt x="1448" y="18701"/>
                    <a:pt x="1821" y="18327"/>
                    <a:pt x="2189" y="17906"/>
                  </a:cubicBezTo>
                  <a:cubicBezTo>
                    <a:pt x="2558" y="17486"/>
                    <a:pt x="2921" y="17018"/>
                    <a:pt x="3264" y="16597"/>
                  </a:cubicBezTo>
                  <a:cubicBezTo>
                    <a:pt x="3607" y="16177"/>
                    <a:pt x="3930" y="15803"/>
                    <a:pt x="4278" y="15429"/>
                  </a:cubicBezTo>
                  <a:cubicBezTo>
                    <a:pt x="4626" y="15055"/>
                    <a:pt x="4999" y="14681"/>
                    <a:pt x="5392" y="14260"/>
                  </a:cubicBezTo>
                  <a:cubicBezTo>
                    <a:pt x="5786" y="13839"/>
                    <a:pt x="6200" y="13371"/>
                    <a:pt x="6558" y="12997"/>
                  </a:cubicBezTo>
                  <a:cubicBezTo>
                    <a:pt x="6916" y="12623"/>
                    <a:pt x="7219" y="12343"/>
                    <a:pt x="7541" y="12016"/>
                  </a:cubicBezTo>
                  <a:cubicBezTo>
                    <a:pt x="7864" y="11688"/>
                    <a:pt x="8207" y="11314"/>
                    <a:pt x="8540" y="10987"/>
                  </a:cubicBezTo>
                  <a:cubicBezTo>
                    <a:pt x="8873" y="10660"/>
                    <a:pt x="9196" y="10379"/>
                    <a:pt x="9529" y="10052"/>
                  </a:cubicBezTo>
                  <a:cubicBezTo>
                    <a:pt x="9862" y="9725"/>
                    <a:pt x="10205" y="9351"/>
                    <a:pt x="10568" y="8977"/>
                  </a:cubicBezTo>
                  <a:cubicBezTo>
                    <a:pt x="10931" y="8603"/>
                    <a:pt x="11315" y="8229"/>
                    <a:pt x="11673" y="7901"/>
                  </a:cubicBezTo>
                  <a:cubicBezTo>
                    <a:pt x="12031" y="7574"/>
                    <a:pt x="12364" y="7294"/>
                    <a:pt x="12717" y="6966"/>
                  </a:cubicBezTo>
                  <a:cubicBezTo>
                    <a:pt x="13070" y="6639"/>
                    <a:pt x="13443" y="6265"/>
                    <a:pt x="13806" y="5891"/>
                  </a:cubicBezTo>
                  <a:cubicBezTo>
                    <a:pt x="14170" y="5517"/>
                    <a:pt x="14523" y="5143"/>
                    <a:pt x="14861" y="4816"/>
                  </a:cubicBezTo>
                  <a:cubicBezTo>
                    <a:pt x="15199" y="4488"/>
                    <a:pt x="15522" y="4208"/>
                    <a:pt x="15839" y="3974"/>
                  </a:cubicBezTo>
                  <a:cubicBezTo>
                    <a:pt x="16157" y="3740"/>
                    <a:pt x="16470" y="3553"/>
                    <a:pt x="16848" y="3273"/>
                  </a:cubicBezTo>
                  <a:cubicBezTo>
                    <a:pt x="17227" y="2992"/>
                    <a:pt x="17670" y="2618"/>
                    <a:pt x="18084" y="2291"/>
                  </a:cubicBezTo>
                  <a:cubicBezTo>
                    <a:pt x="18498" y="1964"/>
                    <a:pt x="18881" y="1683"/>
                    <a:pt x="19270" y="1403"/>
                  </a:cubicBezTo>
                  <a:cubicBezTo>
                    <a:pt x="19658" y="1122"/>
                    <a:pt x="20051" y="842"/>
                    <a:pt x="20440" y="608"/>
                  </a:cubicBezTo>
                  <a:cubicBezTo>
                    <a:pt x="20828" y="374"/>
                    <a:pt x="21212" y="187"/>
                    <a:pt x="215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1619250" y="799154"/>
              <a:ext cx="4318000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5" y="20852"/>
                    <a:pt x="551" y="20104"/>
                    <a:pt x="889" y="19309"/>
                  </a:cubicBezTo>
                  <a:cubicBezTo>
                    <a:pt x="1228" y="18514"/>
                    <a:pt x="1631" y="17673"/>
                    <a:pt x="2044" y="17018"/>
                  </a:cubicBezTo>
                  <a:cubicBezTo>
                    <a:pt x="2456" y="16364"/>
                    <a:pt x="2880" y="15896"/>
                    <a:pt x="3288" y="15475"/>
                  </a:cubicBezTo>
                  <a:cubicBezTo>
                    <a:pt x="3695" y="15055"/>
                    <a:pt x="4087" y="14681"/>
                    <a:pt x="4495" y="14400"/>
                  </a:cubicBezTo>
                  <a:cubicBezTo>
                    <a:pt x="4902" y="14119"/>
                    <a:pt x="5326" y="13932"/>
                    <a:pt x="5691" y="13745"/>
                  </a:cubicBezTo>
                  <a:cubicBezTo>
                    <a:pt x="6056" y="13558"/>
                    <a:pt x="6364" y="13371"/>
                    <a:pt x="6681" y="13184"/>
                  </a:cubicBezTo>
                  <a:cubicBezTo>
                    <a:pt x="6999" y="12997"/>
                    <a:pt x="7327" y="12810"/>
                    <a:pt x="7661" y="12577"/>
                  </a:cubicBezTo>
                  <a:cubicBezTo>
                    <a:pt x="7994" y="12343"/>
                    <a:pt x="8333" y="12062"/>
                    <a:pt x="8682" y="11735"/>
                  </a:cubicBezTo>
                  <a:cubicBezTo>
                    <a:pt x="9032" y="11408"/>
                    <a:pt x="9392" y="11034"/>
                    <a:pt x="9768" y="10660"/>
                  </a:cubicBezTo>
                  <a:cubicBezTo>
                    <a:pt x="10144" y="10286"/>
                    <a:pt x="10535" y="9912"/>
                    <a:pt x="10911" y="9584"/>
                  </a:cubicBezTo>
                  <a:cubicBezTo>
                    <a:pt x="11287" y="9257"/>
                    <a:pt x="11647" y="8977"/>
                    <a:pt x="12028" y="8696"/>
                  </a:cubicBezTo>
                  <a:cubicBezTo>
                    <a:pt x="12409" y="8416"/>
                    <a:pt x="12812" y="8135"/>
                    <a:pt x="13188" y="7855"/>
                  </a:cubicBezTo>
                  <a:cubicBezTo>
                    <a:pt x="13564" y="7574"/>
                    <a:pt x="13913" y="7294"/>
                    <a:pt x="14273" y="6966"/>
                  </a:cubicBezTo>
                  <a:cubicBezTo>
                    <a:pt x="14633" y="6639"/>
                    <a:pt x="15004" y="6265"/>
                    <a:pt x="15364" y="5938"/>
                  </a:cubicBezTo>
                  <a:cubicBezTo>
                    <a:pt x="15724" y="5610"/>
                    <a:pt x="16073" y="5330"/>
                    <a:pt x="16422" y="5003"/>
                  </a:cubicBezTo>
                  <a:cubicBezTo>
                    <a:pt x="16772" y="4675"/>
                    <a:pt x="17121" y="4301"/>
                    <a:pt x="17455" y="3927"/>
                  </a:cubicBezTo>
                  <a:cubicBezTo>
                    <a:pt x="17788" y="3553"/>
                    <a:pt x="18106" y="3179"/>
                    <a:pt x="18545" y="2712"/>
                  </a:cubicBezTo>
                  <a:cubicBezTo>
                    <a:pt x="18985" y="2244"/>
                    <a:pt x="19546" y="1683"/>
                    <a:pt x="20075" y="1216"/>
                  </a:cubicBezTo>
                  <a:cubicBezTo>
                    <a:pt x="20605" y="748"/>
                    <a:pt x="21102" y="37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6146800" y="370711"/>
              <a:ext cx="44450" cy="4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69" fill="norm" stroke="1" extrusionOk="0">
                  <a:moveTo>
                    <a:pt x="0" y="19969"/>
                  </a:moveTo>
                  <a:cubicBezTo>
                    <a:pt x="1029" y="14826"/>
                    <a:pt x="2057" y="9683"/>
                    <a:pt x="4629" y="5569"/>
                  </a:cubicBezTo>
                  <a:cubicBezTo>
                    <a:pt x="7200" y="1455"/>
                    <a:pt x="11314" y="-1631"/>
                    <a:pt x="14400" y="940"/>
                  </a:cubicBezTo>
                  <a:cubicBezTo>
                    <a:pt x="17486" y="3512"/>
                    <a:pt x="19543" y="11740"/>
                    <a:pt x="21600" y="199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6223000" y="557854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6728482" y="256993"/>
              <a:ext cx="195135" cy="289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82" fill="norm" stroke="1" extrusionOk="0">
                  <a:moveTo>
                    <a:pt x="7941" y="1575"/>
                  </a:moveTo>
                  <a:cubicBezTo>
                    <a:pt x="10264" y="1886"/>
                    <a:pt x="12586" y="2197"/>
                    <a:pt x="14444" y="2197"/>
                  </a:cubicBezTo>
                  <a:cubicBezTo>
                    <a:pt x="16302" y="2197"/>
                    <a:pt x="17696" y="1886"/>
                    <a:pt x="18973" y="1420"/>
                  </a:cubicBezTo>
                  <a:cubicBezTo>
                    <a:pt x="20251" y="954"/>
                    <a:pt x="21412" y="332"/>
                    <a:pt x="21412" y="99"/>
                  </a:cubicBezTo>
                  <a:cubicBezTo>
                    <a:pt x="21412" y="-134"/>
                    <a:pt x="20251" y="21"/>
                    <a:pt x="18044" y="798"/>
                  </a:cubicBezTo>
                  <a:cubicBezTo>
                    <a:pt x="15838" y="1575"/>
                    <a:pt x="12586" y="2974"/>
                    <a:pt x="10612" y="3984"/>
                  </a:cubicBezTo>
                  <a:cubicBezTo>
                    <a:pt x="8638" y="4994"/>
                    <a:pt x="7941" y="5616"/>
                    <a:pt x="7709" y="6315"/>
                  </a:cubicBezTo>
                  <a:cubicBezTo>
                    <a:pt x="7477" y="7014"/>
                    <a:pt x="7709" y="7791"/>
                    <a:pt x="8522" y="8257"/>
                  </a:cubicBezTo>
                  <a:cubicBezTo>
                    <a:pt x="9335" y="8724"/>
                    <a:pt x="10728" y="8879"/>
                    <a:pt x="11193" y="9345"/>
                  </a:cubicBezTo>
                  <a:cubicBezTo>
                    <a:pt x="11657" y="9811"/>
                    <a:pt x="11193" y="10588"/>
                    <a:pt x="9567" y="11831"/>
                  </a:cubicBezTo>
                  <a:cubicBezTo>
                    <a:pt x="7941" y="13075"/>
                    <a:pt x="5154" y="14784"/>
                    <a:pt x="3296" y="16027"/>
                  </a:cubicBezTo>
                  <a:cubicBezTo>
                    <a:pt x="1438" y="17270"/>
                    <a:pt x="509" y="18047"/>
                    <a:pt x="160" y="18824"/>
                  </a:cubicBezTo>
                  <a:cubicBezTo>
                    <a:pt x="-188" y="19601"/>
                    <a:pt x="44" y="20378"/>
                    <a:pt x="741" y="20844"/>
                  </a:cubicBezTo>
                  <a:cubicBezTo>
                    <a:pt x="1438" y="21311"/>
                    <a:pt x="2599" y="21466"/>
                    <a:pt x="5270" y="21000"/>
                  </a:cubicBezTo>
                  <a:cubicBezTo>
                    <a:pt x="7941" y="20534"/>
                    <a:pt x="12122" y="19446"/>
                    <a:pt x="16302" y="18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6920568" y="361004"/>
              <a:ext cx="98733" cy="167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2" h="21390" fill="norm" stroke="1" extrusionOk="0">
                  <a:moveTo>
                    <a:pt x="20030" y="0"/>
                  </a:moveTo>
                  <a:cubicBezTo>
                    <a:pt x="15622" y="0"/>
                    <a:pt x="11214" y="0"/>
                    <a:pt x="7908" y="540"/>
                  </a:cubicBezTo>
                  <a:cubicBezTo>
                    <a:pt x="4602" y="1080"/>
                    <a:pt x="2398" y="2160"/>
                    <a:pt x="1075" y="3780"/>
                  </a:cubicBezTo>
                  <a:cubicBezTo>
                    <a:pt x="-247" y="5400"/>
                    <a:pt x="-688" y="7560"/>
                    <a:pt x="1736" y="9045"/>
                  </a:cubicBezTo>
                  <a:cubicBezTo>
                    <a:pt x="4161" y="10530"/>
                    <a:pt x="9451" y="11340"/>
                    <a:pt x="12977" y="12150"/>
                  </a:cubicBezTo>
                  <a:cubicBezTo>
                    <a:pt x="16504" y="12960"/>
                    <a:pt x="18267" y="13770"/>
                    <a:pt x="19369" y="14850"/>
                  </a:cubicBezTo>
                  <a:cubicBezTo>
                    <a:pt x="20471" y="15930"/>
                    <a:pt x="20912" y="17280"/>
                    <a:pt x="20251" y="18360"/>
                  </a:cubicBezTo>
                  <a:cubicBezTo>
                    <a:pt x="19590" y="19440"/>
                    <a:pt x="17826" y="20250"/>
                    <a:pt x="15843" y="20790"/>
                  </a:cubicBezTo>
                  <a:cubicBezTo>
                    <a:pt x="13859" y="21330"/>
                    <a:pt x="11655" y="21600"/>
                    <a:pt x="9892" y="21195"/>
                  </a:cubicBezTo>
                  <a:cubicBezTo>
                    <a:pt x="8128" y="20790"/>
                    <a:pt x="6806" y="19710"/>
                    <a:pt x="5483" y="186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7118350" y="240354"/>
              <a:ext cx="57150" cy="25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14400" y="0"/>
                  </a:moveTo>
                  <a:cubicBezTo>
                    <a:pt x="9600" y="1800"/>
                    <a:pt x="4800" y="3600"/>
                    <a:pt x="2400" y="6390"/>
                  </a:cubicBezTo>
                  <a:cubicBezTo>
                    <a:pt x="0" y="9180"/>
                    <a:pt x="0" y="12960"/>
                    <a:pt x="0" y="15300"/>
                  </a:cubicBezTo>
                  <a:cubicBezTo>
                    <a:pt x="0" y="17640"/>
                    <a:pt x="0" y="18540"/>
                    <a:pt x="1600" y="19440"/>
                  </a:cubicBezTo>
                  <a:cubicBezTo>
                    <a:pt x="3200" y="20340"/>
                    <a:pt x="6400" y="21240"/>
                    <a:pt x="10000" y="21420"/>
                  </a:cubicBezTo>
                  <a:cubicBezTo>
                    <a:pt x="13600" y="21600"/>
                    <a:pt x="17600" y="21060"/>
                    <a:pt x="21600" y="20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7079119" y="345335"/>
              <a:ext cx="140831" cy="47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039" fill="norm" stroke="1" extrusionOk="0">
                  <a:moveTo>
                    <a:pt x="4041" y="21039"/>
                  </a:moveTo>
                  <a:cubicBezTo>
                    <a:pt x="2107" y="16343"/>
                    <a:pt x="172" y="11648"/>
                    <a:pt x="11" y="8361"/>
                  </a:cubicBezTo>
                  <a:cubicBezTo>
                    <a:pt x="-150" y="5074"/>
                    <a:pt x="1462" y="3196"/>
                    <a:pt x="4686" y="1787"/>
                  </a:cubicBezTo>
                  <a:cubicBezTo>
                    <a:pt x="7910" y="378"/>
                    <a:pt x="12746" y="-561"/>
                    <a:pt x="15808" y="378"/>
                  </a:cubicBezTo>
                  <a:cubicBezTo>
                    <a:pt x="18871" y="1317"/>
                    <a:pt x="20160" y="4135"/>
                    <a:pt x="21450" y="69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7216505" y="386404"/>
              <a:ext cx="22496" cy="7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318" fill="norm" stroke="1" extrusionOk="0">
                  <a:moveTo>
                    <a:pt x="9086" y="0"/>
                  </a:moveTo>
                  <a:cubicBezTo>
                    <a:pt x="5159" y="4937"/>
                    <a:pt x="1232" y="9874"/>
                    <a:pt x="250" y="13886"/>
                  </a:cubicBezTo>
                  <a:cubicBezTo>
                    <a:pt x="-732" y="17897"/>
                    <a:pt x="1232" y="20983"/>
                    <a:pt x="5159" y="21291"/>
                  </a:cubicBezTo>
                  <a:cubicBezTo>
                    <a:pt x="9086" y="21600"/>
                    <a:pt x="14977" y="19131"/>
                    <a:pt x="20868" y="166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7239000" y="303854"/>
              <a:ext cx="63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7277100" y="316554"/>
              <a:ext cx="1460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26" y="5829"/>
                    <a:pt x="1252" y="11657"/>
                    <a:pt x="1565" y="15429"/>
                  </a:cubicBezTo>
                  <a:cubicBezTo>
                    <a:pt x="1878" y="19200"/>
                    <a:pt x="1878" y="20914"/>
                    <a:pt x="2191" y="20743"/>
                  </a:cubicBezTo>
                  <a:cubicBezTo>
                    <a:pt x="2504" y="20571"/>
                    <a:pt x="3130" y="18514"/>
                    <a:pt x="3757" y="16629"/>
                  </a:cubicBezTo>
                  <a:cubicBezTo>
                    <a:pt x="4383" y="14743"/>
                    <a:pt x="5009" y="13029"/>
                    <a:pt x="5791" y="11314"/>
                  </a:cubicBezTo>
                  <a:cubicBezTo>
                    <a:pt x="6574" y="9600"/>
                    <a:pt x="7513" y="7886"/>
                    <a:pt x="8296" y="7886"/>
                  </a:cubicBezTo>
                  <a:cubicBezTo>
                    <a:pt x="9078" y="7886"/>
                    <a:pt x="9704" y="9600"/>
                    <a:pt x="9861" y="11314"/>
                  </a:cubicBezTo>
                  <a:cubicBezTo>
                    <a:pt x="10017" y="13029"/>
                    <a:pt x="9704" y="14743"/>
                    <a:pt x="10174" y="14743"/>
                  </a:cubicBezTo>
                  <a:cubicBezTo>
                    <a:pt x="10643" y="14743"/>
                    <a:pt x="11896" y="13029"/>
                    <a:pt x="12991" y="11314"/>
                  </a:cubicBezTo>
                  <a:cubicBezTo>
                    <a:pt x="14087" y="9600"/>
                    <a:pt x="15026" y="7886"/>
                    <a:pt x="16278" y="6686"/>
                  </a:cubicBezTo>
                  <a:cubicBezTo>
                    <a:pt x="17530" y="5486"/>
                    <a:pt x="19096" y="4800"/>
                    <a:pt x="20035" y="5314"/>
                  </a:cubicBezTo>
                  <a:cubicBezTo>
                    <a:pt x="20974" y="5829"/>
                    <a:pt x="21287" y="7543"/>
                    <a:pt x="21443" y="10457"/>
                  </a:cubicBezTo>
                  <a:cubicBezTo>
                    <a:pt x="21600" y="13371"/>
                    <a:pt x="21600" y="174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7471792" y="155688"/>
              <a:ext cx="370459" cy="305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62" fill="norm" stroke="1" extrusionOk="0">
                  <a:moveTo>
                    <a:pt x="5648" y="13463"/>
                  </a:moveTo>
                  <a:cubicBezTo>
                    <a:pt x="5157" y="13019"/>
                    <a:pt x="4666" y="12575"/>
                    <a:pt x="4114" y="12353"/>
                  </a:cubicBezTo>
                  <a:cubicBezTo>
                    <a:pt x="3562" y="12132"/>
                    <a:pt x="2948" y="12132"/>
                    <a:pt x="2273" y="12945"/>
                  </a:cubicBezTo>
                  <a:cubicBezTo>
                    <a:pt x="1598" y="13759"/>
                    <a:pt x="862" y="15386"/>
                    <a:pt x="432" y="16866"/>
                  </a:cubicBezTo>
                  <a:cubicBezTo>
                    <a:pt x="3" y="18345"/>
                    <a:pt x="-120" y="19677"/>
                    <a:pt x="125" y="20490"/>
                  </a:cubicBezTo>
                  <a:cubicBezTo>
                    <a:pt x="371" y="21304"/>
                    <a:pt x="985" y="21600"/>
                    <a:pt x="1721" y="21156"/>
                  </a:cubicBezTo>
                  <a:cubicBezTo>
                    <a:pt x="2457" y="20712"/>
                    <a:pt x="3316" y="19529"/>
                    <a:pt x="3869" y="18567"/>
                  </a:cubicBezTo>
                  <a:cubicBezTo>
                    <a:pt x="4421" y="17605"/>
                    <a:pt x="4666" y="16866"/>
                    <a:pt x="4728" y="16866"/>
                  </a:cubicBezTo>
                  <a:cubicBezTo>
                    <a:pt x="4789" y="16866"/>
                    <a:pt x="4666" y="17605"/>
                    <a:pt x="4912" y="18123"/>
                  </a:cubicBezTo>
                  <a:cubicBezTo>
                    <a:pt x="5157" y="18641"/>
                    <a:pt x="5771" y="18937"/>
                    <a:pt x="6323" y="18863"/>
                  </a:cubicBezTo>
                  <a:cubicBezTo>
                    <a:pt x="6875" y="18789"/>
                    <a:pt x="7366" y="18345"/>
                    <a:pt x="8348" y="16644"/>
                  </a:cubicBezTo>
                  <a:cubicBezTo>
                    <a:pt x="9330" y="14942"/>
                    <a:pt x="10803" y="11984"/>
                    <a:pt x="11907" y="9247"/>
                  </a:cubicBezTo>
                  <a:cubicBezTo>
                    <a:pt x="13012" y="6510"/>
                    <a:pt x="13748" y="3995"/>
                    <a:pt x="13994" y="2367"/>
                  </a:cubicBezTo>
                  <a:cubicBezTo>
                    <a:pt x="14239" y="740"/>
                    <a:pt x="13994" y="0"/>
                    <a:pt x="13687" y="0"/>
                  </a:cubicBezTo>
                  <a:cubicBezTo>
                    <a:pt x="13380" y="0"/>
                    <a:pt x="13012" y="740"/>
                    <a:pt x="12644" y="3107"/>
                  </a:cubicBezTo>
                  <a:cubicBezTo>
                    <a:pt x="12275" y="5474"/>
                    <a:pt x="11907" y="9468"/>
                    <a:pt x="11723" y="11836"/>
                  </a:cubicBezTo>
                  <a:cubicBezTo>
                    <a:pt x="11539" y="14203"/>
                    <a:pt x="11539" y="14942"/>
                    <a:pt x="11662" y="15682"/>
                  </a:cubicBezTo>
                  <a:cubicBezTo>
                    <a:pt x="11785" y="16422"/>
                    <a:pt x="12030" y="17162"/>
                    <a:pt x="12460" y="17605"/>
                  </a:cubicBezTo>
                  <a:cubicBezTo>
                    <a:pt x="12889" y="18049"/>
                    <a:pt x="13503" y="18197"/>
                    <a:pt x="14362" y="17827"/>
                  </a:cubicBezTo>
                  <a:cubicBezTo>
                    <a:pt x="15221" y="17458"/>
                    <a:pt x="16325" y="16570"/>
                    <a:pt x="17062" y="15386"/>
                  </a:cubicBezTo>
                  <a:cubicBezTo>
                    <a:pt x="17798" y="14203"/>
                    <a:pt x="18166" y="12723"/>
                    <a:pt x="18044" y="11984"/>
                  </a:cubicBezTo>
                  <a:cubicBezTo>
                    <a:pt x="17921" y="11244"/>
                    <a:pt x="17307" y="11244"/>
                    <a:pt x="16816" y="11540"/>
                  </a:cubicBezTo>
                  <a:cubicBezTo>
                    <a:pt x="16325" y="11836"/>
                    <a:pt x="15957" y="12427"/>
                    <a:pt x="15712" y="13093"/>
                  </a:cubicBezTo>
                  <a:cubicBezTo>
                    <a:pt x="15466" y="13759"/>
                    <a:pt x="15344" y="14499"/>
                    <a:pt x="15344" y="15386"/>
                  </a:cubicBezTo>
                  <a:cubicBezTo>
                    <a:pt x="15344" y="16274"/>
                    <a:pt x="15466" y="17310"/>
                    <a:pt x="16510" y="17901"/>
                  </a:cubicBezTo>
                  <a:cubicBezTo>
                    <a:pt x="17553" y="18493"/>
                    <a:pt x="19516" y="18641"/>
                    <a:pt x="21480" y="187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7639050" y="189554"/>
              <a:ext cx="1778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8400"/>
                    <a:pt x="1543" y="15200"/>
                    <a:pt x="5143" y="11600"/>
                  </a:cubicBezTo>
                  <a:cubicBezTo>
                    <a:pt x="8743" y="8000"/>
                    <a:pt x="15171" y="4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8398183" y="184015"/>
              <a:ext cx="250518" cy="312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241" fill="norm" stroke="1" extrusionOk="0">
                  <a:moveTo>
                    <a:pt x="12770" y="2537"/>
                  </a:moveTo>
                  <a:cubicBezTo>
                    <a:pt x="12770" y="1817"/>
                    <a:pt x="12770" y="1097"/>
                    <a:pt x="12317" y="593"/>
                  </a:cubicBezTo>
                  <a:cubicBezTo>
                    <a:pt x="11863" y="89"/>
                    <a:pt x="10955" y="-199"/>
                    <a:pt x="9594" y="161"/>
                  </a:cubicBezTo>
                  <a:cubicBezTo>
                    <a:pt x="8233" y="521"/>
                    <a:pt x="6417" y="1529"/>
                    <a:pt x="4784" y="3689"/>
                  </a:cubicBezTo>
                  <a:cubicBezTo>
                    <a:pt x="3150" y="5849"/>
                    <a:pt x="1698" y="9161"/>
                    <a:pt x="881" y="11753"/>
                  </a:cubicBezTo>
                  <a:cubicBezTo>
                    <a:pt x="65" y="14345"/>
                    <a:pt x="-117" y="16217"/>
                    <a:pt x="65" y="17441"/>
                  </a:cubicBezTo>
                  <a:cubicBezTo>
                    <a:pt x="246" y="18665"/>
                    <a:pt x="791" y="19241"/>
                    <a:pt x="1426" y="19745"/>
                  </a:cubicBezTo>
                  <a:cubicBezTo>
                    <a:pt x="2061" y="20249"/>
                    <a:pt x="2787" y="20681"/>
                    <a:pt x="3604" y="20969"/>
                  </a:cubicBezTo>
                  <a:cubicBezTo>
                    <a:pt x="4421" y="21257"/>
                    <a:pt x="5328" y="21401"/>
                    <a:pt x="6690" y="20969"/>
                  </a:cubicBezTo>
                  <a:cubicBezTo>
                    <a:pt x="8051" y="20537"/>
                    <a:pt x="9866" y="19529"/>
                    <a:pt x="11772" y="17369"/>
                  </a:cubicBezTo>
                  <a:cubicBezTo>
                    <a:pt x="13678" y="15209"/>
                    <a:pt x="15675" y="11897"/>
                    <a:pt x="16582" y="9521"/>
                  </a:cubicBezTo>
                  <a:cubicBezTo>
                    <a:pt x="17490" y="7145"/>
                    <a:pt x="17308" y="5705"/>
                    <a:pt x="16582" y="4409"/>
                  </a:cubicBezTo>
                  <a:cubicBezTo>
                    <a:pt x="15856" y="3113"/>
                    <a:pt x="14586" y="1961"/>
                    <a:pt x="13043" y="1241"/>
                  </a:cubicBezTo>
                  <a:cubicBezTo>
                    <a:pt x="11500" y="521"/>
                    <a:pt x="9685" y="233"/>
                    <a:pt x="8323" y="89"/>
                  </a:cubicBezTo>
                  <a:cubicBezTo>
                    <a:pt x="6962" y="-55"/>
                    <a:pt x="6054" y="-55"/>
                    <a:pt x="5419" y="377"/>
                  </a:cubicBezTo>
                  <a:cubicBezTo>
                    <a:pt x="4784" y="809"/>
                    <a:pt x="4421" y="1673"/>
                    <a:pt x="4330" y="2609"/>
                  </a:cubicBezTo>
                  <a:cubicBezTo>
                    <a:pt x="4239" y="3545"/>
                    <a:pt x="4421" y="4553"/>
                    <a:pt x="5056" y="5129"/>
                  </a:cubicBezTo>
                  <a:cubicBezTo>
                    <a:pt x="5691" y="5705"/>
                    <a:pt x="6780" y="5849"/>
                    <a:pt x="9594" y="5273"/>
                  </a:cubicBezTo>
                  <a:cubicBezTo>
                    <a:pt x="12407" y="4697"/>
                    <a:pt x="16945" y="3401"/>
                    <a:pt x="21483" y="21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8458841" y="0"/>
              <a:ext cx="120009" cy="8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53" fill="norm" stroke="1" extrusionOk="0">
                  <a:moveTo>
                    <a:pt x="2159" y="6399"/>
                  </a:moveTo>
                  <a:cubicBezTo>
                    <a:pt x="1401" y="9168"/>
                    <a:pt x="643" y="11938"/>
                    <a:pt x="264" y="14707"/>
                  </a:cubicBezTo>
                  <a:cubicBezTo>
                    <a:pt x="-115" y="17476"/>
                    <a:pt x="-115" y="20245"/>
                    <a:pt x="453" y="20245"/>
                  </a:cubicBezTo>
                  <a:cubicBezTo>
                    <a:pt x="1022" y="20245"/>
                    <a:pt x="2159" y="17476"/>
                    <a:pt x="3296" y="14430"/>
                  </a:cubicBezTo>
                  <a:cubicBezTo>
                    <a:pt x="4432" y="11384"/>
                    <a:pt x="5569" y="8061"/>
                    <a:pt x="6706" y="5291"/>
                  </a:cubicBezTo>
                  <a:cubicBezTo>
                    <a:pt x="7843" y="2522"/>
                    <a:pt x="8980" y="307"/>
                    <a:pt x="10306" y="30"/>
                  </a:cubicBezTo>
                  <a:cubicBezTo>
                    <a:pt x="11632" y="-247"/>
                    <a:pt x="13148" y="1415"/>
                    <a:pt x="15043" y="5291"/>
                  </a:cubicBezTo>
                  <a:cubicBezTo>
                    <a:pt x="16938" y="9168"/>
                    <a:pt x="19211" y="15261"/>
                    <a:pt x="21485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9169399" y="111899"/>
              <a:ext cx="114301" cy="388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3233"/>
                  </a:moveTo>
                  <a:cubicBezTo>
                    <a:pt x="18400" y="2182"/>
                    <a:pt x="15200" y="1131"/>
                    <a:pt x="12400" y="548"/>
                  </a:cubicBezTo>
                  <a:cubicBezTo>
                    <a:pt x="9600" y="-36"/>
                    <a:pt x="7200" y="-153"/>
                    <a:pt x="5600" y="197"/>
                  </a:cubicBezTo>
                  <a:cubicBezTo>
                    <a:pt x="4000" y="548"/>
                    <a:pt x="3200" y="1365"/>
                    <a:pt x="2600" y="3817"/>
                  </a:cubicBezTo>
                  <a:cubicBezTo>
                    <a:pt x="2000" y="6269"/>
                    <a:pt x="1600" y="10355"/>
                    <a:pt x="1600" y="13332"/>
                  </a:cubicBezTo>
                  <a:cubicBezTo>
                    <a:pt x="1600" y="16310"/>
                    <a:pt x="2000" y="18178"/>
                    <a:pt x="1800" y="19345"/>
                  </a:cubicBezTo>
                  <a:cubicBezTo>
                    <a:pt x="1600" y="20513"/>
                    <a:pt x="800" y="20980"/>
                    <a:pt x="0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9074150" y="284804"/>
              <a:ext cx="355600" cy="162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17673"/>
                  </a:moveTo>
                  <a:cubicBezTo>
                    <a:pt x="2057" y="15429"/>
                    <a:pt x="4114" y="13184"/>
                    <a:pt x="6171" y="11922"/>
                  </a:cubicBezTo>
                  <a:cubicBezTo>
                    <a:pt x="8229" y="10660"/>
                    <a:pt x="10286" y="10379"/>
                    <a:pt x="11636" y="10239"/>
                  </a:cubicBezTo>
                  <a:cubicBezTo>
                    <a:pt x="12986" y="10099"/>
                    <a:pt x="13629" y="10099"/>
                    <a:pt x="13629" y="9818"/>
                  </a:cubicBezTo>
                  <a:cubicBezTo>
                    <a:pt x="13629" y="9538"/>
                    <a:pt x="12986" y="8977"/>
                    <a:pt x="12343" y="9117"/>
                  </a:cubicBezTo>
                  <a:cubicBezTo>
                    <a:pt x="11700" y="9257"/>
                    <a:pt x="11057" y="10099"/>
                    <a:pt x="10543" y="11081"/>
                  </a:cubicBezTo>
                  <a:cubicBezTo>
                    <a:pt x="10029" y="12062"/>
                    <a:pt x="9643" y="13184"/>
                    <a:pt x="9450" y="14587"/>
                  </a:cubicBezTo>
                  <a:cubicBezTo>
                    <a:pt x="9257" y="15990"/>
                    <a:pt x="9257" y="17673"/>
                    <a:pt x="9579" y="18795"/>
                  </a:cubicBezTo>
                  <a:cubicBezTo>
                    <a:pt x="9900" y="19917"/>
                    <a:pt x="10543" y="20478"/>
                    <a:pt x="11121" y="20197"/>
                  </a:cubicBezTo>
                  <a:cubicBezTo>
                    <a:pt x="11700" y="19917"/>
                    <a:pt x="12214" y="18795"/>
                    <a:pt x="12600" y="17532"/>
                  </a:cubicBezTo>
                  <a:cubicBezTo>
                    <a:pt x="12986" y="16270"/>
                    <a:pt x="13243" y="14868"/>
                    <a:pt x="13243" y="13465"/>
                  </a:cubicBezTo>
                  <a:cubicBezTo>
                    <a:pt x="13243" y="12062"/>
                    <a:pt x="12986" y="10660"/>
                    <a:pt x="12793" y="9257"/>
                  </a:cubicBezTo>
                  <a:cubicBezTo>
                    <a:pt x="12600" y="7855"/>
                    <a:pt x="12471" y="6452"/>
                    <a:pt x="12729" y="5751"/>
                  </a:cubicBezTo>
                  <a:cubicBezTo>
                    <a:pt x="12986" y="5049"/>
                    <a:pt x="13629" y="5049"/>
                    <a:pt x="14464" y="6031"/>
                  </a:cubicBezTo>
                  <a:cubicBezTo>
                    <a:pt x="15300" y="7013"/>
                    <a:pt x="16329" y="8977"/>
                    <a:pt x="16971" y="10660"/>
                  </a:cubicBezTo>
                  <a:cubicBezTo>
                    <a:pt x="17614" y="12343"/>
                    <a:pt x="17871" y="13745"/>
                    <a:pt x="18064" y="15148"/>
                  </a:cubicBezTo>
                  <a:cubicBezTo>
                    <a:pt x="18257" y="16551"/>
                    <a:pt x="18386" y="17953"/>
                    <a:pt x="18193" y="19216"/>
                  </a:cubicBezTo>
                  <a:cubicBezTo>
                    <a:pt x="18000" y="20478"/>
                    <a:pt x="17486" y="21600"/>
                    <a:pt x="17164" y="21460"/>
                  </a:cubicBezTo>
                  <a:cubicBezTo>
                    <a:pt x="16843" y="21319"/>
                    <a:pt x="16714" y="19917"/>
                    <a:pt x="16907" y="16691"/>
                  </a:cubicBezTo>
                  <a:cubicBezTo>
                    <a:pt x="17100" y="13465"/>
                    <a:pt x="17614" y="8416"/>
                    <a:pt x="18450" y="5330"/>
                  </a:cubicBezTo>
                  <a:cubicBezTo>
                    <a:pt x="19286" y="2244"/>
                    <a:pt x="20443" y="112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9772633" y="270328"/>
              <a:ext cx="165118" cy="179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249" fill="norm" stroke="1" extrusionOk="0">
                  <a:moveTo>
                    <a:pt x="21062" y="6238"/>
                  </a:moveTo>
                  <a:cubicBezTo>
                    <a:pt x="19442" y="4229"/>
                    <a:pt x="17822" y="2220"/>
                    <a:pt x="15662" y="1089"/>
                  </a:cubicBezTo>
                  <a:cubicBezTo>
                    <a:pt x="13502" y="-41"/>
                    <a:pt x="10802" y="-292"/>
                    <a:pt x="8102" y="336"/>
                  </a:cubicBezTo>
                  <a:cubicBezTo>
                    <a:pt x="5402" y="964"/>
                    <a:pt x="2702" y="2471"/>
                    <a:pt x="1217" y="3852"/>
                  </a:cubicBezTo>
                  <a:cubicBezTo>
                    <a:pt x="-268" y="5234"/>
                    <a:pt x="-538" y="6489"/>
                    <a:pt x="1217" y="8122"/>
                  </a:cubicBezTo>
                  <a:cubicBezTo>
                    <a:pt x="2972" y="9755"/>
                    <a:pt x="6752" y="11764"/>
                    <a:pt x="9317" y="13271"/>
                  </a:cubicBezTo>
                  <a:cubicBezTo>
                    <a:pt x="11882" y="14778"/>
                    <a:pt x="13232" y="15782"/>
                    <a:pt x="13772" y="16913"/>
                  </a:cubicBezTo>
                  <a:cubicBezTo>
                    <a:pt x="14312" y="18043"/>
                    <a:pt x="14042" y="19299"/>
                    <a:pt x="13232" y="20052"/>
                  </a:cubicBezTo>
                  <a:cubicBezTo>
                    <a:pt x="12422" y="20806"/>
                    <a:pt x="11072" y="21057"/>
                    <a:pt x="9722" y="21182"/>
                  </a:cubicBezTo>
                  <a:cubicBezTo>
                    <a:pt x="8372" y="21308"/>
                    <a:pt x="7022" y="21308"/>
                    <a:pt x="5942" y="20680"/>
                  </a:cubicBezTo>
                  <a:cubicBezTo>
                    <a:pt x="4862" y="20052"/>
                    <a:pt x="4052" y="18796"/>
                    <a:pt x="4997" y="17038"/>
                  </a:cubicBezTo>
                  <a:cubicBezTo>
                    <a:pt x="5942" y="15280"/>
                    <a:pt x="8642" y="13020"/>
                    <a:pt x="11342" y="107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9906942" y="339277"/>
              <a:ext cx="61832" cy="105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0699" fill="norm" stroke="1" extrusionOk="0">
                  <a:moveTo>
                    <a:pt x="1839" y="526"/>
                  </a:moveTo>
                  <a:cubicBezTo>
                    <a:pt x="5439" y="110"/>
                    <a:pt x="9039" y="-305"/>
                    <a:pt x="9399" y="318"/>
                  </a:cubicBezTo>
                  <a:cubicBezTo>
                    <a:pt x="9759" y="941"/>
                    <a:pt x="6879" y="2603"/>
                    <a:pt x="4359" y="4264"/>
                  </a:cubicBezTo>
                  <a:cubicBezTo>
                    <a:pt x="1839" y="5926"/>
                    <a:pt x="-321" y="7587"/>
                    <a:pt x="39" y="10495"/>
                  </a:cubicBezTo>
                  <a:cubicBezTo>
                    <a:pt x="399" y="13403"/>
                    <a:pt x="3279" y="17557"/>
                    <a:pt x="6519" y="19426"/>
                  </a:cubicBezTo>
                  <a:cubicBezTo>
                    <a:pt x="9759" y="21295"/>
                    <a:pt x="13359" y="20880"/>
                    <a:pt x="15879" y="19633"/>
                  </a:cubicBezTo>
                  <a:cubicBezTo>
                    <a:pt x="18399" y="18387"/>
                    <a:pt x="19839" y="16310"/>
                    <a:pt x="20559" y="14233"/>
                  </a:cubicBezTo>
                  <a:cubicBezTo>
                    <a:pt x="21279" y="12157"/>
                    <a:pt x="21279" y="10080"/>
                    <a:pt x="19839" y="8418"/>
                  </a:cubicBezTo>
                  <a:cubicBezTo>
                    <a:pt x="18399" y="6757"/>
                    <a:pt x="15519" y="5510"/>
                    <a:pt x="12639" y="42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9997799" y="317734"/>
              <a:ext cx="232051" cy="125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399" fill="norm" stroke="1" extrusionOk="0">
                  <a:moveTo>
                    <a:pt x="320" y="3039"/>
                  </a:moveTo>
                  <a:cubicBezTo>
                    <a:pt x="516" y="6999"/>
                    <a:pt x="712" y="10959"/>
                    <a:pt x="614" y="14019"/>
                  </a:cubicBezTo>
                  <a:cubicBezTo>
                    <a:pt x="516" y="17079"/>
                    <a:pt x="123" y="19239"/>
                    <a:pt x="25" y="19239"/>
                  </a:cubicBezTo>
                  <a:cubicBezTo>
                    <a:pt x="-73" y="19239"/>
                    <a:pt x="123" y="17079"/>
                    <a:pt x="418" y="15099"/>
                  </a:cubicBezTo>
                  <a:cubicBezTo>
                    <a:pt x="712" y="13119"/>
                    <a:pt x="1105" y="11319"/>
                    <a:pt x="1694" y="9699"/>
                  </a:cubicBezTo>
                  <a:cubicBezTo>
                    <a:pt x="2283" y="8079"/>
                    <a:pt x="3069" y="6639"/>
                    <a:pt x="3756" y="6639"/>
                  </a:cubicBezTo>
                  <a:cubicBezTo>
                    <a:pt x="4443" y="6639"/>
                    <a:pt x="5032" y="8079"/>
                    <a:pt x="5229" y="9699"/>
                  </a:cubicBezTo>
                  <a:cubicBezTo>
                    <a:pt x="5425" y="11319"/>
                    <a:pt x="5229" y="13119"/>
                    <a:pt x="5425" y="13119"/>
                  </a:cubicBezTo>
                  <a:cubicBezTo>
                    <a:pt x="5622" y="13119"/>
                    <a:pt x="6211" y="11319"/>
                    <a:pt x="6898" y="9699"/>
                  </a:cubicBezTo>
                  <a:cubicBezTo>
                    <a:pt x="7585" y="8079"/>
                    <a:pt x="8371" y="6639"/>
                    <a:pt x="8960" y="6819"/>
                  </a:cubicBezTo>
                  <a:cubicBezTo>
                    <a:pt x="9549" y="6999"/>
                    <a:pt x="9942" y="8799"/>
                    <a:pt x="10040" y="10959"/>
                  </a:cubicBezTo>
                  <a:cubicBezTo>
                    <a:pt x="10138" y="13119"/>
                    <a:pt x="9942" y="15639"/>
                    <a:pt x="10334" y="16539"/>
                  </a:cubicBezTo>
                  <a:cubicBezTo>
                    <a:pt x="10727" y="17439"/>
                    <a:pt x="11709" y="16719"/>
                    <a:pt x="13280" y="14559"/>
                  </a:cubicBezTo>
                  <a:cubicBezTo>
                    <a:pt x="14851" y="12399"/>
                    <a:pt x="17011" y="8799"/>
                    <a:pt x="18287" y="6099"/>
                  </a:cubicBezTo>
                  <a:cubicBezTo>
                    <a:pt x="19563" y="3399"/>
                    <a:pt x="19956" y="1599"/>
                    <a:pt x="19662" y="699"/>
                  </a:cubicBezTo>
                  <a:cubicBezTo>
                    <a:pt x="19367" y="-201"/>
                    <a:pt x="18385" y="-201"/>
                    <a:pt x="17502" y="519"/>
                  </a:cubicBezTo>
                  <a:cubicBezTo>
                    <a:pt x="16618" y="1239"/>
                    <a:pt x="15832" y="2679"/>
                    <a:pt x="15243" y="4479"/>
                  </a:cubicBezTo>
                  <a:cubicBezTo>
                    <a:pt x="14654" y="6279"/>
                    <a:pt x="14262" y="8439"/>
                    <a:pt x="13967" y="10419"/>
                  </a:cubicBezTo>
                  <a:cubicBezTo>
                    <a:pt x="13672" y="12399"/>
                    <a:pt x="13476" y="14199"/>
                    <a:pt x="13771" y="15819"/>
                  </a:cubicBezTo>
                  <a:cubicBezTo>
                    <a:pt x="14065" y="17439"/>
                    <a:pt x="14851" y="18879"/>
                    <a:pt x="16225" y="19779"/>
                  </a:cubicBezTo>
                  <a:cubicBezTo>
                    <a:pt x="17600" y="20679"/>
                    <a:pt x="19563" y="21039"/>
                    <a:pt x="21527" y="21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10564018" y="329740"/>
              <a:ext cx="167482" cy="14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0756" fill="norm" stroke="1" extrusionOk="0">
                  <a:moveTo>
                    <a:pt x="304" y="2595"/>
                  </a:moveTo>
                  <a:cubicBezTo>
                    <a:pt x="304" y="1115"/>
                    <a:pt x="304" y="-364"/>
                    <a:pt x="304" y="80"/>
                  </a:cubicBezTo>
                  <a:cubicBezTo>
                    <a:pt x="304" y="524"/>
                    <a:pt x="304" y="2891"/>
                    <a:pt x="169" y="5702"/>
                  </a:cubicBezTo>
                  <a:cubicBezTo>
                    <a:pt x="34" y="8513"/>
                    <a:pt x="-236" y="11768"/>
                    <a:pt x="439" y="14578"/>
                  </a:cubicBezTo>
                  <a:cubicBezTo>
                    <a:pt x="1114" y="17389"/>
                    <a:pt x="2734" y="19757"/>
                    <a:pt x="4219" y="20496"/>
                  </a:cubicBezTo>
                  <a:cubicBezTo>
                    <a:pt x="5704" y="21236"/>
                    <a:pt x="7054" y="20348"/>
                    <a:pt x="8269" y="18425"/>
                  </a:cubicBezTo>
                  <a:cubicBezTo>
                    <a:pt x="9484" y="16502"/>
                    <a:pt x="10564" y="13543"/>
                    <a:pt x="11239" y="11324"/>
                  </a:cubicBezTo>
                  <a:cubicBezTo>
                    <a:pt x="11914" y="9104"/>
                    <a:pt x="12184" y="7625"/>
                    <a:pt x="12184" y="7773"/>
                  </a:cubicBezTo>
                  <a:cubicBezTo>
                    <a:pt x="12184" y="7921"/>
                    <a:pt x="11914" y="9696"/>
                    <a:pt x="12049" y="11324"/>
                  </a:cubicBezTo>
                  <a:cubicBezTo>
                    <a:pt x="12184" y="12951"/>
                    <a:pt x="12724" y="14431"/>
                    <a:pt x="13669" y="15318"/>
                  </a:cubicBezTo>
                  <a:cubicBezTo>
                    <a:pt x="14614" y="16206"/>
                    <a:pt x="15964" y="16502"/>
                    <a:pt x="17314" y="16354"/>
                  </a:cubicBezTo>
                  <a:cubicBezTo>
                    <a:pt x="18664" y="16206"/>
                    <a:pt x="20014" y="15614"/>
                    <a:pt x="21364" y="150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10750549" y="358705"/>
              <a:ext cx="57151" cy="104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16" fill="norm" stroke="1" extrusionOk="0">
                  <a:moveTo>
                    <a:pt x="12000" y="443"/>
                  </a:moveTo>
                  <a:cubicBezTo>
                    <a:pt x="9600" y="2481"/>
                    <a:pt x="7200" y="4519"/>
                    <a:pt x="5200" y="8390"/>
                  </a:cubicBezTo>
                  <a:cubicBezTo>
                    <a:pt x="3200" y="12262"/>
                    <a:pt x="1600" y="17968"/>
                    <a:pt x="800" y="19598"/>
                  </a:cubicBezTo>
                  <a:cubicBezTo>
                    <a:pt x="0" y="21228"/>
                    <a:pt x="0" y="18783"/>
                    <a:pt x="0" y="15522"/>
                  </a:cubicBezTo>
                  <a:cubicBezTo>
                    <a:pt x="0" y="12262"/>
                    <a:pt x="0" y="8186"/>
                    <a:pt x="1200" y="5334"/>
                  </a:cubicBezTo>
                  <a:cubicBezTo>
                    <a:pt x="2400" y="2481"/>
                    <a:pt x="4800" y="851"/>
                    <a:pt x="8000" y="239"/>
                  </a:cubicBezTo>
                  <a:cubicBezTo>
                    <a:pt x="11200" y="-372"/>
                    <a:pt x="15200" y="36"/>
                    <a:pt x="17600" y="3296"/>
                  </a:cubicBezTo>
                  <a:cubicBezTo>
                    <a:pt x="20000" y="6556"/>
                    <a:pt x="20800" y="12670"/>
                    <a:pt x="21600" y="18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10864850" y="188424"/>
              <a:ext cx="88900" cy="254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6171" y="2238"/>
                  </a:moveTo>
                  <a:cubicBezTo>
                    <a:pt x="7714" y="1167"/>
                    <a:pt x="9257" y="96"/>
                    <a:pt x="10029" y="6"/>
                  </a:cubicBezTo>
                  <a:cubicBezTo>
                    <a:pt x="10800" y="-83"/>
                    <a:pt x="10800" y="810"/>
                    <a:pt x="10543" y="3219"/>
                  </a:cubicBezTo>
                  <a:cubicBezTo>
                    <a:pt x="10286" y="5629"/>
                    <a:pt x="9771" y="9557"/>
                    <a:pt x="9257" y="12502"/>
                  </a:cubicBezTo>
                  <a:cubicBezTo>
                    <a:pt x="8743" y="15448"/>
                    <a:pt x="8229" y="17411"/>
                    <a:pt x="7200" y="18929"/>
                  </a:cubicBezTo>
                  <a:cubicBezTo>
                    <a:pt x="6171" y="20446"/>
                    <a:pt x="4629" y="21517"/>
                    <a:pt x="3857" y="21428"/>
                  </a:cubicBezTo>
                  <a:cubicBezTo>
                    <a:pt x="3086" y="21338"/>
                    <a:pt x="3086" y="20089"/>
                    <a:pt x="4114" y="18393"/>
                  </a:cubicBezTo>
                  <a:cubicBezTo>
                    <a:pt x="5143" y="16697"/>
                    <a:pt x="7200" y="14555"/>
                    <a:pt x="9257" y="13216"/>
                  </a:cubicBezTo>
                  <a:cubicBezTo>
                    <a:pt x="11314" y="11877"/>
                    <a:pt x="13371" y="11342"/>
                    <a:pt x="14657" y="11520"/>
                  </a:cubicBezTo>
                  <a:cubicBezTo>
                    <a:pt x="15943" y="11699"/>
                    <a:pt x="16457" y="12591"/>
                    <a:pt x="15686" y="13305"/>
                  </a:cubicBezTo>
                  <a:cubicBezTo>
                    <a:pt x="14914" y="14019"/>
                    <a:pt x="12857" y="14555"/>
                    <a:pt x="10543" y="15001"/>
                  </a:cubicBezTo>
                  <a:cubicBezTo>
                    <a:pt x="8229" y="15448"/>
                    <a:pt x="5657" y="15805"/>
                    <a:pt x="3600" y="16519"/>
                  </a:cubicBezTo>
                  <a:cubicBezTo>
                    <a:pt x="1543" y="17233"/>
                    <a:pt x="0" y="18304"/>
                    <a:pt x="0" y="19196"/>
                  </a:cubicBezTo>
                  <a:cubicBezTo>
                    <a:pt x="0" y="20089"/>
                    <a:pt x="1543" y="20803"/>
                    <a:pt x="3600" y="21160"/>
                  </a:cubicBezTo>
                  <a:cubicBezTo>
                    <a:pt x="5657" y="21517"/>
                    <a:pt x="8229" y="21517"/>
                    <a:pt x="11314" y="21338"/>
                  </a:cubicBezTo>
                  <a:cubicBezTo>
                    <a:pt x="14400" y="21160"/>
                    <a:pt x="18000" y="20803"/>
                    <a:pt x="21600" y="20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10982043" y="329254"/>
              <a:ext cx="66957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600" fill="norm" stroke="1" extrusionOk="0">
                  <a:moveTo>
                    <a:pt x="5152" y="0"/>
                  </a:moveTo>
                  <a:cubicBezTo>
                    <a:pt x="4477" y="5891"/>
                    <a:pt x="3802" y="11782"/>
                    <a:pt x="3127" y="15709"/>
                  </a:cubicBezTo>
                  <a:cubicBezTo>
                    <a:pt x="2452" y="19636"/>
                    <a:pt x="1777" y="21600"/>
                    <a:pt x="1102" y="21600"/>
                  </a:cubicBezTo>
                  <a:cubicBezTo>
                    <a:pt x="427" y="21600"/>
                    <a:pt x="-248" y="19636"/>
                    <a:pt x="89" y="17673"/>
                  </a:cubicBezTo>
                  <a:cubicBezTo>
                    <a:pt x="427" y="15709"/>
                    <a:pt x="1777" y="13745"/>
                    <a:pt x="3464" y="11782"/>
                  </a:cubicBezTo>
                  <a:cubicBezTo>
                    <a:pt x="5152" y="9818"/>
                    <a:pt x="7177" y="7855"/>
                    <a:pt x="8527" y="7855"/>
                  </a:cubicBezTo>
                  <a:cubicBezTo>
                    <a:pt x="9877" y="7855"/>
                    <a:pt x="10552" y="9818"/>
                    <a:pt x="10890" y="12371"/>
                  </a:cubicBezTo>
                  <a:cubicBezTo>
                    <a:pt x="11227" y="14924"/>
                    <a:pt x="11227" y="18065"/>
                    <a:pt x="12915" y="19636"/>
                  </a:cubicBezTo>
                  <a:cubicBezTo>
                    <a:pt x="14602" y="21207"/>
                    <a:pt x="17977" y="21207"/>
                    <a:pt x="21352" y="21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11095037" y="367354"/>
              <a:ext cx="69981" cy="104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4" h="21238" fill="norm" stroke="1" extrusionOk="0">
                  <a:moveTo>
                    <a:pt x="10646" y="0"/>
                  </a:moveTo>
                  <a:cubicBezTo>
                    <a:pt x="6943" y="3888"/>
                    <a:pt x="3240" y="7776"/>
                    <a:pt x="1388" y="11232"/>
                  </a:cubicBezTo>
                  <a:cubicBezTo>
                    <a:pt x="-463" y="14688"/>
                    <a:pt x="-463" y="17712"/>
                    <a:pt x="1388" y="19440"/>
                  </a:cubicBezTo>
                  <a:cubicBezTo>
                    <a:pt x="3240" y="21168"/>
                    <a:pt x="6943" y="21600"/>
                    <a:pt x="10337" y="20952"/>
                  </a:cubicBezTo>
                  <a:cubicBezTo>
                    <a:pt x="13731" y="20304"/>
                    <a:pt x="16817" y="18576"/>
                    <a:pt x="18668" y="16632"/>
                  </a:cubicBezTo>
                  <a:cubicBezTo>
                    <a:pt x="20520" y="14688"/>
                    <a:pt x="21137" y="12528"/>
                    <a:pt x="19286" y="10584"/>
                  </a:cubicBezTo>
                  <a:cubicBezTo>
                    <a:pt x="17434" y="8640"/>
                    <a:pt x="13114" y="6912"/>
                    <a:pt x="8794" y="51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11169649" y="373704"/>
              <a:ext cx="120651" cy="7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1" fill="norm" stroke="1" extrusionOk="0">
                  <a:moveTo>
                    <a:pt x="0" y="0"/>
                  </a:moveTo>
                  <a:cubicBezTo>
                    <a:pt x="379" y="3000"/>
                    <a:pt x="758" y="6000"/>
                    <a:pt x="947" y="9000"/>
                  </a:cubicBezTo>
                  <a:cubicBezTo>
                    <a:pt x="1137" y="12000"/>
                    <a:pt x="1137" y="15000"/>
                    <a:pt x="1895" y="17400"/>
                  </a:cubicBezTo>
                  <a:cubicBezTo>
                    <a:pt x="2653" y="19800"/>
                    <a:pt x="4168" y="21600"/>
                    <a:pt x="5684" y="19800"/>
                  </a:cubicBezTo>
                  <a:cubicBezTo>
                    <a:pt x="7200" y="18000"/>
                    <a:pt x="8716" y="12600"/>
                    <a:pt x="9284" y="11400"/>
                  </a:cubicBezTo>
                  <a:cubicBezTo>
                    <a:pt x="9853" y="10200"/>
                    <a:pt x="9474" y="13200"/>
                    <a:pt x="10232" y="15300"/>
                  </a:cubicBezTo>
                  <a:cubicBezTo>
                    <a:pt x="10989" y="17400"/>
                    <a:pt x="12884" y="18600"/>
                    <a:pt x="14968" y="18300"/>
                  </a:cubicBezTo>
                  <a:cubicBezTo>
                    <a:pt x="17053" y="18000"/>
                    <a:pt x="19326" y="16200"/>
                    <a:pt x="20463" y="13500"/>
                  </a:cubicBezTo>
                  <a:cubicBezTo>
                    <a:pt x="21600" y="10800"/>
                    <a:pt x="21600" y="7200"/>
                    <a:pt x="21600" y="3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11316125" y="371268"/>
              <a:ext cx="65520" cy="93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192" fill="norm" stroke="1" extrusionOk="0">
                  <a:moveTo>
                    <a:pt x="3914" y="1992"/>
                  </a:moveTo>
                  <a:cubicBezTo>
                    <a:pt x="3239" y="6792"/>
                    <a:pt x="2564" y="11592"/>
                    <a:pt x="1889" y="15192"/>
                  </a:cubicBezTo>
                  <a:cubicBezTo>
                    <a:pt x="1214" y="18792"/>
                    <a:pt x="539" y="21192"/>
                    <a:pt x="201" y="21192"/>
                  </a:cubicBezTo>
                  <a:cubicBezTo>
                    <a:pt x="-136" y="21192"/>
                    <a:pt x="-136" y="18792"/>
                    <a:pt x="876" y="15912"/>
                  </a:cubicBezTo>
                  <a:cubicBezTo>
                    <a:pt x="1889" y="13032"/>
                    <a:pt x="3914" y="9672"/>
                    <a:pt x="5939" y="6552"/>
                  </a:cubicBezTo>
                  <a:cubicBezTo>
                    <a:pt x="7964" y="3432"/>
                    <a:pt x="9989" y="552"/>
                    <a:pt x="12689" y="72"/>
                  </a:cubicBezTo>
                  <a:cubicBezTo>
                    <a:pt x="15389" y="-408"/>
                    <a:pt x="18764" y="1512"/>
                    <a:pt x="20114" y="5352"/>
                  </a:cubicBezTo>
                  <a:cubicBezTo>
                    <a:pt x="21464" y="9192"/>
                    <a:pt x="20789" y="14952"/>
                    <a:pt x="20114" y="20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11636123" y="199985"/>
              <a:ext cx="320927" cy="301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248" fill="norm" stroke="1" extrusionOk="0">
                  <a:moveTo>
                    <a:pt x="13872" y="3735"/>
                  </a:moveTo>
                  <a:cubicBezTo>
                    <a:pt x="13588" y="2990"/>
                    <a:pt x="13304" y="2245"/>
                    <a:pt x="12949" y="1575"/>
                  </a:cubicBezTo>
                  <a:cubicBezTo>
                    <a:pt x="12593" y="905"/>
                    <a:pt x="12167" y="309"/>
                    <a:pt x="11599" y="85"/>
                  </a:cubicBezTo>
                  <a:cubicBezTo>
                    <a:pt x="11030" y="-138"/>
                    <a:pt x="10320" y="11"/>
                    <a:pt x="8899" y="1352"/>
                  </a:cubicBezTo>
                  <a:cubicBezTo>
                    <a:pt x="7478" y="2692"/>
                    <a:pt x="5346" y="5225"/>
                    <a:pt x="3783" y="7757"/>
                  </a:cubicBezTo>
                  <a:cubicBezTo>
                    <a:pt x="2220" y="10290"/>
                    <a:pt x="1225" y="12822"/>
                    <a:pt x="657" y="14684"/>
                  </a:cubicBezTo>
                  <a:cubicBezTo>
                    <a:pt x="88" y="16546"/>
                    <a:pt x="-54" y="17738"/>
                    <a:pt x="17" y="18706"/>
                  </a:cubicBezTo>
                  <a:cubicBezTo>
                    <a:pt x="88" y="19674"/>
                    <a:pt x="372" y="20419"/>
                    <a:pt x="941" y="20866"/>
                  </a:cubicBezTo>
                  <a:cubicBezTo>
                    <a:pt x="1509" y="21313"/>
                    <a:pt x="2362" y="21462"/>
                    <a:pt x="4067" y="20792"/>
                  </a:cubicBezTo>
                  <a:cubicBezTo>
                    <a:pt x="5772" y="20121"/>
                    <a:pt x="8330" y="18632"/>
                    <a:pt x="10035" y="16695"/>
                  </a:cubicBezTo>
                  <a:cubicBezTo>
                    <a:pt x="11741" y="14759"/>
                    <a:pt x="12593" y="12375"/>
                    <a:pt x="12593" y="10141"/>
                  </a:cubicBezTo>
                  <a:cubicBezTo>
                    <a:pt x="12593" y="7906"/>
                    <a:pt x="11741" y="5821"/>
                    <a:pt x="10604" y="4554"/>
                  </a:cubicBezTo>
                  <a:cubicBezTo>
                    <a:pt x="9467" y="3288"/>
                    <a:pt x="8046" y="2841"/>
                    <a:pt x="6980" y="2692"/>
                  </a:cubicBezTo>
                  <a:cubicBezTo>
                    <a:pt x="5914" y="2543"/>
                    <a:pt x="5204" y="2692"/>
                    <a:pt x="4635" y="3065"/>
                  </a:cubicBezTo>
                  <a:cubicBezTo>
                    <a:pt x="4067" y="3437"/>
                    <a:pt x="3641" y="4033"/>
                    <a:pt x="3428" y="4703"/>
                  </a:cubicBezTo>
                  <a:cubicBezTo>
                    <a:pt x="3214" y="5374"/>
                    <a:pt x="3214" y="6119"/>
                    <a:pt x="3499" y="6714"/>
                  </a:cubicBezTo>
                  <a:cubicBezTo>
                    <a:pt x="3783" y="7310"/>
                    <a:pt x="4351" y="7757"/>
                    <a:pt x="6270" y="7906"/>
                  </a:cubicBezTo>
                  <a:cubicBezTo>
                    <a:pt x="8188" y="8055"/>
                    <a:pt x="11457" y="7906"/>
                    <a:pt x="14228" y="7459"/>
                  </a:cubicBezTo>
                  <a:cubicBezTo>
                    <a:pt x="16999" y="7012"/>
                    <a:pt x="19272" y="6268"/>
                    <a:pt x="21546" y="5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76200" y="1675454"/>
              <a:ext cx="1905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880"/>
                    <a:pt x="4800" y="5760"/>
                    <a:pt x="6000" y="8700"/>
                  </a:cubicBezTo>
                  <a:cubicBezTo>
                    <a:pt x="7200" y="11640"/>
                    <a:pt x="7200" y="14640"/>
                    <a:pt x="9600" y="16800"/>
                  </a:cubicBezTo>
                  <a:cubicBezTo>
                    <a:pt x="12000" y="18960"/>
                    <a:pt x="16800" y="20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203200" y="1961204"/>
              <a:ext cx="47715" cy="3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066" fill="norm" stroke="1" extrusionOk="0">
                  <a:moveTo>
                    <a:pt x="0" y="14400"/>
                  </a:moveTo>
                  <a:cubicBezTo>
                    <a:pt x="3757" y="18000"/>
                    <a:pt x="7513" y="21600"/>
                    <a:pt x="11739" y="21000"/>
                  </a:cubicBezTo>
                  <a:cubicBezTo>
                    <a:pt x="15965" y="20400"/>
                    <a:pt x="20661" y="15600"/>
                    <a:pt x="21130" y="11400"/>
                  </a:cubicBezTo>
                  <a:cubicBezTo>
                    <a:pt x="21600" y="7200"/>
                    <a:pt x="17843" y="3600"/>
                    <a:pt x="140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584199" y="1637354"/>
              <a:ext cx="174716" cy="38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573" fill="norm" stroke="1" extrusionOk="0">
                  <a:moveTo>
                    <a:pt x="0" y="0"/>
                  </a:moveTo>
                  <a:cubicBezTo>
                    <a:pt x="0" y="2280"/>
                    <a:pt x="0" y="4560"/>
                    <a:pt x="260" y="7380"/>
                  </a:cubicBezTo>
                  <a:cubicBezTo>
                    <a:pt x="520" y="10200"/>
                    <a:pt x="1041" y="13560"/>
                    <a:pt x="1431" y="15600"/>
                  </a:cubicBezTo>
                  <a:cubicBezTo>
                    <a:pt x="1822" y="17640"/>
                    <a:pt x="2082" y="18360"/>
                    <a:pt x="2472" y="19080"/>
                  </a:cubicBezTo>
                  <a:cubicBezTo>
                    <a:pt x="2863" y="19800"/>
                    <a:pt x="3383" y="20520"/>
                    <a:pt x="3643" y="20580"/>
                  </a:cubicBezTo>
                  <a:cubicBezTo>
                    <a:pt x="3904" y="20640"/>
                    <a:pt x="3904" y="20040"/>
                    <a:pt x="4034" y="18480"/>
                  </a:cubicBezTo>
                  <a:cubicBezTo>
                    <a:pt x="4164" y="16920"/>
                    <a:pt x="4424" y="14400"/>
                    <a:pt x="4945" y="12900"/>
                  </a:cubicBezTo>
                  <a:cubicBezTo>
                    <a:pt x="5465" y="11400"/>
                    <a:pt x="6246" y="10920"/>
                    <a:pt x="7287" y="10620"/>
                  </a:cubicBezTo>
                  <a:cubicBezTo>
                    <a:pt x="8328" y="10320"/>
                    <a:pt x="9629" y="10200"/>
                    <a:pt x="11581" y="10380"/>
                  </a:cubicBezTo>
                  <a:cubicBezTo>
                    <a:pt x="13533" y="10560"/>
                    <a:pt x="16135" y="11040"/>
                    <a:pt x="18087" y="11880"/>
                  </a:cubicBezTo>
                  <a:cubicBezTo>
                    <a:pt x="20039" y="12720"/>
                    <a:pt x="21340" y="13920"/>
                    <a:pt x="21470" y="15360"/>
                  </a:cubicBezTo>
                  <a:cubicBezTo>
                    <a:pt x="21600" y="16800"/>
                    <a:pt x="20559" y="18480"/>
                    <a:pt x="19388" y="19560"/>
                  </a:cubicBezTo>
                  <a:cubicBezTo>
                    <a:pt x="18217" y="20640"/>
                    <a:pt x="16916" y="21120"/>
                    <a:pt x="15484" y="21360"/>
                  </a:cubicBezTo>
                  <a:cubicBezTo>
                    <a:pt x="14053" y="21600"/>
                    <a:pt x="12492" y="21600"/>
                    <a:pt x="11060" y="21540"/>
                  </a:cubicBezTo>
                  <a:cubicBezTo>
                    <a:pt x="9629" y="21480"/>
                    <a:pt x="8328" y="21360"/>
                    <a:pt x="7287" y="21000"/>
                  </a:cubicBezTo>
                  <a:cubicBezTo>
                    <a:pt x="6246" y="20640"/>
                    <a:pt x="5465" y="20040"/>
                    <a:pt x="5205" y="19380"/>
                  </a:cubicBezTo>
                  <a:cubicBezTo>
                    <a:pt x="4945" y="18720"/>
                    <a:pt x="5205" y="18000"/>
                    <a:pt x="6376" y="17640"/>
                  </a:cubicBezTo>
                  <a:cubicBezTo>
                    <a:pt x="7547" y="17280"/>
                    <a:pt x="9629" y="17280"/>
                    <a:pt x="11711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850900" y="1859604"/>
              <a:ext cx="2172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0" y="0"/>
                  </a:moveTo>
                  <a:cubicBezTo>
                    <a:pt x="7855" y="1271"/>
                    <a:pt x="15709" y="2541"/>
                    <a:pt x="18655" y="6141"/>
                  </a:cubicBezTo>
                  <a:cubicBezTo>
                    <a:pt x="21600" y="9741"/>
                    <a:pt x="19636" y="15671"/>
                    <a:pt x="176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850900" y="1752815"/>
              <a:ext cx="31750" cy="43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0" fill="norm" stroke="1" extrusionOk="0">
                  <a:moveTo>
                    <a:pt x="0" y="20080"/>
                  </a:moveTo>
                  <a:cubicBezTo>
                    <a:pt x="0" y="11244"/>
                    <a:pt x="0" y="2407"/>
                    <a:pt x="3600" y="444"/>
                  </a:cubicBezTo>
                  <a:cubicBezTo>
                    <a:pt x="7200" y="-1520"/>
                    <a:pt x="14400" y="3389"/>
                    <a:pt x="21600" y="8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940858" y="1775924"/>
              <a:ext cx="183093" cy="154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0791" fill="norm" stroke="1" extrusionOk="0">
                  <a:moveTo>
                    <a:pt x="12538" y="7826"/>
                  </a:moveTo>
                  <a:cubicBezTo>
                    <a:pt x="12538" y="6405"/>
                    <a:pt x="12538" y="4984"/>
                    <a:pt x="12414" y="3421"/>
                  </a:cubicBezTo>
                  <a:cubicBezTo>
                    <a:pt x="12290" y="1857"/>
                    <a:pt x="12042" y="152"/>
                    <a:pt x="10428" y="10"/>
                  </a:cubicBezTo>
                  <a:cubicBezTo>
                    <a:pt x="8814" y="-132"/>
                    <a:pt x="5835" y="1289"/>
                    <a:pt x="3848" y="4131"/>
                  </a:cubicBezTo>
                  <a:cubicBezTo>
                    <a:pt x="1862" y="6973"/>
                    <a:pt x="869" y="11236"/>
                    <a:pt x="373" y="14079"/>
                  </a:cubicBezTo>
                  <a:cubicBezTo>
                    <a:pt x="-124" y="16921"/>
                    <a:pt x="-124" y="18342"/>
                    <a:pt x="373" y="19479"/>
                  </a:cubicBezTo>
                  <a:cubicBezTo>
                    <a:pt x="869" y="20615"/>
                    <a:pt x="1862" y="21468"/>
                    <a:pt x="3600" y="20047"/>
                  </a:cubicBezTo>
                  <a:cubicBezTo>
                    <a:pt x="5338" y="18626"/>
                    <a:pt x="7821" y="14931"/>
                    <a:pt x="9186" y="12089"/>
                  </a:cubicBezTo>
                  <a:cubicBezTo>
                    <a:pt x="10552" y="9247"/>
                    <a:pt x="10800" y="7257"/>
                    <a:pt x="10924" y="7257"/>
                  </a:cubicBezTo>
                  <a:cubicBezTo>
                    <a:pt x="11048" y="7257"/>
                    <a:pt x="11048" y="9247"/>
                    <a:pt x="11545" y="11521"/>
                  </a:cubicBezTo>
                  <a:cubicBezTo>
                    <a:pt x="12042" y="13794"/>
                    <a:pt x="13035" y="16352"/>
                    <a:pt x="14152" y="17915"/>
                  </a:cubicBezTo>
                  <a:cubicBezTo>
                    <a:pt x="15269" y="19479"/>
                    <a:pt x="16510" y="20047"/>
                    <a:pt x="17752" y="20047"/>
                  </a:cubicBezTo>
                  <a:cubicBezTo>
                    <a:pt x="18993" y="20047"/>
                    <a:pt x="20235" y="19479"/>
                    <a:pt x="21476" y="189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1123950" y="1755802"/>
              <a:ext cx="82550" cy="218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21600" y="2709"/>
                  </a:moveTo>
                  <a:cubicBezTo>
                    <a:pt x="19938" y="1670"/>
                    <a:pt x="18277" y="632"/>
                    <a:pt x="15785" y="216"/>
                  </a:cubicBezTo>
                  <a:cubicBezTo>
                    <a:pt x="13292" y="-199"/>
                    <a:pt x="9969" y="9"/>
                    <a:pt x="7200" y="632"/>
                  </a:cubicBezTo>
                  <a:cubicBezTo>
                    <a:pt x="4431" y="1255"/>
                    <a:pt x="2215" y="2293"/>
                    <a:pt x="1108" y="3851"/>
                  </a:cubicBezTo>
                  <a:cubicBezTo>
                    <a:pt x="0" y="5409"/>
                    <a:pt x="0" y="7486"/>
                    <a:pt x="2492" y="9251"/>
                  </a:cubicBezTo>
                  <a:cubicBezTo>
                    <a:pt x="4985" y="11016"/>
                    <a:pt x="9969" y="12470"/>
                    <a:pt x="13846" y="14236"/>
                  </a:cubicBezTo>
                  <a:cubicBezTo>
                    <a:pt x="17723" y="16001"/>
                    <a:pt x="20492" y="18078"/>
                    <a:pt x="20492" y="19428"/>
                  </a:cubicBezTo>
                  <a:cubicBezTo>
                    <a:pt x="20492" y="20778"/>
                    <a:pt x="17723" y="21401"/>
                    <a:pt x="13846" y="21401"/>
                  </a:cubicBezTo>
                  <a:cubicBezTo>
                    <a:pt x="9969" y="21401"/>
                    <a:pt x="4985" y="20778"/>
                    <a:pt x="0" y="20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1488584" y="1623422"/>
              <a:ext cx="137017" cy="388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34" fill="norm" stroke="1" extrusionOk="0">
                  <a:moveTo>
                    <a:pt x="21185" y="768"/>
                  </a:moveTo>
                  <a:cubicBezTo>
                    <a:pt x="19549" y="535"/>
                    <a:pt x="17912" y="301"/>
                    <a:pt x="16276" y="126"/>
                  </a:cubicBezTo>
                  <a:cubicBezTo>
                    <a:pt x="14640" y="-49"/>
                    <a:pt x="13003" y="-166"/>
                    <a:pt x="10876" y="651"/>
                  </a:cubicBezTo>
                  <a:cubicBezTo>
                    <a:pt x="8749" y="1469"/>
                    <a:pt x="6130" y="3220"/>
                    <a:pt x="3840" y="5672"/>
                  </a:cubicBezTo>
                  <a:cubicBezTo>
                    <a:pt x="1549" y="8124"/>
                    <a:pt x="-415" y="11276"/>
                    <a:pt x="76" y="14020"/>
                  </a:cubicBezTo>
                  <a:cubicBezTo>
                    <a:pt x="567" y="16764"/>
                    <a:pt x="3512" y="19099"/>
                    <a:pt x="6294" y="20266"/>
                  </a:cubicBezTo>
                  <a:cubicBezTo>
                    <a:pt x="9076" y="21434"/>
                    <a:pt x="11694" y="21434"/>
                    <a:pt x="14312" y="214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1693443" y="1715202"/>
              <a:ext cx="211557" cy="277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473" fill="norm" stroke="1" extrusionOk="0">
                  <a:moveTo>
                    <a:pt x="14318" y="1837"/>
                  </a:moveTo>
                  <a:cubicBezTo>
                    <a:pt x="13676" y="1182"/>
                    <a:pt x="13034" y="528"/>
                    <a:pt x="12179" y="200"/>
                  </a:cubicBezTo>
                  <a:cubicBezTo>
                    <a:pt x="11324" y="-127"/>
                    <a:pt x="10254" y="-127"/>
                    <a:pt x="8757" y="773"/>
                  </a:cubicBezTo>
                  <a:cubicBezTo>
                    <a:pt x="7260" y="1673"/>
                    <a:pt x="5335" y="3473"/>
                    <a:pt x="3731" y="5764"/>
                  </a:cubicBezTo>
                  <a:cubicBezTo>
                    <a:pt x="2127" y="8055"/>
                    <a:pt x="844" y="10837"/>
                    <a:pt x="310" y="13373"/>
                  </a:cubicBezTo>
                  <a:cubicBezTo>
                    <a:pt x="-225" y="15909"/>
                    <a:pt x="-11" y="18200"/>
                    <a:pt x="524" y="19591"/>
                  </a:cubicBezTo>
                  <a:cubicBezTo>
                    <a:pt x="1058" y="20982"/>
                    <a:pt x="1914" y="21473"/>
                    <a:pt x="3411" y="21473"/>
                  </a:cubicBezTo>
                  <a:cubicBezTo>
                    <a:pt x="4908" y="21473"/>
                    <a:pt x="7046" y="20982"/>
                    <a:pt x="9399" y="19591"/>
                  </a:cubicBezTo>
                  <a:cubicBezTo>
                    <a:pt x="11751" y="18200"/>
                    <a:pt x="14318" y="15909"/>
                    <a:pt x="15708" y="13782"/>
                  </a:cubicBezTo>
                  <a:cubicBezTo>
                    <a:pt x="17098" y="11655"/>
                    <a:pt x="17312" y="9691"/>
                    <a:pt x="16884" y="7646"/>
                  </a:cubicBezTo>
                  <a:cubicBezTo>
                    <a:pt x="16456" y="5600"/>
                    <a:pt x="15387" y="3473"/>
                    <a:pt x="13569" y="2328"/>
                  </a:cubicBezTo>
                  <a:cubicBezTo>
                    <a:pt x="11751" y="1182"/>
                    <a:pt x="9185" y="1018"/>
                    <a:pt x="7046" y="1509"/>
                  </a:cubicBezTo>
                  <a:cubicBezTo>
                    <a:pt x="4908" y="2000"/>
                    <a:pt x="3197" y="3146"/>
                    <a:pt x="2341" y="4209"/>
                  </a:cubicBezTo>
                  <a:cubicBezTo>
                    <a:pt x="1486" y="5273"/>
                    <a:pt x="1486" y="6255"/>
                    <a:pt x="2127" y="6991"/>
                  </a:cubicBezTo>
                  <a:cubicBezTo>
                    <a:pt x="2769" y="7728"/>
                    <a:pt x="4052" y="8218"/>
                    <a:pt x="6939" y="8300"/>
                  </a:cubicBezTo>
                  <a:cubicBezTo>
                    <a:pt x="9826" y="8382"/>
                    <a:pt x="14318" y="8055"/>
                    <a:pt x="16991" y="7646"/>
                  </a:cubicBezTo>
                  <a:cubicBezTo>
                    <a:pt x="19664" y="7237"/>
                    <a:pt x="20520" y="6746"/>
                    <a:pt x="21375" y="6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1768193" y="1573854"/>
              <a:ext cx="111407" cy="89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161" fill="norm" stroke="1" extrusionOk="0">
                  <a:moveTo>
                    <a:pt x="3110" y="0"/>
                  </a:moveTo>
                  <a:cubicBezTo>
                    <a:pt x="2703" y="5526"/>
                    <a:pt x="2295" y="11051"/>
                    <a:pt x="1684" y="15070"/>
                  </a:cubicBezTo>
                  <a:cubicBezTo>
                    <a:pt x="1073" y="19088"/>
                    <a:pt x="258" y="21600"/>
                    <a:pt x="54" y="21098"/>
                  </a:cubicBezTo>
                  <a:cubicBezTo>
                    <a:pt x="-150" y="20595"/>
                    <a:pt x="258" y="17079"/>
                    <a:pt x="665" y="14065"/>
                  </a:cubicBezTo>
                  <a:cubicBezTo>
                    <a:pt x="1073" y="11051"/>
                    <a:pt x="1480" y="8540"/>
                    <a:pt x="2295" y="6028"/>
                  </a:cubicBezTo>
                  <a:cubicBezTo>
                    <a:pt x="3110" y="3516"/>
                    <a:pt x="4333" y="1005"/>
                    <a:pt x="5963" y="502"/>
                  </a:cubicBezTo>
                  <a:cubicBezTo>
                    <a:pt x="7593" y="0"/>
                    <a:pt x="9631" y="1507"/>
                    <a:pt x="12280" y="5023"/>
                  </a:cubicBezTo>
                  <a:cubicBezTo>
                    <a:pt x="14929" y="8540"/>
                    <a:pt x="18190" y="14065"/>
                    <a:pt x="21450" y="19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1962149" y="1586554"/>
              <a:ext cx="87182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600" fill="norm" stroke="1" extrusionOk="0">
                  <a:moveTo>
                    <a:pt x="1543" y="0"/>
                  </a:moveTo>
                  <a:cubicBezTo>
                    <a:pt x="7200" y="2435"/>
                    <a:pt x="12857" y="4871"/>
                    <a:pt x="16457" y="7571"/>
                  </a:cubicBezTo>
                  <a:cubicBezTo>
                    <a:pt x="20057" y="10271"/>
                    <a:pt x="21600" y="13235"/>
                    <a:pt x="21086" y="15353"/>
                  </a:cubicBezTo>
                  <a:cubicBezTo>
                    <a:pt x="20571" y="17471"/>
                    <a:pt x="18000" y="18741"/>
                    <a:pt x="14143" y="19641"/>
                  </a:cubicBezTo>
                  <a:cubicBezTo>
                    <a:pt x="10286" y="20541"/>
                    <a:pt x="5143" y="210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2540000" y="1758004"/>
              <a:ext cx="1968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2571750" y="1904054"/>
              <a:ext cx="1778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12960"/>
                  </a:moveTo>
                  <a:cubicBezTo>
                    <a:pt x="5657" y="17280"/>
                    <a:pt x="11314" y="21600"/>
                    <a:pt x="14914" y="19440"/>
                  </a:cubicBezTo>
                  <a:cubicBezTo>
                    <a:pt x="18514" y="17280"/>
                    <a:pt x="20057" y="86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3166117" y="1542831"/>
              <a:ext cx="193034" cy="404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79" fill="norm" stroke="1" extrusionOk="0">
                  <a:moveTo>
                    <a:pt x="21411" y="1311"/>
                  </a:moveTo>
                  <a:cubicBezTo>
                    <a:pt x="20707" y="861"/>
                    <a:pt x="20002" y="411"/>
                    <a:pt x="18124" y="186"/>
                  </a:cubicBezTo>
                  <a:cubicBezTo>
                    <a:pt x="16246" y="-39"/>
                    <a:pt x="13194" y="-39"/>
                    <a:pt x="11081" y="74"/>
                  </a:cubicBezTo>
                  <a:cubicBezTo>
                    <a:pt x="8968" y="186"/>
                    <a:pt x="7794" y="411"/>
                    <a:pt x="6502" y="692"/>
                  </a:cubicBezTo>
                  <a:cubicBezTo>
                    <a:pt x="5211" y="974"/>
                    <a:pt x="3802" y="1311"/>
                    <a:pt x="2863" y="2155"/>
                  </a:cubicBezTo>
                  <a:cubicBezTo>
                    <a:pt x="1924" y="2999"/>
                    <a:pt x="1454" y="4349"/>
                    <a:pt x="1102" y="6936"/>
                  </a:cubicBezTo>
                  <a:cubicBezTo>
                    <a:pt x="750" y="9524"/>
                    <a:pt x="515" y="13349"/>
                    <a:pt x="398" y="15599"/>
                  </a:cubicBezTo>
                  <a:cubicBezTo>
                    <a:pt x="281" y="17848"/>
                    <a:pt x="281" y="18523"/>
                    <a:pt x="163" y="19255"/>
                  </a:cubicBezTo>
                  <a:cubicBezTo>
                    <a:pt x="46" y="19986"/>
                    <a:pt x="-189" y="20774"/>
                    <a:pt x="281" y="21167"/>
                  </a:cubicBezTo>
                  <a:cubicBezTo>
                    <a:pt x="750" y="21561"/>
                    <a:pt x="1924" y="21561"/>
                    <a:pt x="4741" y="21280"/>
                  </a:cubicBezTo>
                  <a:cubicBezTo>
                    <a:pt x="7559" y="20999"/>
                    <a:pt x="12020" y="20436"/>
                    <a:pt x="16481" y="198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3136900" y="1764354"/>
              <a:ext cx="1270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800"/>
                    <a:pt x="10800" y="12000"/>
                    <a:pt x="14400" y="8400"/>
                  </a:cubicBezTo>
                  <a:cubicBezTo>
                    <a:pt x="18000" y="4800"/>
                    <a:pt x="198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3433147" y="1529354"/>
              <a:ext cx="205404" cy="396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396" fill="norm" stroke="1" extrusionOk="0">
                  <a:moveTo>
                    <a:pt x="21389" y="345"/>
                  </a:moveTo>
                  <a:cubicBezTo>
                    <a:pt x="19185" y="117"/>
                    <a:pt x="16981" y="-112"/>
                    <a:pt x="14336" y="59"/>
                  </a:cubicBezTo>
                  <a:cubicBezTo>
                    <a:pt x="11691" y="231"/>
                    <a:pt x="8605" y="802"/>
                    <a:pt x="7062" y="1659"/>
                  </a:cubicBezTo>
                  <a:cubicBezTo>
                    <a:pt x="5520" y="2517"/>
                    <a:pt x="5520" y="3659"/>
                    <a:pt x="5189" y="5717"/>
                  </a:cubicBezTo>
                  <a:cubicBezTo>
                    <a:pt x="4858" y="7774"/>
                    <a:pt x="4197" y="10745"/>
                    <a:pt x="3316" y="13202"/>
                  </a:cubicBezTo>
                  <a:cubicBezTo>
                    <a:pt x="2434" y="15659"/>
                    <a:pt x="1332" y="17602"/>
                    <a:pt x="671" y="18859"/>
                  </a:cubicBezTo>
                  <a:cubicBezTo>
                    <a:pt x="9" y="20117"/>
                    <a:pt x="-211" y="20688"/>
                    <a:pt x="230" y="21031"/>
                  </a:cubicBezTo>
                  <a:cubicBezTo>
                    <a:pt x="671" y="21374"/>
                    <a:pt x="1773" y="21488"/>
                    <a:pt x="4197" y="21317"/>
                  </a:cubicBezTo>
                  <a:cubicBezTo>
                    <a:pt x="6622" y="21145"/>
                    <a:pt x="10369" y="20688"/>
                    <a:pt x="14116" y="20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2" name="Line"/>
            <p:cNvSpPr/>
            <p:nvPr/>
          </p:nvSpPr>
          <p:spPr>
            <a:xfrm>
              <a:off x="3724539" y="1601650"/>
              <a:ext cx="237861" cy="313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33" fill="norm" stroke="1" extrusionOk="0">
                  <a:moveTo>
                    <a:pt x="16893" y="1997"/>
                  </a:moveTo>
                  <a:cubicBezTo>
                    <a:pt x="16129" y="1133"/>
                    <a:pt x="15364" y="269"/>
                    <a:pt x="14026" y="53"/>
                  </a:cubicBezTo>
                  <a:cubicBezTo>
                    <a:pt x="12688" y="-163"/>
                    <a:pt x="10777" y="269"/>
                    <a:pt x="8865" y="1565"/>
                  </a:cubicBezTo>
                  <a:cubicBezTo>
                    <a:pt x="6954" y="2861"/>
                    <a:pt x="5042" y="5021"/>
                    <a:pt x="3608" y="7685"/>
                  </a:cubicBezTo>
                  <a:cubicBezTo>
                    <a:pt x="2175" y="10349"/>
                    <a:pt x="1219" y="13517"/>
                    <a:pt x="646" y="15605"/>
                  </a:cubicBezTo>
                  <a:cubicBezTo>
                    <a:pt x="72" y="17693"/>
                    <a:pt x="-119" y="18701"/>
                    <a:pt x="72" y="19493"/>
                  </a:cubicBezTo>
                  <a:cubicBezTo>
                    <a:pt x="263" y="20285"/>
                    <a:pt x="837" y="20861"/>
                    <a:pt x="1601" y="21149"/>
                  </a:cubicBezTo>
                  <a:cubicBezTo>
                    <a:pt x="2366" y="21437"/>
                    <a:pt x="3322" y="21437"/>
                    <a:pt x="5329" y="20789"/>
                  </a:cubicBezTo>
                  <a:cubicBezTo>
                    <a:pt x="7336" y="20141"/>
                    <a:pt x="10394" y="18845"/>
                    <a:pt x="12879" y="17261"/>
                  </a:cubicBezTo>
                  <a:cubicBezTo>
                    <a:pt x="15364" y="15677"/>
                    <a:pt x="17276" y="13805"/>
                    <a:pt x="17945" y="11717"/>
                  </a:cubicBezTo>
                  <a:cubicBezTo>
                    <a:pt x="18614" y="9629"/>
                    <a:pt x="18040" y="7325"/>
                    <a:pt x="16893" y="5669"/>
                  </a:cubicBezTo>
                  <a:cubicBezTo>
                    <a:pt x="15746" y="4013"/>
                    <a:pt x="14026" y="3005"/>
                    <a:pt x="12210" y="2573"/>
                  </a:cubicBezTo>
                  <a:cubicBezTo>
                    <a:pt x="10394" y="2141"/>
                    <a:pt x="8483" y="2285"/>
                    <a:pt x="7145" y="2645"/>
                  </a:cubicBezTo>
                  <a:cubicBezTo>
                    <a:pt x="5807" y="3005"/>
                    <a:pt x="5042" y="3581"/>
                    <a:pt x="4469" y="4229"/>
                  </a:cubicBezTo>
                  <a:cubicBezTo>
                    <a:pt x="3895" y="4877"/>
                    <a:pt x="3513" y="5597"/>
                    <a:pt x="3417" y="6317"/>
                  </a:cubicBezTo>
                  <a:cubicBezTo>
                    <a:pt x="3322" y="7037"/>
                    <a:pt x="3513" y="7757"/>
                    <a:pt x="4182" y="8333"/>
                  </a:cubicBezTo>
                  <a:cubicBezTo>
                    <a:pt x="4851" y="8909"/>
                    <a:pt x="5998" y="9341"/>
                    <a:pt x="8005" y="9485"/>
                  </a:cubicBezTo>
                  <a:cubicBezTo>
                    <a:pt x="10012" y="9629"/>
                    <a:pt x="12879" y="9485"/>
                    <a:pt x="15269" y="8837"/>
                  </a:cubicBezTo>
                  <a:cubicBezTo>
                    <a:pt x="17658" y="8189"/>
                    <a:pt x="19569" y="7037"/>
                    <a:pt x="21481" y="58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3825586" y="1408488"/>
              <a:ext cx="79664" cy="139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318" fill="norm" stroke="1" extrusionOk="0">
                  <a:moveTo>
                    <a:pt x="930" y="7778"/>
                  </a:moveTo>
                  <a:cubicBezTo>
                    <a:pt x="930" y="9390"/>
                    <a:pt x="930" y="11002"/>
                    <a:pt x="646" y="12614"/>
                  </a:cubicBezTo>
                  <a:cubicBezTo>
                    <a:pt x="361" y="14225"/>
                    <a:pt x="-207" y="15837"/>
                    <a:pt x="77" y="15676"/>
                  </a:cubicBezTo>
                  <a:cubicBezTo>
                    <a:pt x="361" y="15515"/>
                    <a:pt x="1498" y="13581"/>
                    <a:pt x="2351" y="11485"/>
                  </a:cubicBezTo>
                  <a:cubicBezTo>
                    <a:pt x="3204" y="9390"/>
                    <a:pt x="3772" y="7133"/>
                    <a:pt x="4909" y="4876"/>
                  </a:cubicBezTo>
                  <a:cubicBezTo>
                    <a:pt x="6046" y="2619"/>
                    <a:pt x="7751" y="363"/>
                    <a:pt x="9172" y="40"/>
                  </a:cubicBezTo>
                  <a:cubicBezTo>
                    <a:pt x="10593" y="-282"/>
                    <a:pt x="11730" y="1330"/>
                    <a:pt x="12867" y="4554"/>
                  </a:cubicBezTo>
                  <a:cubicBezTo>
                    <a:pt x="14004" y="7778"/>
                    <a:pt x="15140" y="12614"/>
                    <a:pt x="16561" y="15676"/>
                  </a:cubicBezTo>
                  <a:cubicBezTo>
                    <a:pt x="17982" y="18739"/>
                    <a:pt x="19688" y="20028"/>
                    <a:pt x="21393" y="21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4013199" y="1506121"/>
              <a:ext cx="167304" cy="429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600" fill="norm" stroke="1" extrusionOk="0">
                  <a:moveTo>
                    <a:pt x="810" y="1490"/>
                  </a:moveTo>
                  <a:cubicBezTo>
                    <a:pt x="5130" y="1064"/>
                    <a:pt x="9450" y="638"/>
                    <a:pt x="12285" y="372"/>
                  </a:cubicBezTo>
                  <a:cubicBezTo>
                    <a:pt x="15120" y="106"/>
                    <a:pt x="16470" y="0"/>
                    <a:pt x="17820" y="0"/>
                  </a:cubicBezTo>
                  <a:cubicBezTo>
                    <a:pt x="19170" y="0"/>
                    <a:pt x="20520" y="106"/>
                    <a:pt x="21060" y="532"/>
                  </a:cubicBezTo>
                  <a:cubicBezTo>
                    <a:pt x="21600" y="958"/>
                    <a:pt x="21330" y="1702"/>
                    <a:pt x="20520" y="3618"/>
                  </a:cubicBezTo>
                  <a:cubicBezTo>
                    <a:pt x="19710" y="5533"/>
                    <a:pt x="18360" y="8619"/>
                    <a:pt x="17550" y="11066"/>
                  </a:cubicBezTo>
                  <a:cubicBezTo>
                    <a:pt x="16740" y="13513"/>
                    <a:pt x="16470" y="15322"/>
                    <a:pt x="17010" y="16865"/>
                  </a:cubicBezTo>
                  <a:cubicBezTo>
                    <a:pt x="17550" y="18408"/>
                    <a:pt x="18900" y="19685"/>
                    <a:pt x="18765" y="20483"/>
                  </a:cubicBezTo>
                  <a:cubicBezTo>
                    <a:pt x="18630" y="21281"/>
                    <a:pt x="17010" y="21600"/>
                    <a:pt x="13635" y="21600"/>
                  </a:cubicBezTo>
                  <a:cubicBezTo>
                    <a:pt x="10260" y="21600"/>
                    <a:pt x="5130" y="21281"/>
                    <a:pt x="0" y="20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4533900" y="1777054"/>
              <a:ext cx="2413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821" y="21600"/>
                    <a:pt x="13642" y="21600"/>
                    <a:pt x="17242" y="18000"/>
                  </a:cubicBezTo>
                  <a:cubicBezTo>
                    <a:pt x="20842" y="14400"/>
                    <a:pt x="21221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4938183" y="1590479"/>
              <a:ext cx="338667" cy="350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8235" y="1701"/>
                  </a:moveTo>
                  <a:cubicBezTo>
                    <a:pt x="8100" y="925"/>
                    <a:pt x="7965" y="149"/>
                    <a:pt x="7493" y="19"/>
                  </a:cubicBezTo>
                  <a:cubicBezTo>
                    <a:pt x="7020" y="-110"/>
                    <a:pt x="6210" y="407"/>
                    <a:pt x="4995" y="2153"/>
                  </a:cubicBezTo>
                  <a:cubicBezTo>
                    <a:pt x="3780" y="3900"/>
                    <a:pt x="2160" y="6874"/>
                    <a:pt x="1215" y="9785"/>
                  </a:cubicBezTo>
                  <a:cubicBezTo>
                    <a:pt x="270" y="12695"/>
                    <a:pt x="0" y="15540"/>
                    <a:pt x="0" y="17286"/>
                  </a:cubicBezTo>
                  <a:cubicBezTo>
                    <a:pt x="0" y="19033"/>
                    <a:pt x="270" y="19679"/>
                    <a:pt x="743" y="20261"/>
                  </a:cubicBezTo>
                  <a:cubicBezTo>
                    <a:pt x="1215" y="20843"/>
                    <a:pt x="1890" y="21361"/>
                    <a:pt x="2903" y="21425"/>
                  </a:cubicBezTo>
                  <a:cubicBezTo>
                    <a:pt x="3915" y="21490"/>
                    <a:pt x="5265" y="21102"/>
                    <a:pt x="6750" y="20067"/>
                  </a:cubicBezTo>
                  <a:cubicBezTo>
                    <a:pt x="8235" y="19033"/>
                    <a:pt x="9855" y="17351"/>
                    <a:pt x="11002" y="14829"/>
                  </a:cubicBezTo>
                  <a:cubicBezTo>
                    <a:pt x="12150" y="12307"/>
                    <a:pt x="12825" y="8944"/>
                    <a:pt x="12893" y="6551"/>
                  </a:cubicBezTo>
                  <a:cubicBezTo>
                    <a:pt x="12960" y="4158"/>
                    <a:pt x="12420" y="2736"/>
                    <a:pt x="11475" y="1701"/>
                  </a:cubicBezTo>
                  <a:cubicBezTo>
                    <a:pt x="10530" y="666"/>
                    <a:pt x="9180" y="19"/>
                    <a:pt x="7762" y="343"/>
                  </a:cubicBezTo>
                  <a:cubicBezTo>
                    <a:pt x="6345" y="666"/>
                    <a:pt x="4860" y="1959"/>
                    <a:pt x="3983" y="2930"/>
                  </a:cubicBezTo>
                  <a:cubicBezTo>
                    <a:pt x="3105" y="3900"/>
                    <a:pt x="2835" y="4546"/>
                    <a:pt x="2903" y="5128"/>
                  </a:cubicBezTo>
                  <a:cubicBezTo>
                    <a:pt x="2970" y="5710"/>
                    <a:pt x="3375" y="6228"/>
                    <a:pt x="5130" y="6486"/>
                  </a:cubicBezTo>
                  <a:cubicBezTo>
                    <a:pt x="6885" y="6745"/>
                    <a:pt x="9990" y="6745"/>
                    <a:pt x="12960" y="6422"/>
                  </a:cubicBezTo>
                  <a:cubicBezTo>
                    <a:pt x="15930" y="6098"/>
                    <a:pt x="18765" y="5452"/>
                    <a:pt x="21600" y="48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9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486772" y="1245771"/>
              <a:ext cx="460128" cy="6592449"/>
            </a:xfrm>
            <a:prstGeom prst="rect">
              <a:avLst/>
            </a:prstGeom>
            <a:effectLst/>
          </p:spPr>
        </p:pic>
        <p:pic>
          <p:nvPicPr>
            <p:cNvPr id="79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7341542" y="1422824"/>
              <a:ext cx="184335" cy="567438"/>
            </a:xfrm>
            <a:prstGeom prst="rect">
              <a:avLst/>
            </a:prstGeom>
            <a:effectLst/>
          </p:spPr>
        </p:pic>
        <p:pic>
          <p:nvPicPr>
            <p:cNvPr id="80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7499350" y="1681804"/>
              <a:ext cx="133350" cy="146051"/>
            </a:xfrm>
            <a:prstGeom prst="rect">
              <a:avLst/>
            </a:prstGeom>
            <a:effectLst/>
          </p:spPr>
        </p:pic>
        <p:pic>
          <p:nvPicPr>
            <p:cNvPr id="803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7550150" y="1650054"/>
              <a:ext cx="88900" cy="158751"/>
            </a:xfrm>
            <a:prstGeom prst="rect">
              <a:avLst/>
            </a:prstGeom>
            <a:effectLst/>
          </p:spPr>
        </p:pic>
        <p:pic>
          <p:nvPicPr>
            <p:cNvPr id="80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7678432" y="1421454"/>
              <a:ext cx="132068" cy="288029"/>
            </a:xfrm>
            <a:prstGeom prst="rect">
              <a:avLst/>
            </a:prstGeom>
            <a:effectLst/>
          </p:spPr>
        </p:pic>
        <p:pic>
          <p:nvPicPr>
            <p:cNvPr id="807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775839" y="1470138"/>
              <a:ext cx="168012" cy="197791"/>
            </a:xfrm>
            <a:prstGeom prst="rect">
              <a:avLst/>
            </a:prstGeom>
            <a:effectLst/>
          </p:spPr>
        </p:pic>
        <p:pic>
          <p:nvPicPr>
            <p:cNvPr id="809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7994649" y="1427804"/>
              <a:ext cx="78496" cy="254001"/>
            </a:xfrm>
            <a:prstGeom prst="rect">
              <a:avLst/>
            </a:prstGeom>
            <a:effectLst/>
          </p:spPr>
        </p:pic>
        <p:pic>
          <p:nvPicPr>
            <p:cNvPr id="811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7532108" y="1150076"/>
              <a:ext cx="170442" cy="170910"/>
            </a:xfrm>
            <a:prstGeom prst="rect">
              <a:avLst/>
            </a:prstGeom>
            <a:effectLst/>
          </p:spPr>
        </p:pic>
        <p:pic>
          <p:nvPicPr>
            <p:cNvPr id="813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8413750" y="1504004"/>
              <a:ext cx="152400" cy="31751"/>
            </a:xfrm>
            <a:prstGeom prst="rect">
              <a:avLst/>
            </a:prstGeom>
            <a:effectLst/>
          </p:spPr>
        </p:pic>
        <p:pic>
          <p:nvPicPr>
            <p:cNvPr id="815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8388350" y="1624654"/>
              <a:ext cx="177800" cy="31751"/>
            </a:xfrm>
            <a:prstGeom prst="rect">
              <a:avLst/>
            </a:prstGeom>
            <a:effectLst/>
          </p:spPr>
        </p:pic>
        <p:pic>
          <p:nvPicPr>
            <p:cNvPr id="817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9177453" y="1328321"/>
              <a:ext cx="282346" cy="367707"/>
            </a:xfrm>
            <a:prstGeom prst="rect">
              <a:avLst/>
            </a:prstGeom>
            <a:effectLst/>
          </p:spPr>
        </p:pic>
        <p:pic>
          <p:nvPicPr>
            <p:cNvPr id="819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9740899" y="1389704"/>
              <a:ext cx="50801" cy="256445"/>
            </a:xfrm>
            <a:prstGeom prst="rect">
              <a:avLst/>
            </a:prstGeom>
            <a:effectLst/>
          </p:spPr>
        </p:pic>
        <p:pic>
          <p:nvPicPr>
            <p:cNvPr id="821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9621951" y="1361311"/>
              <a:ext cx="233250" cy="91894"/>
            </a:xfrm>
            <a:prstGeom prst="rect">
              <a:avLst/>
            </a:prstGeom>
            <a:effectLst/>
          </p:spPr>
        </p:pic>
        <p:pic>
          <p:nvPicPr>
            <p:cNvPr id="823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9632949" y="1637354"/>
              <a:ext cx="171451" cy="38101"/>
            </a:xfrm>
            <a:prstGeom prst="rect">
              <a:avLst/>
            </a:prstGeom>
            <a:effectLst/>
          </p:spPr>
        </p:pic>
        <p:pic>
          <p:nvPicPr>
            <p:cNvPr id="825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9992084" y="1292528"/>
              <a:ext cx="164011" cy="344827"/>
            </a:xfrm>
            <a:prstGeom prst="rect">
              <a:avLst/>
            </a:prstGeom>
            <a:effectLst/>
          </p:spPr>
        </p:pic>
        <p:pic>
          <p:nvPicPr>
            <p:cNvPr id="827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0166349" y="1370654"/>
              <a:ext cx="234951" cy="254001"/>
            </a:xfrm>
            <a:prstGeom prst="rect">
              <a:avLst/>
            </a:prstGeom>
            <a:effectLst/>
          </p:spPr>
        </p:pic>
        <p:pic>
          <p:nvPicPr>
            <p:cNvPr id="829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0239962" y="1338904"/>
              <a:ext cx="161339" cy="298451"/>
            </a:xfrm>
            <a:prstGeom prst="rect">
              <a:avLst/>
            </a:prstGeom>
            <a:effectLst/>
          </p:spPr>
        </p:pic>
        <p:pic>
          <p:nvPicPr>
            <p:cNvPr id="831" name="Line Line" descr="Line Lin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10496550" y="1554804"/>
              <a:ext cx="38100" cy="120651"/>
            </a:xfrm>
            <a:prstGeom prst="rect">
              <a:avLst/>
            </a:prstGeom>
            <a:effectLst/>
          </p:spPr>
        </p:pic>
        <p:pic>
          <p:nvPicPr>
            <p:cNvPr id="833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0509250" y="1428799"/>
              <a:ext cx="76200" cy="70935"/>
            </a:xfrm>
            <a:prstGeom prst="rect">
              <a:avLst/>
            </a:prstGeom>
            <a:effectLst/>
          </p:spPr>
        </p:pic>
        <p:pic>
          <p:nvPicPr>
            <p:cNvPr id="835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10712450" y="1459554"/>
              <a:ext cx="133350" cy="25401"/>
            </a:xfrm>
            <a:prstGeom prst="rect">
              <a:avLst/>
            </a:prstGeom>
            <a:effectLst/>
          </p:spPr>
        </p:pic>
        <p:pic>
          <p:nvPicPr>
            <p:cNvPr id="837" name="Line Line" descr="Line Lin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10725149" y="1523054"/>
              <a:ext cx="215901" cy="44451"/>
            </a:xfrm>
            <a:prstGeom prst="rect">
              <a:avLst/>
            </a:prstGeom>
            <a:effectLst/>
          </p:spPr>
        </p:pic>
        <p:pic>
          <p:nvPicPr>
            <p:cNvPr id="839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10979150" y="1396054"/>
              <a:ext cx="196850" cy="203201"/>
            </a:xfrm>
            <a:prstGeom prst="rect">
              <a:avLst/>
            </a:prstGeom>
            <a:effectLst/>
          </p:spPr>
        </p:pic>
        <p:pic>
          <p:nvPicPr>
            <p:cNvPr id="841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11150600" y="1345254"/>
              <a:ext cx="213211" cy="381001"/>
            </a:xfrm>
            <a:prstGeom prst="rect">
              <a:avLst/>
            </a:prstGeom>
            <a:effectLst/>
          </p:spPr>
        </p:pic>
        <p:pic>
          <p:nvPicPr>
            <p:cNvPr id="843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9124950" y="1828496"/>
              <a:ext cx="2012831" cy="94609"/>
            </a:xfrm>
            <a:prstGeom prst="rect">
              <a:avLst/>
            </a:prstGeom>
            <a:effectLst/>
          </p:spPr>
        </p:pic>
        <p:pic>
          <p:nvPicPr>
            <p:cNvPr id="845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9971024" y="2017332"/>
              <a:ext cx="255964" cy="278717"/>
            </a:xfrm>
            <a:prstGeom prst="rect">
              <a:avLst/>
            </a:prstGeom>
            <a:effectLst/>
          </p:spPr>
        </p:pic>
        <p:pic>
          <p:nvPicPr>
            <p:cNvPr id="847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7543800" y="2696872"/>
              <a:ext cx="228600" cy="207396"/>
            </a:xfrm>
            <a:prstGeom prst="rect">
              <a:avLst/>
            </a:prstGeom>
            <a:effectLst/>
          </p:spPr>
        </p:pic>
        <p:pic>
          <p:nvPicPr>
            <p:cNvPr id="849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7823200" y="2548324"/>
              <a:ext cx="169744" cy="343209"/>
            </a:xfrm>
            <a:prstGeom prst="rect">
              <a:avLst/>
            </a:prstGeom>
            <a:effectLst/>
          </p:spPr>
        </p:pic>
        <p:pic>
          <p:nvPicPr>
            <p:cNvPr id="851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8029485" y="2611990"/>
              <a:ext cx="225515" cy="239956"/>
            </a:xfrm>
            <a:prstGeom prst="rect">
              <a:avLst/>
            </a:prstGeom>
            <a:effectLst/>
          </p:spPr>
        </p:pic>
        <p:pic>
          <p:nvPicPr>
            <p:cNvPr id="853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8316237" y="2627954"/>
              <a:ext cx="59414" cy="247651"/>
            </a:xfrm>
            <a:prstGeom prst="rect">
              <a:avLst/>
            </a:prstGeom>
            <a:effectLst/>
          </p:spPr>
        </p:pic>
        <p:pic>
          <p:nvPicPr>
            <p:cNvPr id="855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8303122" y="2644011"/>
              <a:ext cx="199528" cy="72844"/>
            </a:xfrm>
            <a:prstGeom prst="rect">
              <a:avLst/>
            </a:prstGeom>
            <a:effectLst/>
          </p:spPr>
        </p:pic>
        <p:pic>
          <p:nvPicPr>
            <p:cNvPr id="857" name="Line Line" descr="Line Lin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8356600" y="2742254"/>
              <a:ext cx="152400" cy="50801"/>
            </a:xfrm>
            <a:prstGeom prst="rect">
              <a:avLst/>
            </a:prstGeom>
            <a:effectLst/>
          </p:spPr>
        </p:pic>
        <p:pic>
          <p:nvPicPr>
            <p:cNvPr id="859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7157060" y="3582306"/>
              <a:ext cx="253390" cy="489216"/>
            </a:xfrm>
            <a:prstGeom prst="rect">
              <a:avLst/>
            </a:prstGeom>
            <a:effectLst/>
          </p:spPr>
        </p:pic>
        <p:pic>
          <p:nvPicPr>
            <p:cNvPr id="861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7143750" y="3828104"/>
              <a:ext cx="273050" cy="107951"/>
            </a:xfrm>
            <a:prstGeom prst="rect">
              <a:avLst/>
            </a:prstGeom>
            <a:effectLst/>
          </p:spPr>
        </p:pic>
        <p:pic>
          <p:nvPicPr>
            <p:cNvPr id="863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7524220" y="3517389"/>
              <a:ext cx="343430" cy="584989"/>
            </a:xfrm>
            <a:prstGeom prst="rect">
              <a:avLst/>
            </a:prstGeom>
            <a:effectLst/>
          </p:spPr>
        </p:pic>
        <p:pic>
          <p:nvPicPr>
            <p:cNvPr id="865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7907866" y="3653760"/>
              <a:ext cx="265755" cy="716212"/>
            </a:xfrm>
            <a:prstGeom prst="rect">
              <a:avLst/>
            </a:prstGeom>
            <a:effectLst/>
          </p:spPr>
        </p:pic>
        <p:pic>
          <p:nvPicPr>
            <p:cNvPr id="867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8134349" y="3979198"/>
              <a:ext cx="158751" cy="147357"/>
            </a:xfrm>
            <a:prstGeom prst="rect">
              <a:avLst/>
            </a:prstGeom>
            <a:effectLst/>
          </p:spPr>
        </p:pic>
        <p:pic>
          <p:nvPicPr>
            <p:cNvPr id="869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8147050" y="3986854"/>
              <a:ext cx="184150" cy="171451"/>
            </a:xfrm>
            <a:prstGeom prst="rect">
              <a:avLst/>
            </a:prstGeom>
            <a:effectLst/>
          </p:spPr>
        </p:pic>
        <p:pic>
          <p:nvPicPr>
            <p:cNvPr id="871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8095680" y="3505202"/>
              <a:ext cx="172020" cy="151453"/>
            </a:xfrm>
            <a:prstGeom prst="rect">
              <a:avLst/>
            </a:prstGeom>
            <a:effectLst/>
          </p:spPr>
        </p:pic>
        <p:pic>
          <p:nvPicPr>
            <p:cNvPr id="873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8375382" y="3652747"/>
              <a:ext cx="171719" cy="372208"/>
            </a:xfrm>
            <a:prstGeom prst="rect">
              <a:avLst/>
            </a:prstGeom>
            <a:effectLst/>
          </p:spPr>
        </p:pic>
        <p:pic>
          <p:nvPicPr>
            <p:cNvPr id="875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8516408" y="3726504"/>
              <a:ext cx="208493" cy="279401"/>
            </a:xfrm>
            <a:prstGeom prst="rect">
              <a:avLst/>
            </a:prstGeom>
            <a:effectLst/>
          </p:spPr>
        </p:pic>
        <p:pic>
          <p:nvPicPr>
            <p:cNvPr id="877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8788400" y="3694754"/>
              <a:ext cx="80169" cy="400051"/>
            </a:xfrm>
            <a:prstGeom prst="rect">
              <a:avLst/>
            </a:prstGeom>
            <a:effectLst/>
          </p:spPr>
        </p:pic>
        <p:pic>
          <p:nvPicPr>
            <p:cNvPr id="879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8972550" y="3508560"/>
              <a:ext cx="268163" cy="625562"/>
            </a:xfrm>
            <a:prstGeom prst="rect">
              <a:avLst/>
            </a:prstGeom>
            <a:effectLst/>
          </p:spPr>
        </p:pic>
        <p:pic>
          <p:nvPicPr>
            <p:cNvPr id="881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9436100" y="3885254"/>
              <a:ext cx="133350" cy="25401"/>
            </a:xfrm>
            <a:prstGeom prst="rect">
              <a:avLst/>
            </a:prstGeom>
            <a:effectLst/>
          </p:spPr>
        </p:pic>
        <p:pic>
          <p:nvPicPr>
            <p:cNvPr id="883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9407752" y="4018604"/>
              <a:ext cx="193449" cy="40218"/>
            </a:xfrm>
            <a:prstGeom prst="rect">
              <a:avLst/>
            </a:prstGeom>
            <a:effectLst/>
          </p:spPr>
        </p:pic>
        <p:pic>
          <p:nvPicPr>
            <p:cNvPr id="885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10123225" y="3633136"/>
              <a:ext cx="316726" cy="689015"/>
            </a:xfrm>
            <a:prstGeom prst="rect">
              <a:avLst/>
            </a:prstGeom>
            <a:effectLst/>
          </p:spPr>
        </p:pic>
        <p:pic>
          <p:nvPicPr>
            <p:cNvPr id="887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10363200" y="3872554"/>
              <a:ext cx="184150" cy="171451"/>
            </a:xfrm>
            <a:prstGeom prst="rect">
              <a:avLst/>
            </a:prstGeom>
            <a:effectLst/>
          </p:spPr>
        </p:pic>
        <p:pic>
          <p:nvPicPr>
            <p:cNvPr id="889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0401300" y="3896226"/>
              <a:ext cx="165100" cy="173179"/>
            </a:xfrm>
            <a:prstGeom prst="rect">
              <a:avLst/>
            </a:prstGeom>
            <a:effectLst/>
          </p:spPr>
        </p:pic>
        <p:pic>
          <p:nvPicPr>
            <p:cNvPr id="891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10651066" y="3616371"/>
              <a:ext cx="169334" cy="357784"/>
            </a:xfrm>
            <a:prstGeom prst="rect">
              <a:avLst/>
            </a:prstGeom>
            <a:effectLst/>
          </p:spPr>
        </p:pic>
        <p:pic>
          <p:nvPicPr>
            <p:cNvPr id="893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10763755" y="3701104"/>
              <a:ext cx="215395" cy="279401"/>
            </a:xfrm>
            <a:prstGeom prst="rect">
              <a:avLst/>
            </a:prstGeom>
            <a:effectLst/>
          </p:spPr>
        </p:pic>
        <p:pic>
          <p:nvPicPr>
            <p:cNvPr id="895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11017250" y="3682054"/>
              <a:ext cx="153449" cy="400051"/>
            </a:xfrm>
            <a:prstGeom prst="rect">
              <a:avLst/>
            </a:prstGeom>
            <a:effectLst/>
          </p:spPr>
        </p:pic>
        <p:pic>
          <p:nvPicPr>
            <p:cNvPr id="897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7282318" y="4882204"/>
              <a:ext cx="225003" cy="526053"/>
            </a:xfrm>
            <a:prstGeom prst="rect">
              <a:avLst/>
            </a:prstGeom>
            <a:effectLst/>
          </p:spPr>
        </p:pic>
        <p:pic>
          <p:nvPicPr>
            <p:cNvPr id="899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7560587" y="5161604"/>
              <a:ext cx="59414" cy="158751"/>
            </a:xfrm>
            <a:prstGeom prst="rect">
              <a:avLst/>
            </a:prstGeom>
            <a:effectLst/>
          </p:spPr>
        </p:pic>
        <p:pic>
          <p:nvPicPr>
            <p:cNvPr id="901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7580691" y="5034121"/>
              <a:ext cx="52010" cy="70334"/>
            </a:xfrm>
            <a:prstGeom prst="rect">
              <a:avLst/>
            </a:prstGeom>
            <a:effectLst/>
          </p:spPr>
        </p:pic>
        <p:pic>
          <p:nvPicPr>
            <p:cNvPr id="903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7652929" y="5108360"/>
              <a:ext cx="195671" cy="170062"/>
            </a:xfrm>
            <a:prstGeom prst="rect">
              <a:avLst/>
            </a:prstGeom>
            <a:effectLst/>
          </p:spPr>
        </p:pic>
        <p:pic>
          <p:nvPicPr>
            <p:cNvPr id="905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7840895" y="5089267"/>
              <a:ext cx="90819" cy="205688"/>
            </a:xfrm>
            <a:prstGeom prst="rect">
              <a:avLst/>
            </a:prstGeom>
            <a:effectLst/>
          </p:spPr>
        </p:pic>
        <p:pic>
          <p:nvPicPr>
            <p:cNvPr id="907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8235687" y="4911664"/>
              <a:ext cx="180508" cy="459491"/>
            </a:xfrm>
            <a:prstGeom prst="rect">
              <a:avLst/>
            </a:prstGeom>
            <a:effectLst/>
          </p:spPr>
        </p:pic>
        <p:pic>
          <p:nvPicPr>
            <p:cNvPr id="909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8471325" y="5006962"/>
              <a:ext cx="179094" cy="548605"/>
            </a:xfrm>
            <a:prstGeom prst="rect">
              <a:avLst/>
            </a:prstGeom>
            <a:effectLst/>
          </p:spPr>
        </p:pic>
        <p:pic>
          <p:nvPicPr>
            <p:cNvPr id="911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8629650" y="5206054"/>
              <a:ext cx="127000" cy="152401"/>
            </a:xfrm>
            <a:prstGeom prst="rect">
              <a:avLst/>
            </a:prstGeom>
            <a:effectLst/>
          </p:spPr>
        </p:pic>
        <p:pic>
          <p:nvPicPr>
            <p:cNvPr id="913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8655050" y="5231454"/>
              <a:ext cx="127000" cy="146051"/>
            </a:xfrm>
            <a:prstGeom prst="rect">
              <a:avLst/>
            </a:prstGeom>
            <a:effectLst/>
          </p:spPr>
        </p:pic>
        <p:pic>
          <p:nvPicPr>
            <p:cNvPr id="915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8590331" y="4863154"/>
              <a:ext cx="153619" cy="139701"/>
            </a:xfrm>
            <a:prstGeom prst="rect">
              <a:avLst/>
            </a:prstGeom>
            <a:effectLst/>
          </p:spPr>
        </p:pic>
        <p:pic>
          <p:nvPicPr>
            <p:cNvPr id="917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8909050" y="4960786"/>
              <a:ext cx="142145" cy="335715"/>
            </a:xfrm>
            <a:prstGeom prst="rect">
              <a:avLst/>
            </a:prstGeom>
            <a:effectLst/>
          </p:spPr>
        </p:pic>
        <p:pic>
          <p:nvPicPr>
            <p:cNvPr id="919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9026304" y="5034604"/>
              <a:ext cx="187546" cy="228601"/>
            </a:xfrm>
            <a:prstGeom prst="rect">
              <a:avLst/>
            </a:prstGeom>
            <a:effectLst/>
          </p:spPr>
        </p:pic>
        <p:pic>
          <p:nvPicPr>
            <p:cNvPr id="921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9258299" y="4983804"/>
              <a:ext cx="108468" cy="374651"/>
            </a:xfrm>
            <a:prstGeom prst="rect">
              <a:avLst/>
            </a:prstGeom>
            <a:effectLst/>
          </p:spPr>
        </p:pic>
        <p:pic>
          <p:nvPicPr>
            <p:cNvPr id="923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9410700" y="4941427"/>
              <a:ext cx="117811" cy="404328"/>
            </a:xfrm>
            <a:prstGeom prst="rect">
              <a:avLst/>
            </a:prstGeom>
            <a:effectLst/>
          </p:spPr>
        </p:pic>
        <p:pic>
          <p:nvPicPr>
            <p:cNvPr id="925" name="Line Line" descr="Line Lin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9785349" y="5129854"/>
              <a:ext cx="190501" cy="38101"/>
            </a:xfrm>
            <a:prstGeom prst="rect">
              <a:avLst/>
            </a:prstGeom>
            <a:effectLst/>
          </p:spPr>
        </p:pic>
        <p:pic>
          <p:nvPicPr>
            <p:cNvPr id="927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9791700" y="5282254"/>
              <a:ext cx="247650" cy="69851"/>
            </a:xfrm>
            <a:prstGeom prst="rect">
              <a:avLst/>
            </a:prstGeom>
            <a:effectLst/>
          </p:spPr>
        </p:pic>
        <p:pic>
          <p:nvPicPr>
            <p:cNvPr id="929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10207648" y="5011220"/>
              <a:ext cx="341972" cy="396587"/>
            </a:xfrm>
            <a:prstGeom prst="rect">
              <a:avLst/>
            </a:prstGeom>
            <a:effectLst/>
          </p:spPr>
        </p:pic>
        <p:pic>
          <p:nvPicPr>
            <p:cNvPr id="931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1263650" y="2412054"/>
              <a:ext cx="107950" cy="311151"/>
            </a:xfrm>
            <a:prstGeom prst="rect">
              <a:avLst/>
            </a:prstGeom>
            <a:effectLst/>
          </p:spPr>
        </p:pic>
        <p:pic>
          <p:nvPicPr>
            <p:cNvPr id="933" name="Line Line" descr="Line Lin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1225550" y="2297754"/>
              <a:ext cx="152400" cy="76201"/>
            </a:xfrm>
            <a:prstGeom prst="rect">
              <a:avLst/>
            </a:prstGeom>
            <a:effectLst/>
          </p:spPr>
        </p:pic>
        <p:pic>
          <p:nvPicPr>
            <p:cNvPr id="935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1399177" y="2211943"/>
              <a:ext cx="283573" cy="495709"/>
            </a:xfrm>
            <a:prstGeom prst="rect">
              <a:avLst/>
            </a:prstGeom>
            <a:effectLst/>
          </p:spPr>
        </p:pic>
        <p:pic>
          <p:nvPicPr>
            <p:cNvPr id="937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1670050" y="2140713"/>
              <a:ext cx="569384" cy="513157"/>
            </a:xfrm>
            <a:prstGeom prst="rect">
              <a:avLst/>
            </a:prstGeom>
            <a:effectLst/>
          </p:spPr>
        </p:pic>
        <p:pic>
          <p:nvPicPr>
            <p:cNvPr id="939" name="Line Line" descr="Line Lin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2216150" y="2354904"/>
              <a:ext cx="152400" cy="76201"/>
            </a:xfrm>
            <a:prstGeom prst="rect">
              <a:avLst/>
            </a:prstGeom>
            <a:effectLst/>
          </p:spPr>
        </p:pic>
        <p:pic>
          <p:nvPicPr>
            <p:cNvPr id="941" name="Line Line" descr="Line Lin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2254250" y="2520004"/>
              <a:ext cx="152400" cy="76201"/>
            </a:xfrm>
            <a:prstGeom prst="rect">
              <a:avLst/>
            </a:prstGeom>
            <a:effectLst/>
          </p:spPr>
        </p:pic>
        <p:pic>
          <p:nvPicPr>
            <p:cNvPr id="943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2882900" y="2221554"/>
              <a:ext cx="230482" cy="416985"/>
            </a:xfrm>
            <a:prstGeom prst="rect">
              <a:avLst/>
            </a:prstGeom>
            <a:effectLst/>
          </p:spPr>
        </p:pic>
        <p:pic>
          <p:nvPicPr>
            <p:cNvPr id="945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3149599" y="2373954"/>
              <a:ext cx="91895" cy="215901"/>
            </a:xfrm>
            <a:prstGeom prst="rect">
              <a:avLst/>
            </a:prstGeom>
            <a:effectLst/>
          </p:spPr>
        </p:pic>
        <p:pic>
          <p:nvPicPr>
            <p:cNvPr id="947" name="Line Line" descr="Line Lin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3124200" y="2304104"/>
              <a:ext cx="152400" cy="76201"/>
            </a:xfrm>
            <a:prstGeom prst="rect">
              <a:avLst/>
            </a:prstGeom>
            <a:effectLst/>
          </p:spPr>
        </p:pic>
        <p:pic>
          <p:nvPicPr>
            <p:cNvPr id="949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3276080" y="2339625"/>
              <a:ext cx="279921" cy="199430"/>
            </a:xfrm>
            <a:prstGeom prst="rect">
              <a:avLst/>
            </a:prstGeom>
            <a:effectLst/>
          </p:spPr>
        </p:pic>
        <p:pic>
          <p:nvPicPr>
            <p:cNvPr id="951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3529783" y="2285054"/>
              <a:ext cx="178602" cy="304801"/>
            </a:xfrm>
            <a:prstGeom prst="rect">
              <a:avLst/>
            </a:prstGeom>
            <a:effectLst/>
          </p:spPr>
        </p:pic>
        <p:pic>
          <p:nvPicPr>
            <p:cNvPr id="953" name="Line Shape" descr="Line Shap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3901987" y="2140942"/>
              <a:ext cx="206464" cy="459789"/>
            </a:xfrm>
            <a:prstGeom prst="rect">
              <a:avLst/>
            </a:prstGeom>
            <a:effectLst/>
          </p:spPr>
        </p:pic>
        <p:pic>
          <p:nvPicPr>
            <p:cNvPr id="955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4138579" y="2220099"/>
              <a:ext cx="293722" cy="380615"/>
            </a:xfrm>
            <a:prstGeom prst="rect">
              <a:avLst/>
            </a:prstGeom>
            <a:effectLst/>
          </p:spPr>
        </p:pic>
        <p:pic>
          <p:nvPicPr>
            <p:cNvPr id="957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4232502" y="2020735"/>
              <a:ext cx="193449" cy="194470"/>
            </a:xfrm>
            <a:prstGeom prst="rect">
              <a:avLst/>
            </a:prstGeom>
            <a:effectLst/>
          </p:spPr>
        </p:pic>
        <p:pic>
          <p:nvPicPr>
            <p:cNvPr id="959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4464050" y="2088204"/>
              <a:ext cx="183860" cy="532078"/>
            </a:xfrm>
            <a:prstGeom prst="rect">
              <a:avLst/>
            </a:prstGeom>
            <a:effectLst/>
          </p:spPr>
        </p:pic>
        <p:pic>
          <p:nvPicPr>
            <p:cNvPr id="961" name="Line Line" descr="Line Lin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4743450" y="2348554"/>
              <a:ext cx="209550" cy="82551"/>
            </a:xfrm>
            <a:prstGeom prst="rect">
              <a:avLst/>
            </a:prstGeom>
            <a:effectLst/>
          </p:spPr>
        </p:pic>
        <p:pic>
          <p:nvPicPr>
            <p:cNvPr id="963" name="Line Line" descr="Line Lin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4718050" y="2450154"/>
              <a:ext cx="298450" cy="95251"/>
            </a:xfrm>
            <a:prstGeom prst="rect">
              <a:avLst/>
            </a:prstGeom>
            <a:effectLst/>
          </p:spPr>
        </p:pic>
        <p:pic>
          <p:nvPicPr>
            <p:cNvPr id="965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5021718" y="2304104"/>
              <a:ext cx="236440" cy="300769"/>
            </a:xfrm>
            <a:prstGeom prst="rect">
              <a:avLst/>
            </a:prstGeom>
            <a:effectLst/>
          </p:spPr>
        </p:pic>
        <p:sp>
          <p:nvSpPr>
            <p:cNvPr id="967" name="Line"/>
            <p:cNvSpPr/>
            <p:nvPr/>
          </p:nvSpPr>
          <p:spPr>
            <a:xfrm>
              <a:off x="63500" y="3649158"/>
              <a:ext cx="336550" cy="319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3041"/>
                  </a:moveTo>
                  <a:cubicBezTo>
                    <a:pt x="1766" y="1912"/>
                    <a:pt x="3532" y="782"/>
                    <a:pt x="5162" y="288"/>
                  </a:cubicBezTo>
                  <a:cubicBezTo>
                    <a:pt x="6792" y="-206"/>
                    <a:pt x="8287" y="-65"/>
                    <a:pt x="9238" y="712"/>
                  </a:cubicBezTo>
                  <a:cubicBezTo>
                    <a:pt x="10189" y="1488"/>
                    <a:pt x="10596" y="2900"/>
                    <a:pt x="10392" y="4947"/>
                  </a:cubicBezTo>
                  <a:cubicBezTo>
                    <a:pt x="10189" y="6994"/>
                    <a:pt x="9374" y="9676"/>
                    <a:pt x="7879" y="12147"/>
                  </a:cubicBezTo>
                  <a:cubicBezTo>
                    <a:pt x="6385" y="14618"/>
                    <a:pt x="4211" y="16876"/>
                    <a:pt x="2853" y="18288"/>
                  </a:cubicBezTo>
                  <a:cubicBezTo>
                    <a:pt x="1494" y="19700"/>
                    <a:pt x="951" y="20265"/>
                    <a:pt x="1087" y="20688"/>
                  </a:cubicBezTo>
                  <a:cubicBezTo>
                    <a:pt x="1223" y="21112"/>
                    <a:pt x="2038" y="21394"/>
                    <a:pt x="4755" y="21253"/>
                  </a:cubicBezTo>
                  <a:cubicBezTo>
                    <a:pt x="7472" y="21112"/>
                    <a:pt x="12091" y="20547"/>
                    <a:pt x="15215" y="20265"/>
                  </a:cubicBezTo>
                  <a:cubicBezTo>
                    <a:pt x="18340" y="19982"/>
                    <a:pt x="19970" y="19982"/>
                    <a:pt x="21600" y="199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514350" y="3871331"/>
              <a:ext cx="571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3200" y="11040"/>
                    <a:pt x="6400" y="1783"/>
                    <a:pt x="10000" y="240"/>
                  </a:cubicBezTo>
                  <a:cubicBezTo>
                    <a:pt x="13600" y="-1303"/>
                    <a:pt x="176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846926" y="3593146"/>
              <a:ext cx="122508" cy="301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359" fill="norm" stroke="1" extrusionOk="0">
                  <a:moveTo>
                    <a:pt x="19358" y="2701"/>
                  </a:moveTo>
                  <a:cubicBezTo>
                    <a:pt x="19358" y="1951"/>
                    <a:pt x="19358" y="1201"/>
                    <a:pt x="18443" y="676"/>
                  </a:cubicBezTo>
                  <a:cubicBezTo>
                    <a:pt x="17528" y="151"/>
                    <a:pt x="15697" y="-149"/>
                    <a:pt x="12769" y="76"/>
                  </a:cubicBezTo>
                  <a:cubicBezTo>
                    <a:pt x="9840" y="301"/>
                    <a:pt x="5813" y="1051"/>
                    <a:pt x="3250" y="2176"/>
                  </a:cubicBezTo>
                  <a:cubicBezTo>
                    <a:pt x="687" y="3301"/>
                    <a:pt x="-411" y="4801"/>
                    <a:pt x="138" y="6151"/>
                  </a:cubicBezTo>
                  <a:cubicBezTo>
                    <a:pt x="687" y="7501"/>
                    <a:pt x="2884" y="8701"/>
                    <a:pt x="6545" y="10201"/>
                  </a:cubicBezTo>
                  <a:cubicBezTo>
                    <a:pt x="10206" y="11701"/>
                    <a:pt x="15331" y="13501"/>
                    <a:pt x="18077" y="14851"/>
                  </a:cubicBezTo>
                  <a:cubicBezTo>
                    <a:pt x="20823" y="16201"/>
                    <a:pt x="21189" y="17101"/>
                    <a:pt x="21189" y="17926"/>
                  </a:cubicBezTo>
                  <a:cubicBezTo>
                    <a:pt x="21189" y="18751"/>
                    <a:pt x="20823" y="19501"/>
                    <a:pt x="19725" y="20101"/>
                  </a:cubicBezTo>
                  <a:cubicBezTo>
                    <a:pt x="18626" y="20701"/>
                    <a:pt x="16796" y="21151"/>
                    <a:pt x="14965" y="21301"/>
                  </a:cubicBezTo>
                  <a:cubicBezTo>
                    <a:pt x="13135" y="21451"/>
                    <a:pt x="11304" y="21301"/>
                    <a:pt x="9657" y="21001"/>
                  </a:cubicBezTo>
                  <a:cubicBezTo>
                    <a:pt x="8009" y="20701"/>
                    <a:pt x="6545" y="20251"/>
                    <a:pt x="6545" y="19651"/>
                  </a:cubicBezTo>
                  <a:cubicBezTo>
                    <a:pt x="6545" y="19051"/>
                    <a:pt x="8009" y="18301"/>
                    <a:pt x="9474" y="17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1123950" y="3460965"/>
              <a:ext cx="88900" cy="344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7" fill="norm" stroke="1" extrusionOk="0">
                  <a:moveTo>
                    <a:pt x="6171" y="1100"/>
                  </a:moveTo>
                  <a:cubicBezTo>
                    <a:pt x="6171" y="450"/>
                    <a:pt x="6171" y="-201"/>
                    <a:pt x="5657" y="59"/>
                  </a:cubicBezTo>
                  <a:cubicBezTo>
                    <a:pt x="5143" y="319"/>
                    <a:pt x="4114" y="1491"/>
                    <a:pt x="3086" y="3963"/>
                  </a:cubicBezTo>
                  <a:cubicBezTo>
                    <a:pt x="2057" y="6435"/>
                    <a:pt x="1029" y="10209"/>
                    <a:pt x="514" y="12811"/>
                  </a:cubicBezTo>
                  <a:cubicBezTo>
                    <a:pt x="0" y="15413"/>
                    <a:pt x="0" y="16845"/>
                    <a:pt x="0" y="18146"/>
                  </a:cubicBezTo>
                  <a:cubicBezTo>
                    <a:pt x="0" y="19447"/>
                    <a:pt x="0" y="20618"/>
                    <a:pt x="2829" y="21009"/>
                  </a:cubicBezTo>
                  <a:cubicBezTo>
                    <a:pt x="5657" y="21399"/>
                    <a:pt x="11314" y="21009"/>
                    <a:pt x="14914" y="20488"/>
                  </a:cubicBezTo>
                  <a:cubicBezTo>
                    <a:pt x="18514" y="19968"/>
                    <a:pt x="20057" y="19317"/>
                    <a:pt x="21600" y="186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1073150" y="3650304"/>
              <a:ext cx="146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7486"/>
                    <a:pt x="1878" y="13371"/>
                    <a:pt x="5478" y="9771"/>
                  </a:cubicBezTo>
                  <a:cubicBezTo>
                    <a:pt x="9078" y="6171"/>
                    <a:pt x="15339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1266621" y="3621022"/>
              <a:ext cx="149429" cy="174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0492" fill="norm" stroke="1" extrusionOk="0">
                  <a:moveTo>
                    <a:pt x="19379" y="4179"/>
                  </a:moveTo>
                  <a:cubicBezTo>
                    <a:pt x="19079" y="2938"/>
                    <a:pt x="18779" y="1696"/>
                    <a:pt x="17879" y="828"/>
                  </a:cubicBezTo>
                  <a:cubicBezTo>
                    <a:pt x="16979" y="-41"/>
                    <a:pt x="15479" y="-538"/>
                    <a:pt x="12629" y="952"/>
                  </a:cubicBezTo>
                  <a:cubicBezTo>
                    <a:pt x="9779" y="2441"/>
                    <a:pt x="5579" y="5917"/>
                    <a:pt x="3029" y="9021"/>
                  </a:cubicBezTo>
                  <a:cubicBezTo>
                    <a:pt x="479" y="12124"/>
                    <a:pt x="-421" y="14855"/>
                    <a:pt x="179" y="17090"/>
                  </a:cubicBezTo>
                  <a:cubicBezTo>
                    <a:pt x="779" y="19324"/>
                    <a:pt x="2879" y="21062"/>
                    <a:pt x="5729" y="20317"/>
                  </a:cubicBezTo>
                  <a:cubicBezTo>
                    <a:pt x="8579" y="19572"/>
                    <a:pt x="12179" y="16345"/>
                    <a:pt x="14279" y="13738"/>
                  </a:cubicBezTo>
                  <a:cubicBezTo>
                    <a:pt x="16379" y="11131"/>
                    <a:pt x="16979" y="9145"/>
                    <a:pt x="17279" y="7531"/>
                  </a:cubicBezTo>
                  <a:cubicBezTo>
                    <a:pt x="17579" y="5917"/>
                    <a:pt x="17579" y="4676"/>
                    <a:pt x="17279" y="4924"/>
                  </a:cubicBezTo>
                  <a:cubicBezTo>
                    <a:pt x="16979" y="5172"/>
                    <a:pt x="16379" y="6910"/>
                    <a:pt x="16079" y="8524"/>
                  </a:cubicBezTo>
                  <a:cubicBezTo>
                    <a:pt x="15779" y="10138"/>
                    <a:pt x="15779" y="11628"/>
                    <a:pt x="15929" y="12993"/>
                  </a:cubicBezTo>
                  <a:cubicBezTo>
                    <a:pt x="16079" y="14359"/>
                    <a:pt x="16379" y="15600"/>
                    <a:pt x="17279" y="16345"/>
                  </a:cubicBezTo>
                  <a:cubicBezTo>
                    <a:pt x="18179" y="17090"/>
                    <a:pt x="19679" y="17338"/>
                    <a:pt x="21179" y="175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1450705" y="3638551"/>
              <a:ext cx="105046" cy="13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47" fill="norm" stroke="1" extrusionOk="0">
                  <a:moveTo>
                    <a:pt x="3295" y="7047"/>
                  </a:moveTo>
                  <a:cubicBezTo>
                    <a:pt x="2863" y="8761"/>
                    <a:pt x="2431" y="10476"/>
                    <a:pt x="1783" y="13390"/>
                  </a:cubicBezTo>
                  <a:cubicBezTo>
                    <a:pt x="1135" y="16304"/>
                    <a:pt x="271" y="20418"/>
                    <a:pt x="55" y="20933"/>
                  </a:cubicBezTo>
                  <a:cubicBezTo>
                    <a:pt x="-161" y="21447"/>
                    <a:pt x="271" y="18361"/>
                    <a:pt x="1135" y="14761"/>
                  </a:cubicBezTo>
                  <a:cubicBezTo>
                    <a:pt x="1999" y="11161"/>
                    <a:pt x="3295" y="7047"/>
                    <a:pt x="4591" y="4304"/>
                  </a:cubicBezTo>
                  <a:cubicBezTo>
                    <a:pt x="5887" y="1561"/>
                    <a:pt x="7183" y="190"/>
                    <a:pt x="8911" y="18"/>
                  </a:cubicBezTo>
                  <a:cubicBezTo>
                    <a:pt x="10639" y="-153"/>
                    <a:pt x="12799" y="876"/>
                    <a:pt x="14311" y="3790"/>
                  </a:cubicBezTo>
                  <a:cubicBezTo>
                    <a:pt x="15823" y="6704"/>
                    <a:pt x="16687" y="11504"/>
                    <a:pt x="17767" y="14761"/>
                  </a:cubicBezTo>
                  <a:cubicBezTo>
                    <a:pt x="18847" y="18018"/>
                    <a:pt x="20143" y="19733"/>
                    <a:pt x="21439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1612899" y="3351595"/>
              <a:ext cx="184151" cy="451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12662" y="15612"/>
                  </a:moveTo>
                  <a:cubicBezTo>
                    <a:pt x="12166" y="14712"/>
                    <a:pt x="11669" y="13812"/>
                    <a:pt x="10676" y="13362"/>
                  </a:cubicBezTo>
                  <a:cubicBezTo>
                    <a:pt x="9683" y="12912"/>
                    <a:pt x="8193" y="12912"/>
                    <a:pt x="6331" y="13662"/>
                  </a:cubicBezTo>
                  <a:cubicBezTo>
                    <a:pt x="4469" y="14412"/>
                    <a:pt x="2234" y="15912"/>
                    <a:pt x="1117" y="16962"/>
                  </a:cubicBezTo>
                  <a:cubicBezTo>
                    <a:pt x="0" y="18012"/>
                    <a:pt x="0" y="18612"/>
                    <a:pt x="0" y="19262"/>
                  </a:cubicBezTo>
                  <a:cubicBezTo>
                    <a:pt x="0" y="19912"/>
                    <a:pt x="0" y="20612"/>
                    <a:pt x="621" y="21012"/>
                  </a:cubicBezTo>
                  <a:cubicBezTo>
                    <a:pt x="1241" y="21412"/>
                    <a:pt x="2483" y="21512"/>
                    <a:pt x="4345" y="20962"/>
                  </a:cubicBezTo>
                  <a:cubicBezTo>
                    <a:pt x="6207" y="20412"/>
                    <a:pt x="8690" y="19212"/>
                    <a:pt x="10924" y="17062"/>
                  </a:cubicBezTo>
                  <a:cubicBezTo>
                    <a:pt x="13159" y="14912"/>
                    <a:pt x="15145" y="11812"/>
                    <a:pt x="16138" y="9062"/>
                  </a:cubicBezTo>
                  <a:cubicBezTo>
                    <a:pt x="17131" y="6312"/>
                    <a:pt x="17131" y="3912"/>
                    <a:pt x="17007" y="2362"/>
                  </a:cubicBezTo>
                  <a:cubicBezTo>
                    <a:pt x="16883" y="812"/>
                    <a:pt x="16634" y="112"/>
                    <a:pt x="16014" y="12"/>
                  </a:cubicBezTo>
                  <a:cubicBezTo>
                    <a:pt x="15393" y="-88"/>
                    <a:pt x="14400" y="412"/>
                    <a:pt x="13531" y="2012"/>
                  </a:cubicBezTo>
                  <a:cubicBezTo>
                    <a:pt x="12662" y="3612"/>
                    <a:pt x="11917" y="6312"/>
                    <a:pt x="11917" y="9112"/>
                  </a:cubicBezTo>
                  <a:cubicBezTo>
                    <a:pt x="11917" y="11912"/>
                    <a:pt x="12662" y="14812"/>
                    <a:pt x="14400" y="16662"/>
                  </a:cubicBezTo>
                  <a:cubicBezTo>
                    <a:pt x="16138" y="18512"/>
                    <a:pt x="18869" y="19312"/>
                    <a:pt x="21600" y="20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1826064" y="3616601"/>
              <a:ext cx="155136" cy="159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173" fill="norm" stroke="1" extrusionOk="0">
                  <a:moveTo>
                    <a:pt x="10885" y="7833"/>
                  </a:moveTo>
                  <a:cubicBezTo>
                    <a:pt x="11177" y="6430"/>
                    <a:pt x="11469" y="5028"/>
                    <a:pt x="11323" y="3625"/>
                  </a:cubicBezTo>
                  <a:cubicBezTo>
                    <a:pt x="11177" y="2223"/>
                    <a:pt x="10593" y="820"/>
                    <a:pt x="9571" y="259"/>
                  </a:cubicBezTo>
                  <a:cubicBezTo>
                    <a:pt x="8550" y="-302"/>
                    <a:pt x="7090" y="-21"/>
                    <a:pt x="5485" y="1802"/>
                  </a:cubicBezTo>
                  <a:cubicBezTo>
                    <a:pt x="3879" y="3625"/>
                    <a:pt x="2128" y="6992"/>
                    <a:pt x="1252" y="9516"/>
                  </a:cubicBezTo>
                  <a:cubicBezTo>
                    <a:pt x="377" y="12041"/>
                    <a:pt x="377" y="13724"/>
                    <a:pt x="231" y="15267"/>
                  </a:cubicBezTo>
                  <a:cubicBezTo>
                    <a:pt x="85" y="16810"/>
                    <a:pt x="-207" y="18212"/>
                    <a:pt x="231" y="19334"/>
                  </a:cubicBezTo>
                  <a:cubicBezTo>
                    <a:pt x="669" y="20456"/>
                    <a:pt x="1836" y="21298"/>
                    <a:pt x="3004" y="21158"/>
                  </a:cubicBezTo>
                  <a:cubicBezTo>
                    <a:pt x="4171" y="21017"/>
                    <a:pt x="5339" y="19895"/>
                    <a:pt x="6361" y="17932"/>
                  </a:cubicBezTo>
                  <a:cubicBezTo>
                    <a:pt x="7382" y="15968"/>
                    <a:pt x="8258" y="13163"/>
                    <a:pt x="8842" y="10919"/>
                  </a:cubicBezTo>
                  <a:cubicBezTo>
                    <a:pt x="9425" y="8675"/>
                    <a:pt x="9717" y="6992"/>
                    <a:pt x="10301" y="7272"/>
                  </a:cubicBezTo>
                  <a:cubicBezTo>
                    <a:pt x="10885" y="7553"/>
                    <a:pt x="11761" y="9797"/>
                    <a:pt x="12782" y="11480"/>
                  </a:cubicBezTo>
                  <a:cubicBezTo>
                    <a:pt x="13804" y="13163"/>
                    <a:pt x="14971" y="14285"/>
                    <a:pt x="16431" y="14566"/>
                  </a:cubicBezTo>
                  <a:cubicBezTo>
                    <a:pt x="17890" y="14846"/>
                    <a:pt x="19642" y="14285"/>
                    <a:pt x="21393" y="137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2000249" y="3586804"/>
              <a:ext cx="120651" cy="18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5097"/>
                  </a:moveTo>
                  <a:cubicBezTo>
                    <a:pt x="1895" y="4854"/>
                    <a:pt x="3789" y="4611"/>
                    <a:pt x="6253" y="5703"/>
                  </a:cubicBezTo>
                  <a:cubicBezTo>
                    <a:pt x="8716" y="6796"/>
                    <a:pt x="11747" y="9222"/>
                    <a:pt x="13263" y="11771"/>
                  </a:cubicBezTo>
                  <a:cubicBezTo>
                    <a:pt x="14779" y="14319"/>
                    <a:pt x="14779" y="16989"/>
                    <a:pt x="14211" y="18809"/>
                  </a:cubicBezTo>
                  <a:cubicBezTo>
                    <a:pt x="13642" y="20629"/>
                    <a:pt x="12505" y="21600"/>
                    <a:pt x="11558" y="21479"/>
                  </a:cubicBezTo>
                  <a:cubicBezTo>
                    <a:pt x="10611" y="21357"/>
                    <a:pt x="9853" y="20144"/>
                    <a:pt x="9663" y="17353"/>
                  </a:cubicBezTo>
                  <a:cubicBezTo>
                    <a:pt x="9474" y="14562"/>
                    <a:pt x="9853" y="10193"/>
                    <a:pt x="11937" y="7038"/>
                  </a:cubicBezTo>
                  <a:cubicBezTo>
                    <a:pt x="14021" y="3883"/>
                    <a:pt x="17811" y="194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2155590" y="3360716"/>
              <a:ext cx="168510" cy="454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80" fill="norm" stroke="1" extrusionOk="0">
                  <a:moveTo>
                    <a:pt x="15015" y="12069"/>
                  </a:moveTo>
                  <a:cubicBezTo>
                    <a:pt x="13395" y="11871"/>
                    <a:pt x="11775" y="11673"/>
                    <a:pt x="9345" y="12416"/>
                  </a:cubicBezTo>
                  <a:cubicBezTo>
                    <a:pt x="6915" y="13159"/>
                    <a:pt x="3675" y="14844"/>
                    <a:pt x="1920" y="16280"/>
                  </a:cubicBezTo>
                  <a:cubicBezTo>
                    <a:pt x="165" y="17717"/>
                    <a:pt x="-105" y="18906"/>
                    <a:pt x="30" y="19748"/>
                  </a:cubicBezTo>
                  <a:cubicBezTo>
                    <a:pt x="165" y="20590"/>
                    <a:pt x="705" y="21086"/>
                    <a:pt x="1650" y="21234"/>
                  </a:cubicBezTo>
                  <a:cubicBezTo>
                    <a:pt x="2595" y="21383"/>
                    <a:pt x="3945" y="21185"/>
                    <a:pt x="5700" y="20343"/>
                  </a:cubicBezTo>
                  <a:cubicBezTo>
                    <a:pt x="7455" y="19500"/>
                    <a:pt x="9615" y="18014"/>
                    <a:pt x="11640" y="15339"/>
                  </a:cubicBezTo>
                  <a:cubicBezTo>
                    <a:pt x="13665" y="12664"/>
                    <a:pt x="15555" y="8800"/>
                    <a:pt x="16500" y="6471"/>
                  </a:cubicBezTo>
                  <a:cubicBezTo>
                    <a:pt x="17445" y="4143"/>
                    <a:pt x="17445" y="3350"/>
                    <a:pt x="17445" y="2409"/>
                  </a:cubicBezTo>
                  <a:cubicBezTo>
                    <a:pt x="17445" y="1467"/>
                    <a:pt x="17445" y="377"/>
                    <a:pt x="17040" y="80"/>
                  </a:cubicBezTo>
                  <a:cubicBezTo>
                    <a:pt x="16635" y="-217"/>
                    <a:pt x="15825" y="278"/>
                    <a:pt x="14880" y="2062"/>
                  </a:cubicBezTo>
                  <a:cubicBezTo>
                    <a:pt x="13935" y="3845"/>
                    <a:pt x="12855" y="6917"/>
                    <a:pt x="13260" y="9741"/>
                  </a:cubicBezTo>
                  <a:cubicBezTo>
                    <a:pt x="13665" y="12565"/>
                    <a:pt x="15555" y="15141"/>
                    <a:pt x="17175" y="16627"/>
                  </a:cubicBezTo>
                  <a:cubicBezTo>
                    <a:pt x="18795" y="18113"/>
                    <a:pt x="20145" y="18510"/>
                    <a:pt x="21495" y="18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2670063" y="3605038"/>
              <a:ext cx="187437" cy="181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0816" fill="norm" stroke="1" extrusionOk="0">
                  <a:moveTo>
                    <a:pt x="3217" y="11015"/>
                  </a:moveTo>
                  <a:cubicBezTo>
                    <a:pt x="5590" y="9801"/>
                    <a:pt x="7964" y="8588"/>
                    <a:pt x="9507" y="7374"/>
                  </a:cubicBezTo>
                  <a:cubicBezTo>
                    <a:pt x="11050" y="6161"/>
                    <a:pt x="11762" y="4947"/>
                    <a:pt x="12118" y="3734"/>
                  </a:cubicBezTo>
                  <a:cubicBezTo>
                    <a:pt x="12474" y="2520"/>
                    <a:pt x="12474" y="1307"/>
                    <a:pt x="11881" y="579"/>
                  </a:cubicBezTo>
                  <a:cubicBezTo>
                    <a:pt x="11287" y="-149"/>
                    <a:pt x="10100" y="-392"/>
                    <a:pt x="8083" y="1064"/>
                  </a:cubicBezTo>
                  <a:cubicBezTo>
                    <a:pt x="6065" y="2520"/>
                    <a:pt x="3217" y="5675"/>
                    <a:pt x="1555" y="8830"/>
                  </a:cubicBezTo>
                  <a:cubicBezTo>
                    <a:pt x="-106" y="11986"/>
                    <a:pt x="-581" y="15141"/>
                    <a:pt x="843" y="17446"/>
                  </a:cubicBezTo>
                  <a:cubicBezTo>
                    <a:pt x="2267" y="19752"/>
                    <a:pt x="5590" y="21208"/>
                    <a:pt x="9270" y="20723"/>
                  </a:cubicBezTo>
                  <a:cubicBezTo>
                    <a:pt x="12949" y="20237"/>
                    <a:pt x="16984" y="17810"/>
                    <a:pt x="21019" y="15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2901950" y="3571826"/>
              <a:ext cx="133350" cy="19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3" fill="norm" stroke="1" extrusionOk="0">
                  <a:moveTo>
                    <a:pt x="0" y="937"/>
                  </a:moveTo>
                  <a:cubicBezTo>
                    <a:pt x="1714" y="247"/>
                    <a:pt x="3429" y="-442"/>
                    <a:pt x="6000" y="362"/>
                  </a:cubicBezTo>
                  <a:cubicBezTo>
                    <a:pt x="8571" y="1167"/>
                    <a:pt x="12000" y="3464"/>
                    <a:pt x="13714" y="6796"/>
                  </a:cubicBezTo>
                  <a:cubicBezTo>
                    <a:pt x="15429" y="10128"/>
                    <a:pt x="15429" y="14494"/>
                    <a:pt x="14743" y="17137"/>
                  </a:cubicBezTo>
                  <a:cubicBezTo>
                    <a:pt x="14057" y="19779"/>
                    <a:pt x="12686" y="20698"/>
                    <a:pt x="10971" y="20928"/>
                  </a:cubicBezTo>
                  <a:cubicBezTo>
                    <a:pt x="9257" y="21158"/>
                    <a:pt x="7200" y="20698"/>
                    <a:pt x="6686" y="18975"/>
                  </a:cubicBezTo>
                  <a:cubicBezTo>
                    <a:pt x="6171" y="17252"/>
                    <a:pt x="7200" y="14264"/>
                    <a:pt x="9943" y="11162"/>
                  </a:cubicBezTo>
                  <a:cubicBezTo>
                    <a:pt x="12686" y="8060"/>
                    <a:pt x="17143" y="4843"/>
                    <a:pt x="21600" y="16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3067050" y="3555054"/>
              <a:ext cx="152400" cy="21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5250" y="2202"/>
                  </a:cubicBezTo>
                  <a:cubicBezTo>
                    <a:pt x="7500" y="4404"/>
                    <a:pt x="10500" y="8808"/>
                    <a:pt x="11850" y="12058"/>
                  </a:cubicBezTo>
                  <a:cubicBezTo>
                    <a:pt x="13200" y="15309"/>
                    <a:pt x="12900" y="17406"/>
                    <a:pt x="12000" y="18979"/>
                  </a:cubicBezTo>
                  <a:cubicBezTo>
                    <a:pt x="11100" y="20551"/>
                    <a:pt x="9600" y="21600"/>
                    <a:pt x="8700" y="21495"/>
                  </a:cubicBezTo>
                  <a:cubicBezTo>
                    <a:pt x="7800" y="21390"/>
                    <a:pt x="7500" y="20132"/>
                    <a:pt x="8400" y="17196"/>
                  </a:cubicBezTo>
                  <a:cubicBezTo>
                    <a:pt x="9300" y="14260"/>
                    <a:pt x="11400" y="9647"/>
                    <a:pt x="13800" y="6816"/>
                  </a:cubicBezTo>
                  <a:cubicBezTo>
                    <a:pt x="16200" y="3984"/>
                    <a:pt x="18900" y="2936"/>
                    <a:pt x="21600" y="18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3286288" y="3580454"/>
              <a:ext cx="100379" cy="18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251" fill="norm" stroke="1" extrusionOk="0">
                  <a:moveTo>
                    <a:pt x="8562" y="0"/>
                  </a:moveTo>
                  <a:cubicBezTo>
                    <a:pt x="5036" y="3228"/>
                    <a:pt x="1509" y="6455"/>
                    <a:pt x="407" y="9807"/>
                  </a:cubicBezTo>
                  <a:cubicBezTo>
                    <a:pt x="-695" y="13159"/>
                    <a:pt x="627" y="16634"/>
                    <a:pt x="2170" y="18745"/>
                  </a:cubicBezTo>
                  <a:cubicBezTo>
                    <a:pt x="3713" y="20855"/>
                    <a:pt x="5476" y="21600"/>
                    <a:pt x="8342" y="21103"/>
                  </a:cubicBezTo>
                  <a:cubicBezTo>
                    <a:pt x="11207" y="20607"/>
                    <a:pt x="15174" y="18869"/>
                    <a:pt x="17599" y="16138"/>
                  </a:cubicBezTo>
                  <a:cubicBezTo>
                    <a:pt x="20023" y="13407"/>
                    <a:pt x="20905" y="9683"/>
                    <a:pt x="20905" y="7200"/>
                  </a:cubicBezTo>
                  <a:cubicBezTo>
                    <a:pt x="20905" y="4717"/>
                    <a:pt x="20023" y="3476"/>
                    <a:pt x="18481" y="2979"/>
                  </a:cubicBezTo>
                  <a:cubicBezTo>
                    <a:pt x="16938" y="2483"/>
                    <a:pt x="14734" y="2731"/>
                    <a:pt x="12529" y="29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3409950" y="3536004"/>
              <a:ext cx="165100" cy="21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4362"/>
                  </a:moveTo>
                  <a:cubicBezTo>
                    <a:pt x="0" y="3323"/>
                    <a:pt x="0" y="2285"/>
                    <a:pt x="692" y="1558"/>
                  </a:cubicBezTo>
                  <a:cubicBezTo>
                    <a:pt x="1385" y="831"/>
                    <a:pt x="2769" y="415"/>
                    <a:pt x="4154" y="415"/>
                  </a:cubicBezTo>
                  <a:cubicBezTo>
                    <a:pt x="5538" y="415"/>
                    <a:pt x="6923" y="831"/>
                    <a:pt x="8446" y="3323"/>
                  </a:cubicBezTo>
                  <a:cubicBezTo>
                    <a:pt x="9969" y="5815"/>
                    <a:pt x="11631" y="10385"/>
                    <a:pt x="12323" y="13500"/>
                  </a:cubicBezTo>
                  <a:cubicBezTo>
                    <a:pt x="13015" y="16615"/>
                    <a:pt x="12738" y="18277"/>
                    <a:pt x="12185" y="19523"/>
                  </a:cubicBezTo>
                  <a:cubicBezTo>
                    <a:pt x="11631" y="20769"/>
                    <a:pt x="10800" y="21600"/>
                    <a:pt x="10108" y="21496"/>
                  </a:cubicBezTo>
                  <a:cubicBezTo>
                    <a:pt x="9415" y="21392"/>
                    <a:pt x="8862" y="20354"/>
                    <a:pt x="9000" y="17446"/>
                  </a:cubicBezTo>
                  <a:cubicBezTo>
                    <a:pt x="9138" y="14538"/>
                    <a:pt x="9969" y="9762"/>
                    <a:pt x="11492" y="6542"/>
                  </a:cubicBezTo>
                  <a:cubicBezTo>
                    <a:pt x="13015" y="3323"/>
                    <a:pt x="15231" y="1662"/>
                    <a:pt x="17031" y="831"/>
                  </a:cubicBezTo>
                  <a:cubicBezTo>
                    <a:pt x="18831" y="0"/>
                    <a:pt x="2021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3638550" y="3688404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913870" y="4501690"/>
              <a:ext cx="155797" cy="299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9" h="21249" fill="norm" stroke="1" extrusionOk="0">
                  <a:moveTo>
                    <a:pt x="14566" y="3566"/>
                  </a:moveTo>
                  <a:cubicBezTo>
                    <a:pt x="14566" y="2816"/>
                    <a:pt x="14566" y="2066"/>
                    <a:pt x="13145" y="1316"/>
                  </a:cubicBezTo>
                  <a:cubicBezTo>
                    <a:pt x="11724" y="566"/>
                    <a:pt x="8882" y="-184"/>
                    <a:pt x="6466" y="41"/>
                  </a:cubicBezTo>
                  <a:cubicBezTo>
                    <a:pt x="4050" y="266"/>
                    <a:pt x="2061" y="1466"/>
                    <a:pt x="924" y="2816"/>
                  </a:cubicBezTo>
                  <a:cubicBezTo>
                    <a:pt x="-213" y="4166"/>
                    <a:pt x="-497" y="5666"/>
                    <a:pt x="1208" y="7241"/>
                  </a:cubicBezTo>
                  <a:cubicBezTo>
                    <a:pt x="2914" y="8816"/>
                    <a:pt x="6608" y="10466"/>
                    <a:pt x="9877" y="11741"/>
                  </a:cubicBezTo>
                  <a:cubicBezTo>
                    <a:pt x="13145" y="13016"/>
                    <a:pt x="15987" y="13916"/>
                    <a:pt x="17835" y="14666"/>
                  </a:cubicBezTo>
                  <a:cubicBezTo>
                    <a:pt x="19682" y="15416"/>
                    <a:pt x="20535" y="16016"/>
                    <a:pt x="20819" y="16691"/>
                  </a:cubicBezTo>
                  <a:cubicBezTo>
                    <a:pt x="21103" y="17366"/>
                    <a:pt x="20819" y="18116"/>
                    <a:pt x="19540" y="18941"/>
                  </a:cubicBezTo>
                  <a:cubicBezTo>
                    <a:pt x="18261" y="19766"/>
                    <a:pt x="15987" y="20666"/>
                    <a:pt x="14140" y="21041"/>
                  </a:cubicBezTo>
                  <a:cubicBezTo>
                    <a:pt x="12292" y="21416"/>
                    <a:pt x="10871" y="21266"/>
                    <a:pt x="9877" y="20741"/>
                  </a:cubicBezTo>
                  <a:cubicBezTo>
                    <a:pt x="8882" y="20216"/>
                    <a:pt x="8314" y="19316"/>
                    <a:pt x="8598" y="18566"/>
                  </a:cubicBezTo>
                  <a:cubicBezTo>
                    <a:pt x="8882" y="17816"/>
                    <a:pt x="10019" y="17216"/>
                    <a:pt x="11156" y="166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1162050" y="4547542"/>
              <a:ext cx="177800" cy="207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4991"/>
                  </a:moveTo>
                  <a:cubicBezTo>
                    <a:pt x="514" y="6071"/>
                    <a:pt x="1029" y="7151"/>
                    <a:pt x="1929" y="7907"/>
                  </a:cubicBezTo>
                  <a:cubicBezTo>
                    <a:pt x="2829" y="8663"/>
                    <a:pt x="4114" y="9095"/>
                    <a:pt x="5914" y="8771"/>
                  </a:cubicBezTo>
                  <a:cubicBezTo>
                    <a:pt x="7714" y="8447"/>
                    <a:pt x="10029" y="7367"/>
                    <a:pt x="11186" y="6287"/>
                  </a:cubicBezTo>
                  <a:cubicBezTo>
                    <a:pt x="12343" y="5207"/>
                    <a:pt x="12343" y="4127"/>
                    <a:pt x="12343" y="3047"/>
                  </a:cubicBezTo>
                  <a:cubicBezTo>
                    <a:pt x="12343" y="1967"/>
                    <a:pt x="12343" y="887"/>
                    <a:pt x="11057" y="347"/>
                  </a:cubicBezTo>
                  <a:cubicBezTo>
                    <a:pt x="9771" y="-193"/>
                    <a:pt x="7200" y="-193"/>
                    <a:pt x="5143" y="995"/>
                  </a:cubicBezTo>
                  <a:cubicBezTo>
                    <a:pt x="3086" y="2183"/>
                    <a:pt x="1543" y="4559"/>
                    <a:pt x="771" y="7583"/>
                  </a:cubicBezTo>
                  <a:cubicBezTo>
                    <a:pt x="0" y="10607"/>
                    <a:pt x="0" y="14279"/>
                    <a:pt x="900" y="16871"/>
                  </a:cubicBezTo>
                  <a:cubicBezTo>
                    <a:pt x="1800" y="19463"/>
                    <a:pt x="3600" y="20975"/>
                    <a:pt x="7200" y="21191"/>
                  </a:cubicBezTo>
                  <a:cubicBezTo>
                    <a:pt x="10800" y="21407"/>
                    <a:pt x="16200" y="20327"/>
                    <a:pt x="21600" y="19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1579935" y="4331491"/>
              <a:ext cx="191716" cy="413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10" fill="norm" stroke="1" extrusionOk="0">
                  <a:moveTo>
                    <a:pt x="20075" y="1563"/>
                  </a:moveTo>
                  <a:cubicBezTo>
                    <a:pt x="19837" y="1012"/>
                    <a:pt x="19600" y="461"/>
                    <a:pt x="18888" y="186"/>
                  </a:cubicBezTo>
                  <a:cubicBezTo>
                    <a:pt x="18176" y="-90"/>
                    <a:pt x="16989" y="-90"/>
                    <a:pt x="14972" y="406"/>
                  </a:cubicBezTo>
                  <a:cubicBezTo>
                    <a:pt x="12954" y="902"/>
                    <a:pt x="10106" y="1894"/>
                    <a:pt x="7732" y="3547"/>
                  </a:cubicBezTo>
                  <a:cubicBezTo>
                    <a:pt x="5358" y="5200"/>
                    <a:pt x="3459" y="7514"/>
                    <a:pt x="2154" y="9828"/>
                  </a:cubicBezTo>
                  <a:cubicBezTo>
                    <a:pt x="848" y="12143"/>
                    <a:pt x="136" y="14457"/>
                    <a:pt x="18" y="16220"/>
                  </a:cubicBezTo>
                  <a:cubicBezTo>
                    <a:pt x="-101" y="17983"/>
                    <a:pt x="374" y="19196"/>
                    <a:pt x="1798" y="20077"/>
                  </a:cubicBezTo>
                  <a:cubicBezTo>
                    <a:pt x="3222" y="20959"/>
                    <a:pt x="5596" y="21510"/>
                    <a:pt x="9037" y="21510"/>
                  </a:cubicBezTo>
                  <a:cubicBezTo>
                    <a:pt x="12479" y="21510"/>
                    <a:pt x="16989" y="20959"/>
                    <a:pt x="21499" y="20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1874987" y="4391537"/>
              <a:ext cx="214163" cy="32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259" fill="norm" stroke="1" extrusionOk="0">
                  <a:moveTo>
                    <a:pt x="13802" y="2621"/>
                  </a:moveTo>
                  <a:cubicBezTo>
                    <a:pt x="12955" y="2203"/>
                    <a:pt x="12108" y="1785"/>
                    <a:pt x="11155" y="1646"/>
                  </a:cubicBezTo>
                  <a:cubicBezTo>
                    <a:pt x="10202" y="1506"/>
                    <a:pt x="9144" y="1646"/>
                    <a:pt x="7767" y="2482"/>
                  </a:cubicBezTo>
                  <a:cubicBezTo>
                    <a:pt x="6391" y="3318"/>
                    <a:pt x="4697" y="4851"/>
                    <a:pt x="3320" y="6802"/>
                  </a:cubicBezTo>
                  <a:cubicBezTo>
                    <a:pt x="1944" y="8753"/>
                    <a:pt x="885" y="11122"/>
                    <a:pt x="355" y="13073"/>
                  </a:cubicBezTo>
                  <a:cubicBezTo>
                    <a:pt x="-174" y="15024"/>
                    <a:pt x="-174" y="16557"/>
                    <a:pt x="779" y="17880"/>
                  </a:cubicBezTo>
                  <a:cubicBezTo>
                    <a:pt x="1732" y="19204"/>
                    <a:pt x="3638" y="20319"/>
                    <a:pt x="5120" y="20877"/>
                  </a:cubicBezTo>
                  <a:cubicBezTo>
                    <a:pt x="6602" y="21434"/>
                    <a:pt x="7661" y="21434"/>
                    <a:pt x="9355" y="20528"/>
                  </a:cubicBezTo>
                  <a:cubicBezTo>
                    <a:pt x="11050" y="19622"/>
                    <a:pt x="13379" y="17811"/>
                    <a:pt x="14861" y="15372"/>
                  </a:cubicBezTo>
                  <a:cubicBezTo>
                    <a:pt x="16344" y="12933"/>
                    <a:pt x="16979" y="9868"/>
                    <a:pt x="16979" y="7568"/>
                  </a:cubicBezTo>
                  <a:cubicBezTo>
                    <a:pt x="16979" y="5269"/>
                    <a:pt x="16344" y="3736"/>
                    <a:pt x="14967" y="2621"/>
                  </a:cubicBezTo>
                  <a:cubicBezTo>
                    <a:pt x="13591" y="1506"/>
                    <a:pt x="11473" y="809"/>
                    <a:pt x="9885" y="391"/>
                  </a:cubicBezTo>
                  <a:cubicBezTo>
                    <a:pt x="8297" y="-27"/>
                    <a:pt x="7238" y="-166"/>
                    <a:pt x="6073" y="252"/>
                  </a:cubicBezTo>
                  <a:cubicBezTo>
                    <a:pt x="4908" y="670"/>
                    <a:pt x="3638" y="1646"/>
                    <a:pt x="2791" y="2482"/>
                  </a:cubicBezTo>
                  <a:cubicBezTo>
                    <a:pt x="1944" y="3318"/>
                    <a:pt x="1520" y="4015"/>
                    <a:pt x="1308" y="4711"/>
                  </a:cubicBezTo>
                  <a:cubicBezTo>
                    <a:pt x="1097" y="5408"/>
                    <a:pt x="1097" y="6105"/>
                    <a:pt x="1414" y="6732"/>
                  </a:cubicBezTo>
                  <a:cubicBezTo>
                    <a:pt x="1732" y="7359"/>
                    <a:pt x="2367" y="7917"/>
                    <a:pt x="4061" y="8265"/>
                  </a:cubicBezTo>
                  <a:cubicBezTo>
                    <a:pt x="5755" y="8613"/>
                    <a:pt x="8508" y="8753"/>
                    <a:pt x="11579" y="8265"/>
                  </a:cubicBezTo>
                  <a:cubicBezTo>
                    <a:pt x="14650" y="7777"/>
                    <a:pt x="18038" y="6662"/>
                    <a:pt x="21426" y="5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1979083" y="4198290"/>
              <a:ext cx="97367" cy="125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3287" y="3999"/>
                  </a:moveTo>
                  <a:cubicBezTo>
                    <a:pt x="2817" y="7599"/>
                    <a:pt x="2348" y="11199"/>
                    <a:pt x="1643" y="14079"/>
                  </a:cubicBezTo>
                  <a:cubicBezTo>
                    <a:pt x="939" y="16959"/>
                    <a:pt x="0" y="19119"/>
                    <a:pt x="0" y="19299"/>
                  </a:cubicBezTo>
                  <a:cubicBezTo>
                    <a:pt x="0" y="19479"/>
                    <a:pt x="939" y="17679"/>
                    <a:pt x="2113" y="14799"/>
                  </a:cubicBezTo>
                  <a:cubicBezTo>
                    <a:pt x="3287" y="11919"/>
                    <a:pt x="4696" y="7959"/>
                    <a:pt x="6809" y="4899"/>
                  </a:cubicBezTo>
                  <a:cubicBezTo>
                    <a:pt x="8922" y="1839"/>
                    <a:pt x="11739" y="-321"/>
                    <a:pt x="13617" y="39"/>
                  </a:cubicBezTo>
                  <a:cubicBezTo>
                    <a:pt x="15496" y="399"/>
                    <a:pt x="16435" y="3279"/>
                    <a:pt x="17609" y="7239"/>
                  </a:cubicBezTo>
                  <a:cubicBezTo>
                    <a:pt x="18783" y="11199"/>
                    <a:pt x="20191" y="16239"/>
                    <a:pt x="21600" y="212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2171700" y="4183704"/>
              <a:ext cx="90792" cy="532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562" fill="norm" stroke="1" extrusionOk="0">
                  <a:moveTo>
                    <a:pt x="0" y="0"/>
                  </a:moveTo>
                  <a:cubicBezTo>
                    <a:pt x="3927" y="2314"/>
                    <a:pt x="7855" y="4629"/>
                    <a:pt x="11536" y="7243"/>
                  </a:cubicBezTo>
                  <a:cubicBezTo>
                    <a:pt x="15218" y="9857"/>
                    <a:pt x="18655" y="12771"/>
                    <a:pt x="20127" y="14957"/>
                  </a:cubicBezTo>
                  <a:cubicBezTo>
                    <a:pt x="21600" y="17143"/>
                    <a:pt x="21109" y="18600"/>
                    <a:pt x="20127" y="19500"/>
                  </a:cubicBezTo>
                  <a:cubicBezTo>
                    <a:pt x="19145" y="20400"/>
                    <a:pt x="17673" y="20743"/>
                    <a:pt x="15709" y="21043"/>
                  </a:cubicBezTo>
                  <a:cubicBezTo>
                    <a:pt x="13745" y="21343"/>
                    <a:pt x="11291" y="21600"/>
                    <a:pt x="8836" y="21557"/>
                  </a:cubicBezTo>
                  <a:cubicBezTo>
                    <a:pt x="6382" y="21514"/>
                    <a:pt x="3927" y="21171"/>
                    <a:pt x="1473" y="20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2616199" y="4526604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2641600" y="4672654"/>
              <a:ext cx="2032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7200"/>
                    <a:pt x="4500" y="14400"/>
                    <a:pt x="8100" y="18000"/>
                  </a:cubicBezTo>
                  <a:cubicBezTo>
                    <a:pt x="11700" y="21600"/>
                    <a:pt x="1665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3409950" y="4291919"/>
              <a:ext cx="1418988" cy="61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591" fill="norm" stroke="1" extrusionOk="0">
                  <a:moveTo>
                    <a:pt x="0" y="15238"/>
                  </a:moveTo>
                  <a:cubicBezTo>
                    <a:pt x="193" y="17107"/>
                    <a:pt x="386" y="18975"/>
                    <a:pt x="530" y="20096"/>
                  </a:cubicBezTo>
                  <a:cubicBezTo>
                    <a:pt x="675" y="21217"/>
                    <a:pt x="771" y="21591"/>
                    <a:pt x="836" y="21591"/>
                  </a:cubicBezTo>
                  <a:cubicBezTo>
                    <a:pt x="900" y="21591"/>
                    <a:pt x="932" y="21217"/>
                    <a:pt x="948" y="19685"/>
                  </a:cubicBezTo>
                  <a:cubicBezTo>
                    <a:pt x="964" y="18153"/>
                    <a:pt x="964" y="15462"/>
                    <a:pt x="916" y="12846"/>
                  </a:cubicBezTo>
                  <a:cubicBezTo>
                    <a:pt x="868" y="10230"/>
                    <a:pt x="771" y="7689"/>
                    <a:pt x="675" y="5821"/>
                  </a:cubicBezTo>
                  <a:cubicBezTo>
                    <a:pt x="579" y="3952"/>
                    <a:pt x="482" y="2756"/>
                    <a:pt x="498" y="2046"/>
                  </a:cubicBezTo>
                  <a:cubicBezTo>
                    <a:pt x="514" y="1336"/>
                    <a:pt x="643" y="1112"/>
                    <a:pt x="964" y="1000"/>
                  </a:cubicBezTo>
                  <a:cubicBezTo>
                    <a:pt x="1286" y="888"/>
                    <a:pt x="1800" y="888"/>
                    <a:pt x="2491" y="776"/>
                  </a:cubicBezTo>
                  <a:cubicBezTo>
                    <a:pt x="3182" y="664"/>
                    <a:pt x="4050" y="439"/>
                    <a:pt x="5062" y="290"/>
                  </a:cubicBezTo>
                  <a:cubicBezTo>
                    <a:pt x="6075" y="140"/>
                    <a:pt x="7232" y="66"/>
                    <a:pt x="8534" y="28"/>
                  </a:cubicBezTo>
                  <a:cubicBezTo>
                    <a:pt x="9836" y="-9"/>
                    <a:pt x="11282" y="-9"/>
                    <a:pt x="12616" y="28"/>
                  </a:cubicBezTo>
                  <a:cubicBezTo>
                    <a:pt x="13950" y="66"/>
                    <a:pt x="15171" y="140"/>
                    <a:pt x="16425" y="178"/>
                  </a:cubicBezTo>
                  <a:cubicBezTo>
                    <a:pt x="17679" y="215"/>
                    <a:pt x="18964" y="215"/>
                    <a:pt x="19768" y="178"/>
                  </a:cubicBezTo>
                  <a:cubicBezTo>
                    <a:pt x="20571" y="140"/>
                    <a:pt x="20893" y="66"/>
                    <a:pt x="21150" y="28"/>
                  </a:cubicBezTo>
                  <a:cubicBezTo>
                    <a:pt x="21407" y="-9"/>
                    <a:pt x="21600" y="-9"/>
                    <a:pt x="21536" y="103"/>
                  </a:cubicBezTo>
                  <a:cubicBezTo>
                    <a:pt x="21471" y="215"/>
                    <a:pt x="21150" y="439"/>
                    <a:pt x="20829" y="6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3619500" y="4434476"/>
              <a:ext cx="266700" cy="368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1" fill="norm" stroke="1" extrusionOk="0">
                  <a:moveTo>
                    <a:pt x="0" y="3133"/>
                  </a:moveTo>
                  <a:cubicBezTo>
                    <a:pt x="857" y="2765"/>
                    <a:pt x="1714" y="2397"/>
                    <a:pt x="2400" y="2458"/>
                  </a:cubicBezTo>
                  <a:cubicBezTo>
                    <a:pt x="3086" y="2519"/>
                    <a:pt x="3600" y="3010"/>
                    <a:pt x="4543" y="4851"/>
                  </a:cubicBezTo>
                  <a:cubicBezTo>
                    <a:pt x="5486" y="6692"/>
                    <a:pt x="6857" y="9883"/>
                    <a:pt x="7886" y="12399"/>
                  </a:cubicBezTo>
                  <a:cubicBezTo>
                    <a:pt x="8914" y="14915"/>
                    <a:pt x="9600" y="16756"/>
                    <a:pt x="10457" y="18290"/>
                  </a:cubicBezTo>
                  <a:cubicBezTo>
                    <a:pt x="11314" y="19824"/>
                    <a:pt x="12343" y="21051"/>
                    <a:pt x="13029" y="21297"/>
                  </a:cubicBezTo>
                  <a:cubicBezTo>
                    <a:pt x="13714" y="21542"/>
                    <a:pt x="14057" y="20806"/>
                    <a:pt x="14743" y="18597"/>
                  </a:cubicBezTo>
                  <a:cubicBezTo>
                    <a:pt x="15429" y="16387"/>
                    <a:pt x="16457" y="12706"/>
                    <a:pt x="17486" y="9637"/>
                  </a:cubicBezTo>
                  <a:cubicBezTo>
                    <a:pt x="18514" y="6569"/>
                    <a:pt x="19543" y="4115"/>
                    <a:pt x="20057" y="2458"/>
                  </a:cubicBezTo>
                  <a:cubicBezTo>
                    <a:pt x="20571" y="801"/>
                    <a:pt x="20571" y="-58"/>
                    <a:pt x="20743" y="3"/>
                  </a:cubicBezTo>
                  <a:cubicBezTo>
                    <a:pt x="20914" y="65"/>
                    <a:pt x="21257" y="1047"/>
                    <a:pt x="21600" y="20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3886777" y="4548037"/>
              <a:ext cx="132774" cy="166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0926" fill="norm" stroke="1" extrusionOk="0">
                  <a:moveTo>
                    <a:pt x="15335" y="8500"/>
                  </a:moveTo>
                  <a:cubicBezTo>
                    <a:pt x="15335" y="7167"/>
                    <a:pt x="15335" y="5833"/>
                    <a:pt x="15163" y="4367"/>
                  </a:cubicBezTo>
                  <a:cubicBezTo>
                    <a:pt x="14992" y="2900"/>
                    <a:pt x="14649" y="1300"/>
                    <a:pt x="13449" y="500"/>
                  </a:cubicBezTo>
                  <a:cubicBezTo>
                    <a:pt x="12249" y="-300"/>
                    <a:pt x="10192" y="-300"/>
                    <a:pt x="7792" y="1700"/>
                  </a:cubicBezTo>
                  <a:cubicBezTo>
                    <a:pt x="5392" y="3700"/>
                    <a:pt x="2649" y="7700"/>
                    <a:pt x="1277" y="10500"/>
                  </a:cubicBezTo>
                  <a:cubicBezTo>
                    <a:pt x="-94" y="13300"/>
                    <a:pt x="-94" y="14900"/>
                    <a:pt x="77" y="16633"/>
                  </a:cubicBezTo>
                  <a:cubicBezTo>
                    <a:pt x="249" y="18367"/>
                    <a:pt x="592" y="20233"/>
                    <a:pt x="2306" y="20767"/>
                  </a:cubicBezTo>
                  <a:cubicBezTo>
                    <a:pt x="4020" y="21300"/>
                    <a:pt x="7106" y="20500"/>
                    <a:pt x="9335" y="18367"/>
                  </a:cubicBezTo>
                  <a:cubicBezTo>
                    <a:pt x="11563" y="16233"/>
                    <a:pt x="12935" y="12767"/>
                    <a:pt x="13620" y="10367"/>
                  </a:cubicBezTo>
                  <a:cubicBezTo>
                    <a:pt x="14306" y="7967"/>
                    <a:pt x="14306" y="6633"/>
                    <a:pt x="14135" y="7033"/>
                  </a:cubicBezTo>
                  <a:cubicBezTo>
                    <a:pt x="13963" y="7433"/>
                    <a:pt x="13620" y="9567"/>
                    <a:pt x="13963" y="11300"/>
                  </a:cubicBezTo>
                  <a:cubicBezTo>
                    <a:pt x="14306" y="13033"/>
                    <a:pt x="15335" y="14367"/>
                    <a:pt x="16706" y="15167"/>
                  </a:cubicBezTo>
                  <a:cubicBezTo>
                    <a:pt x="18077" y="15967"/>
                    <a:pt x="19792" y="16233"/>
                    <a:pt x="21506" y="16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4032250" y="4507554"/>
              <a:ext cx="152400" cy="173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4684"/>
                  </a:moveTo>
                  <a:cubicBezTo>
                    <a:pt x="2100" y="4164"/>
                    <a:pt x="4200" y="3643"/>
                    <a:pt x="6300" y="4424"/>
                  </a:cubicBezTo>
                  <a:cubicBezTo>
                    <a:pt x="8400" y="5205"/>
                    <a:pt x="10500" y="7287"/>
                    <a:pt x="11700" y="9759"/>
                  </a:cubicBezTo>
                  <a:cubicBezTo>
                    <a:pt x="12900" y="12231"/>
                    <a:pt x="13200" y="15094"/>
                    <a:pt x="13200" y="17176"/>
                  </a:cubicBezTo>
                  <a:cubicBezTo>
                    <a:pt x="13200" y="19258"/>
                    <a:pt x="12900" y="20559"/>
                    <a:pt x="12000" y="21080"/>
                  </a:cubicBezTo>
                  <a:cubicBezTo>
                    <a:pt x="11100" y="21600"/>
                    <a:pt x="9600" y="21340"/>
                    <a:pt x="8700" y="20429"/>
                  </a:cubicBezTo>
                  <a:cubicBezTo>
                    <a:pt x="7800" y="19518"/>
                    <a:pt x="7500" y="17957"/>
                    <a:pt x="7650" y="15224"/>
                  </a:cubicBezTo>
                  <a:cubicBezTo>
                    <a:pt x="7800" y="12492"/>
                    <a:pt x="8400" y="8588"/>
                    <a:pt x="10800" y="5855"/>
                  </a:cubicBezTo>
                  <a:cubicBezTo>
                    <a:pt x="13200" y="3123"/>
                    <a:pt x="17400" y="156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4275222" y="4416137"/>
              <a:ext cx="163428" cy="345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93" fill="norm" stroke="1" extrusionOk="0">
                  <a:moveTo>
                    <a:pt x="21381" y="4108"/>
                  </a:moveTo>
                  <a:cubicBezTo>
                    <a:pt x="21104" y="3449"/>
                    <a:pt x="20827" y="2791"/>
                    <a:pt x="20550" y="2132"/>
                  </a:cubicBezTo>
                  <a:cubicBezTo>
                    <a:pt x="20273" y="1473"/>
                    <a:pt x="19996" y="815"/>
                    <a:pt x="19166" y="420"/>
                  </a:cubicBezTo>
                  <a:cubicBezTo>
                    <a:pt x="18335" y="25"/>
                    <a:pt x="16950" y="-107"/>
                    <a:pt x="15704" y="91"/>
                  </a:cubicBezTo>
                  <a:cubicBezTo>
                    <a:pt x="14458" y="288"/>
                    <a:pt x="13350" y="815"/>
                    <a:pt x="11135" y="2856"/>
                  </a:cubicBezTo>
                  <a:cubicBezTo>
                    <a:pt x="8919" y="4898"/>
                    <a:pt x="5596" y="8454"/>
                    <a:pt x="3519" y="11352"/>
                  </a:cubicBezTo>
                  <a:cubicBezTo>
                    <a:pt x="1443" y="14249"/>
                    <a:pt x="612" y="16488"/>
                    <a:pt x="196" y="17937"/>
                  </a:cubicBezTo>
                  <a:cubicBezTo>
                    <a:pt x="-219" y="19386"/>
                    <a:pt x="-219" y="20044"/>
                    <a:pt x="2689" y="20505"/>
                  </a:cubicBezTo>
                  <a:cubicBezTo>
                    <a:pt x="5596" y="20966"/>
                    <a:pt x="11412" y="21230"/>
                    <a:pt x="17227" y="21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4471846" y="4512846"/>
              <a:ext cx="176354" cy="272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53" fill="norm" stroke="1" extrusionOk="0">
                  <a:moveTo>
                    <a:pt x="15253" y="2556"/>
                  </a:moveTo>
                  <a:cubicBezTo>
                    <a:pt x="15253" y="1732"/>
                    <a:pt x="15253" y="907"/>
                    <a:pt x="14481" y="413"/>
                  </a:cubicBezTo>
                  <a:cubicBezTo>
                    <a:pt x="13710" y="-82"/>
                    <a:pt x="12167" y="-247"/>
                    <a:pt x="10367" y="577"/>
                  </a:cubicBezTo>
                  <a:cubicBezTo>
                    <a:pt x="8567" y="1402"/>
                    <a:pt x="6510" y="3216"/>
                    <a:pt x="4710" y="5442"/>
                  </a:cubicBezTo>
                  <a:cubicBezTo>
                    <a:pt x="2910" y="7668"/>
                    <a:pt x="1367" y="10306"/>
                    <a:pt x="595" y="12697"/>
                  </a:cubicBezTo>
                  <a:cubicBezTo>
                    <a:pt x="-176" y="15087"/>
                    <a:pt x="-176" y="17231"/>
                    <a:pt x="467" y="18632"/>
                  </a:cubicBezTo>
                  <a:cubicBezTo>
                    <a:pt x="1110" y="20034"/>
                    <a:pt x="2395" y="20693"/>
                    <a:pt x="3681" y="21023"/>
                  </a:cubicBezTo>
                  <a:cubicBezTo>
                    <a:pt x="4967" y="21353"/>
                    <a:pt x="6253" y="21353"/>
                    <a:pt x="7924" y="20858"/>
                  </a:cubicBezTo>
                  <a:cubicBezTo>
                    <a:pt x="9595" y="20364"/>
                    <a:pt x="11653" y="19374"/>
                    <a:pt x="13581" y="17643"/>
                  </a:cubicBezTo>
                  <a:cubicBezTo>
                    <a:pt x="15510" y="15912"/>
                    <a:pt x="17310" y="13438"/>
                    <a:pt x="17953" y="11048"/>
                  </a:cubicBezTo>
                  <a:cubicBezTo>
                    <a:pt x="18595" y="8657"/>
                    <a:pt x="18081" y="6348"/>
                    <a:pt x="17438" y="4782"/>
                  </a:cubicBezTo>
                  <a:cubicBezTo>
                    <a:pt x="16795" y="3216"/>
                    <a:pt x="16024" y="2391"/>
                    <a:pt x="14995" y="1732"/>
                  </a:cubicBezTo>
                  <a:cubicBezTo>
                    <a:pt x="13967" y="1072"/>
                    <a:pt x="12681" y="577"/>
                    <a:pt x="11395" y="495"/>
                  </a:cubicBezTo>
                  <a:cubicBezTo>
                    <a:pt x="10110" y="413"/>
                    <a:pt x="8824" y="742"/>
                    <a:pt x="7795" y="1237"/>
                  </a:cubicBezTo>
                  <a:cubicBezTo>
                    <a:pt x="6767" y="1732"/>
                    <a:pt x="5995" y="2391"/>
                    <a:pt x="5353" y="3133"/>
                  </a:cubicBezTo>
                  <a:cubicBezTo>
                    <a:pt x="4710" y="3875"/>
                    <a:pt x="4195" y="4700"/>
                    <a:pt x="4324" y="5442"/>
                  </a:cubicBezTo>
                  <a:cubicBezTo>
                    <a:pt x="4453" y="6184"/>
                    <a:pt x="5224" y="6843"/>
                    <a:pt x="6381" y="7173"/>
                  </a:cubicBezTo>
                  <a:cubicBezTo>
                    <a:pt x="7538" y="7503"/>
                    <a:pt x="9081" y="7503"/>
                    <a:pt x="10495" y="7503"/>
                  </a:cubicBezTo>
                  <a:cubicBezTo>
                    <a:pt x="11910" y="7503"/>
                    <a:pt x="13195" y="7503"/>
                    <a:pt x="14995" y="7173"/>
                  </a:cubicBezTo>
                  <a:cubicBezTo>
                    <a:pt x="16795" y="6843"/>
                    <a:pt x="19110" y="6184"/>
                    <a:pt x="20267" y="5771"/>
                  </a:cubicBezTo>
                  <a:cubicBezTo>
                    <a:pt x="21424" y="5359"/>
                    <a:pt x="21424" y="5194"/>
                    <a:pt x="21424" y="5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4549956" y="4387849"/>
              <a:ext cx="91894" cy="752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332" fill="norm" stroke="1" extrusionOk="0">
                  <a:moveTo>
                    <a:pt x="694" y="3332"/>
                  </a:moveTo>
                  <a:cubicBezTo>
                    <a:pt x="203" y="6932"/>
                    <a:pt x="-288" y="10532"/>
                    <a:pt x="203" y="10832"/>
                  </a:cubicBezTo>
                  <a:cubicBezTo>
                    <a:pt x="694" y="11132"/>
                    <a:pt x="2167" y="8132"/>
                    <a:pt x="3639" y="5432"/>
                  </a:cubicBezTo>
                  <a:cubicBezTo>
                    <a:pt x="5112" y="2732"/>
                    <a:pt x="6585" y="332"/>
                    <a:pt x="8303" y="32"/>
                  </a:cubicBezTo>
                  <a:cubicBezTo>
                    <a:pt x="10021" y="-268"/>
                    <a:pt x="11985" y="1532"/>
                    <a:pt x="13948" y="5132"/>
                  </a:cubicBezTo>
                  <a:cubicBezTo>
                    <a:pt x="15912" y="8732"/>
                    <a:pt x="17876" y="14132"/>
                    <a:pt x="19103" y="17132"/>
                  </a:cubicBezTo>
                  <a:cubicBezTo>
                    <a:pt x="20330" y="20132"/>
                    <a:pt x="20821" y="20732"/>
                    <a:pt x="21312" y="21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4610099" y="4374204"/>
              <a:ext cx="131632" cy="434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502" fill="norm" stroke="1" extrusionOk="0">
                  <a:moveTo>
                    <a:pt x="15429" y="0"/>
                  </a:moveTo>
                  <a:cubicBezTo>
                    <a:pt x="16114" y="1468"/>
                    <a:pt x="16800" y="2936"/>
                    <a:pt x="18000" y="4718"/>
                  </a:cubicBezTo>
                  <a:cubicBezTo>
                    <a:pt x="19200" y="6501"/>
                    <a:pt x="20914" y="8598"/>
                    <a:pt x="21257" y="11167"/>
                  </a:cubicBezTo>
                  <a:cubicBezTo>
                    <a:pt x="21600" y="13736"/>
                    <a:pt x="20571" y="16777"/>
                    <a:pt x="18171" y="18612"/>
                  </a:cubicBezTo>
                  <a:cubicBezTo>
                    <a:pt x="15771" y="20447"/>
                    <a:pt x="12000" y="21076"/>
                    <a:pt x="8743" y="21338"/>
                  </a:cubicBezTo>
                  <a:cubicBezTo>
                    <a:pt x="5486" y="21600"/>
                    <a:pt x="2743" y="21495"/>
                    <a:pt x="0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00" name="Line Shape" descr="Line Shap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2000250" y="5421954"/>
              <a:ext cx="882650" cy="107951"/>
            </a:xfrm>
            <a:prstGeom prst="rect">
              <a:avLst/>
            </a:prstGeom>
            <a:effectLst/>
          </p:spPr>
        </p:pic>
        <p:pic>
          <p:nvPicPr>
            <p:cNvPr id="1002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2679700" y="5294954"/>
              <a:ext cx="233324" cy="374651"/>
            </a:xfrm>
            <a:prstGeom prst="rect">
              <a:avLst/>
            </a:prstGeom>
            <a:effectLst/>
          </p:spPr>
        </p:pic>
        <p:pic>
          <p:nvPicPr>
            <p:cNvPr id="1004" name="Line Line" descr="Line Lin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2057400" y="5167954"/>
              <a:ext cx="101600" cy="196851"/>
            </a:xfrm>
            <a:prstGeom prst="rect">
              <a:avLst/>
            </a:prstGeom>
            <a:effectLst/>
          </p:spPr>
        </p:pic>
        <p:pic>
          <p:nvPicPr>
            <p:cNvPr id="1006" name="Line Line" descr="Line Lin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2044700" y="5066354"/>
              <a:ext cx="152400" cy="76201"/>
            </a:xfrm>
            <a:prstGeom prst="rect">
              <a:avLst/>
            </a:prstGeom>
            <a:effectLst/>
          </p:spPr>
        </p:pic>
        <p:pic>
          <p:nvPicPr>
            <p:cNvPr id="1008" name="Line Shape" descr="Line Shap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2172494" y="4961105"/>
              <a:ext cx="215107" cy="405778"/>
            </a:xfrm>
            <a:prstGeom prst="rect">
              <a:avLst/>
            </a:prstGeom>
            <a:effectLst/>
          </p:spPr>
        </p:pic>
        <p:pic>
          <p:nvPicPr>
            <p:cNvPr id="1010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2342072" y="5118872"/>
              <a:ext cx="159829" cy="220533"/>
            </a:xfrm>
            <a:prstGeom prst="rect">
              <a:avLst/>
            </a:prstGeom>
            <a:effectLst/>
          </p:spPr>
        </p:pic>
        <p:pic>
          <p:nvPicPr>
            <p:cNvPr id="1012" name="Line Shape" descr="Line Shap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2501900" y="4955142"/>
              <a:ext cx="266700" cy="361068"/>
            </a:xfrm>
            <a:prstGeom prst="rect">
              <a:avLst/>
            </a:prstGeom>
            <a:effectLst/>
          </p:spPr>
        </p:pic>
        <p:pic>
          <p:nvPicPr>
            <p:cNvPr id="1014" name="Line Shape" descr="Line Shape"/>
            <p:cNvPicPr>
              <a:picLocks noChangeAspect="0"/>
            </p:cNvPicPr>
            <p:nvPr/>
          </p:nvPicPr>
          <p:blipFill>
            <a:blip r:embed="rId89">
              <a:extLst/>
            </a:blip>
            <a:stretch>
              <a:fillRect/>
            </a:stretch>
          </p:blipFill>
          <p:spPr>
            <a:xfrm>
              <a:off x="3241922" y="5212404"/>
              <a:ext cx="286053" cy="398768"/>
            </a:xfrm>
            <a:prstGeom prst="rect">
              <a:avLst/>
            </a:prstGeom>
            <a:effectLst/>
          </p:spPr>
        </p:pic>
        <p:pic>
          <p:nvPicPr>
            <p:cNvPr id="1016" name="Line Shape" descr="Line Shape"/>
            <p:cNvPicPr>
              <a:picLocks noChangeAspect="0"/>
            </p:cNvPicPr>
            <p:nvPr/>
          </p:nvPicPr>
          <p:blipFill>
            <a:blip r:embed="rId90">
              <a:extLst/>
            </a:blip>
            <a:stretch>
              <a:fillRect/>
            </a:stretch>
          </p:blipFill>
          <p:spPr>
            <a:xfrm>
              <a:off x="6553199" y="5917254"/>
              <a:ext cx="4724401" cy="120651"/>
            </a:xfrm>
            <a:prstGeom prst="rect">
              <a:avLst/>
            </a:prstGeom>
            <a:effectLst/>
          </p:spPr>
        </p:pic>
        <p:pic>
          <p:nvPicPr>
            <p:cNvPr id="1018" name="Line Shape" descr="Line Shape"/>
            <p:cNvPicPr>
              <a:picLocks noChangeAspect="0"/>
            </p:cNvPicPr>
            <p:nvPr/>
          </p:nvPicPr>
          <p:blipFill>
            <a:blip r:embed="rId91">
              <a:extLst/>
            </a:blip>
            <a:stretch>
              <a:fillRect/>
            </a:stretch>
          </p:blipFill>
          <p:spPr>
            <a:xfrm>
              <a:off x="6975422" y="4288235"/>
              <a:ext cx="593243" cy="160054"/>
            </a:xfrm>
            <a:prstGeom prst="rect">
              <a:avLst/>
            </a:prstGeom>
            <a:effectLst/>
          </p:spPr>
        </p:pic>
        <p:pic>
          <p:nvPicPr>
            <p:cNvPr id="1020" name="Line Shape" descr="Line Shape"/>
            <p:cNvPicPr>
              <a:picLocks noChangeAspect="0"/>
            </p:cNvPicPr>
            <p:nvPr/>
          </p:nvPicPr>
          <p:blipFill>
            <a:blip r:embed="rId92">
              <a:extLst/>
            </a:blip>
            <a:stretch>
              <a:fillRect/>
            </a:stretch>
          </p:blipFill>
          <p:spPr>
            <a:xfrm>
              <a:off x="9804399" y="2354904"/>
              <a:ext cx="641351" cy="152401"/>
            </a:xfrm>
            <a:prstGeom prst="rect">
              <a:avLst/>
            </a:prstGeom>
            <a:effectLst/>
          </p:spPr>
        </p:pic>
        <p:pic>
          <p:nvPicPr>
            <p:cNvPr id="1022" name="Line Shape" descr="Line Shape"/>
            <p:cNvPicPr>
              <a:picLocks noChangeAspect="0"/>
            </p:cNvPicPr>
            <p:nvPr/>
          </p:nvPicPr>
          <p:blipFill>
            <a:blip r:embed="rId93">
              <a:extLst/>
            </a:blip>
            <a:stretch>
              <a:fillRect/>
            </a:stretch>
          </p:blipFill>
          <p:spPr>
            <a:xfrm>
              <a:off x="9785350" y="2437454"/>
              <a:ext cx="577850" cy="120651"/>
            </a:xfrm>
            <a:prstGeom prst="rect">
              <a:avLst/>
            </a:prstGeom>
            <a:effectLst/>
          </p:spPr>
        </p:pic>
        <p:sp>
          <p:nvSpPr>
            <p:cNvPr id="1024" name="Line"/>
            <p:cNvSpPr/>
            <p:nvPr/>
          </p:nvSpPr>
          <p:spPr>
            <a:xfrm>
              <a:off x="0" y="6095966"/>
              <a:ext cx="154282" cy="284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2" h="21531" fill="norm" stroke="1" extrusionOk="0">
                  <a:moveTo>
                    <a:pt x="0" y="3291"/>
                  </a:moveTo>
                  <a:cubicBezTo>
                    <a:pt x="864" y="2651"/>
                    <a:pt x="1728" y="2011"/>
                    <a:pt x="4320" y="1451"/>
                  </a:cubicBezTo>
                  <a:cubicBezTo>
                    <a:pt x="6912" y="891"/>
                    <a:pt x="11232" y="411"/>
                    <a:pt x="14112" y="171"/>
                  </a:cubicBezTo>
                  <a:cubicBezTo>
                    <a:pt x="16992" y="-69"/>
                    <a:pt x="18432" y="-69"/>
                    <a:pt x="19584" y="251"/>
                  </a:cubicBezTo>
                  <a:cubicBezTo>
                    <a:pt x="20736" y="571"/>
                    <a:pt x="21600" y="1211"/>
                    <a:pt x="20448" y="2491"/>
                  </a:cubicBezTo>
                  <a:cubicBezTo>
                    <a:pt x="19296" y="3771"/>
                    <a:pt x="16128" y="5691"/>
                    <a:pt x="13824" y="7051"/>
                  </a:cubicBezTo>
                  <a:cubicBezTo>
                    <a:pt x="11520" y="8411"/>
                    <a:pt x="10080" y="9211"/>
                    <a:pt x="10080" y="9771"/>
                  </a:cubicBezTo>
                  <a:cubicBezTo>
                    <a:pt x="10080" y="10331"/>
                    <a:pt x="11520" y="10651"/>
                    <a:pt x="13248" y="11371"/>
                  </a:cubicBezTo>
                  <a:cubicBezTo>
                    <a:pt x="14976" y="12091"/>
                    <a:pt x="16992" y="13211"/>
                    <a:pt x="18000" y="14171"/>
                  </a:cubicBezTo>
                  <a:cubicBezTo>
                    <a:pt x="19008" y="15131"/>
                    <a:pt x="19008" y="15931"/>
                    <a:pt x="17856" y="16971"/>
                  </a:cubicBezTo>
                  <a:cubicBezTo>
                    <a:pt x="16704" y="18011"/>
                    <a:pt x="14400" y="19291"/>
                    <a:pt x="11808" y="20091"/>
                  </a:cubicBezTo>
                  <a:cubicBezTo>
                    <a:pt x="9216" y="20891"/>
                    <a:pt x="6336" y="21211"/>
                    <a:pt x="3456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196849" y="6355404"/>
              <a:ext cx="38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670077" y="6057389"/>
              <a:ext cx="326874" cy="335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273" fill="norm" stroke="1" extrusionOk="0">
                  <a:moveTo>
                    <a:pt x="1871" y="6412"/>
                  </a:moveTo>
                  <a:cubicBezTo>
                    <a:pt x="1592" y="9632"/>
                    <a:pt x="1314" y="12852"/>
                    <a:pt x="1174" y="15132"/>
                  </a:cubicBezTo>
                  <a:cubicBezTo>
                    <a:pt x="1035" y="17413"/>
                    <a:pt x="1035" y="18755"/>
                    <a:pt x="895" y="19761"/>
                  </a:cubicBezTo>
                  <a:cubicBezTo>
                    <a:pt x="756" y="20767"/>
                    <a:pt x="477" y="21438"/>
                    <a:pt x="338" y="21237"/>
                  </a:cubicBezTo>
                  <a:cubicBezTo>
                    <a:pt x="199" y="21036"/>
                    <a:pt x="199" y="19962"/>
                    <a:pt x="129" y="17480"/>
                  </a:cubicBezTo>
                  <a:cubicBezTo>
                    <a:pt x="59" y="14998"/>
                    <a:pt x="-80" y="11108"/>
                    <a:pt x="59" y="8357"/>
                  </a:cubicBezTo>
                  <a:cubicBezTo>
                    <a:pt x="199" y="5607"/>
                    <a:pt x="617" y="3997"/>
                    <a:pt x="965" y="2857"/>
                  </a:cubicBezTo>
                  <a:cubicBezTo>
                    <a:pt x="1314" y="1716"/>
                    <a:pt x="1592" y="1045"/>
                    <a:pt x="2080" y="576"/>
                  </a:cubicBezTo>
                  <a:cubicBezTo>
                    <a:pt x="2568" y="106"/>
                    <a:pt x="3265" y="-162"/>
                    <a:pt x="3752" y="106"/>
                  </a:cubicBezTo>
                  <a:cubicBezTo>
                    <a:pt x="4240" y="375"/>
                    <a:pt x="4519" y="1180"/>
                    <a:pt x="4797" y="2320"/>
                  </a:cubicBezTo>
                  <a:cubicBezTo>
                    <a:pt x="5076" y="3460"/>
                    <a:pt x="5355" y="4936"/>
                    <a:pt x="5703" y="5942"/>
                  </a:cubicBezTo>
                  <a:cubicBezTo>
                    <a:pt x="6052" y="6949"/>
                    <a:pt x="6470" y="7485"/>
                    <a:pt x="6888" y="8022"/>
                  </a:cubicBezTo>
                  <a:cubicBezTo>
                    <a:pt x="7306" y="8558"/>
                    <a:pt x="7724" y="9095"/>
                    <a:pt x="8281" y="9363"/>
                  </a:cubicBezTo>
                  <a:cubicBezTo>
                    <a:pt x="8839" y="9632"/>
                    <a:pt x="9535" y="9632"/>
                    <a:pt x="10790" y="8693"/>
                  </a:cubicBezTo>
                  <a:cubicBezTo>
                    <a:pt x="12044" y="7754"/>
                    <a:pt x="13855" y="5875"/>
                    <a:pt x="14970" y="4668"/>
                  </a:cubicBezTo>
                  <a:cubicBezTo>
                    <a:pt x="16085" y="3460"/>
                    <a:pt x="16503" y="2924"/>
                    <a:pt x="17061" y="2521"/>
                  </a:cubicBezTo>
                  <a:cubicBezTo>
                    <a:pt x="17618" y="2119"/>
                    <a:pt x="18315" y="1850"/>
                    <a:pt x="18733" y="2052"/>
                  </a:cubicBezTo>
                  <a:cubicBezTo>
                    <a:pt x="19151" y="2253"/>
                    <a:pt x="19290" y="2924"/>
                    <a:pt x="19569" y="5272"/>
                  </a:cubicBezTo>
                  <a:cubicBezTo>
                    <a:pt x="19848" y="7619"/>
                    <a:pt x="20266" y="11644"/>
                    <a:pt x="20614" y="14327"/>
                  </a:cubicBezTo>
                  <a:cubicBezTo>
                    <a:pt x="20963" y="17011"/>
                    <a:pt x="21241" y="18352"/>
                    <a:pt x="21520" y="19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1164928" y="6096062"/>
              <a:ext cx="115848" cy="296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2" h="21442" fill="norm" stroke="1" extrusionOk="0">
                  <a:moveTo>
                    <a:pt x="19604" y="2225"/>
                  </a:moveTo>
                  <a:cubicBezTo>
                    <a:pt x="19604" y="1459"/>
                    <a:pt x="19604" y="693"/>
                    <a:pt x="18673" y="310"/>
                  </a:cubicBezTo>
                  <a:cubicBezTo>
                    <a:pt x="17742" y="-73"/>
                    <a:pt x="15880" y="-73"/>
                    <a:pt x="13087" y="157"/>
                  </a:cubicBezTo>
                  <a:cubicBezTo>
                    <a:pt x="10293" y="387"/>
                    <a:pt x="6569" y="846"/>
                    <a:pt x="3776" y="2072"/>
                  </a:cubicBezTo>
                  <a:cubicBezTo>
                    <a:pt x="983" y="3297"/>
                    <a:pt x="-879" y="5289"/>
                    <a:pt x="424" y="7204"/>
                  </a:cubicBezTo>
                  <a:cubicBezTo>
                    <a:pt x="1728" y="9118"/>
                    <a:pt x="6197" y="10957"/>
                    <a:pt x="10107" y="12565"/>
                  </a:cubicBezTo>
                  <a:cubicBezTo>
                    <a:pt x="14018" y="14174"/>
                    <a:pt x="17369" y="15553"/>
                    <a:pt x="19045" y="16701"/>
                  </a:cubicBezTo>
                  <a:cubicBezTo>
                    <a:pt x="20721" y="17850"/>
                    <a:pt x="20721" y="18770"/>
                    <a:pt x="19604" y="19536"/>
                  </a:cubicBezTo>
                  <a:cubicBezTo>
                    <a:pt x="18487" y="20301"/>
                    <a:pt x="16252" y="20914"/>
                    <a:pt x="13459" y="21221"/>
                  </a:cubicBezTo>
                  <a:cubicBezTo>
                    <a:pt x="10666" y="21527"/>
                    <a:pt x="7314" y="21527"/>
                    <a:pt x="5638" y="21144"/>
                  </a:cubicBezTo>
                  <a:cubicBezTo>
                    <a:pt x="3962" y="20761"/>
                    <a:pt x="3962" y="19995"/>
                    <a:pt x="3962" y="19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1392300" y="6089373"/>
              <a:ext cx="207900" cy="34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446" fill="norm" stroke="1" extrusionOk="0">
                  <a:moveTo>
                    <a:pt x="21430" y="353"/>
                  </a:moveTo>
                  <a:cubicBezTo>
                    <a:pt x="19248" y="221"/>
                    <a:pt x="17066" y="90"/>
                    <a:pt x="15321" y="24"/>
                  </a:cubicBezTo>
                  <a:cubicBezTo>
                    <a:pt x="13575" y="-42"/>
                    <a:pt x="12266" y="-42"/>
                    <a:pt x="10630" y="946"/>
                  </a:cubicBezTo>
                  <a:cubicBezTo>
                    <a:pt x="8994" y="1934"/>
                    <a:pt x="7030" y="3909"/>
                    <a:pt x="5175" y="6938"/>
                  </a:cubicBezTo>
                  <a:cubicBezTo>
                    <a:pt x="3321" y="9968"/>
                    <a:pt x="1575" y="14051"/>
                    <a:pt x="703" y="16619"/>
                  </a:cubicBezTo>
                  <a:cubicBezTo>
                    <a:pt x="-170" y="19187"/>
                    <a:pt x="-170" y="20241"/>
                    <a:pt x="375" y="20834"/>
                  </a:cubicBezTo>
                  <a:cubicBezTo>
                    <a:pt x="921" y="21426"/>
                    <a:pt x="2012" y="21558"/>
                    <a:pt x="5285" y="21360"/>
                  </a:cubicBezTo>
                  <a:cubicBezTo>
                    <a:pt x="8557" y="21163"/>
                    <a:pt x="14012" y="20636"/>
                    <a:pt x="19466" y="20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1422399" y="6272854"/>
              <a:ext cx="133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1744133" y="6080453"/>
              <a:ext cx="205317" cy="429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0" fill="norm" stroke="1" extrusionOk="0">
                  <a:moveTo>
                    <a:pt x="21600" y="1359"/>
                  </a:moveTo>
                  <a:cubicBezTo>
                    <a:pt x="21155" y="832"/>
                    <a:pt x="20709" y="305"/>
                    <a:pt x="19930" y="95"/>
                  </a:cubicBezTo>
                  <a:cubicBezTo>
                    <a:pt x="19151" y="-116"/>
                    <a:pt x="18037" y="-11"/>
                    <a:pt x="16144" y="780"/>
                  </a:cubicBezTo>
                  <a:cubicBezTo>
                    <a:pt x="14252" y="1570"/>
                    <a:pt x="11579" y="3045"/>
                    <a:pt x="8907" y="5205"/>
                  </a:cubicBezTo>
                  <a:cubicBezTo>
                    <a:pt x="6235" y="7365"/>
                    <a:pt x="3563" y="10210"/>
                    <a:pt x="2004" y="12739"/>
                  </a:cubicBezTo>
                  <a:cubicBezTo>
                    <a:pt x="445" y="15267"/>
                    <a:pt x="0" y="17480"/>
                    <a:pt x="0" y="18903"/>
                  </a:cubicBezTo>
                  <a:cubicBezTo>
                    <a:pt x="0" y="20325"/>
                    <a:pt x="445" y="20957"/>
                    <a:pt x="2672" y="21221"/>
                  </a:cubicBezTo>
                  <a:cubicBezTo>
                    <a:pt x="4899" y="21484"/>
                    <a:pt x="8907" y="21379"/>
                    <a:pt x="11691" y="21063"/>
                  </a:cubicBezTo>
                  <a:cubicBezTo>
                    <a:pt x="14474" y="20746"/>
                    <a:pt x="16033" y="20220"/>
                    <a:pt x="17592" y="196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2025649" y="6153411"/>
              <a:ext cx="247651" cy="347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19938" y="710"/>
                  </a:moveTo>
                  <a:cubicBezTo>
                    <a:pt x="19015" y="449"/>
                    <a:pt x="18092" y="187"/>
                    <a:pt x="17169" y="56"/>
                  </a:cubicBezTo>
                  <a:cubicBezTo>
                    <a:pt x="16246" y="-75"/>
                    <a:pt x="15323" y="-75"/>
                    <a:pt x="13385" y="1169"/>
                  </a:cubicBezTo>
                  <a:cubicBezTo>
                    <a:pt x="11446" y="2412"/>
                    <a:pt x="8492" y="4900"/>
                    <a:pt x="6092" y="7583"/>
                  </a:cubicBezTo>
                  <a:cubicBezTo>
                    <a:pt x="3692" y="10267"/>
                    <a:pt x="1846" y="13147"/>
                    <a:pt x="923" y="14914"/>
                  </a:cubicBezTo>
                  <a:cubicBezTo>
                    <a:pt x="0" y="16681"/>
                    <a:pt x="0" y="17336"/>
                    <a:pt x="0" y="18056"/>
                  </a:cubicBezTo>
                  <a:cubicBezTo>
                    <a:pt x="0" y="18776"/>
                    <a:pt x="0" y="19561"/>
                    <a:pt x="646" y="20216"/>
                  </a:cubicBezTo>
                  <a:cubicBezTo>
                    <a:pt x="1292" y="20870"/>
                    <a:pt x="2585" y="21394"/>
                    <a:pt x="4246" y="21460"/>
                  </a:cubicBezTo>
                  <a:cubicBezTo>
                    <a:pt x="5908" y="21525"/>
                    <a:pt x="7938" y="21132"/>
                    <a:pt x="10246" y="20020"/>
                  </a:cubicBezTo>
                  <a:cubicBezTo>
                    <a:pt x="12554" y="18907"/>
                    <a:pt x="15138" y="17074"/>
                    <a:pt x="16892" y="14783"/>
                  </a:cubicBezTo>
                  <a:cubicBezTo>
                    <a:pt x="18646" y="12492"/>
                    <a:pt x="19569" y="9743"/>
                    <a:pt x="19938" y="7583"/>
                  </a:cubicBezTo>
                  <a:cubicBezTo>
                    <a:pt x="20308" y="5423"/>
                    <a:pt x="20123" y="3852"/>
                    <a:pt x="19662" y="2805"/>
                  </a:cubicBezTo>
                  <a:cubicBezTo>
                    <a:pt x="19200" y="1758"/>
                    <a:pt x="18462" y="1234"/>
                    <a:pt x="16892" y="907"/>
                  </a:cubicBezTo>
                  <a:cubicBezTo>
                    <a:pt x="15323" y="580"/>
                    <a:pt x="12923" y="449"/>
                    <a:pt x="10892" y="841"/>
                  </a:cubicBezTo>
                  <a:cubicBezTo>
                    <a:pt x="8862" y="1234"/>
                    <a:pt x="7200" y="2150"/>
                    <a:pt x="6000" y="3198"/>
                  </a:cubicBezTo>
                  <a:cubicBezTo>
                    <a:pt x="4800" y="4245"/>
                    <a:pt x="4062" y="5423"/>
                    <a:pt x="3692" y="6470"/>
                  </a:cubicBezTo>
                  <a:cubicBezTo>
                    <a:pt x="3323" y="7518"/>
                    <a:pt x="3323" y="8434"/>
                    <a:pt x="3415" y="9220"/>
                  </a:cubicBezTo>
                  <a:cubicBezTo>
                    <a:pt x="3508" y="10005"/>
                    <a:pt x="3692" y="10660"/>
                    <a:pt x="4338" y="11052"/>
                  </a:cubicBezTo>
                  <a:cubicBezTo>
                    <a:pt x="4985" y="11445"/>
                    <a:pt x="6092" y="11576"/>
                    <a:pt x="8677" y="11183"/>
                  </a:cubicBezTo>
                  <a:cubicBezTo>
                    <a:pt x="11262" y="10790"/>
                    <a:pt x="15323" y="9874"/>
                    <a:pt x="17723" y="9154"/>
                  </a:cubicBezTo>
                  <a:cubicBezTo>
                    <a:pt x="20123" y="8434"/>
                    <a:pt x="20862" y="7910"/>
                    <a:pt x="21600" y="7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2145078" y="5936389"/>
              <a:ext cx="121873" cy="120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13" fill="norm" stroke="1" extrusionOk="0">
                  <a:moveTo>
                    <a:pt x="4684" y="3337"/>
                  </a:moveTo>
                  <a:cubicBezTo>
                    <a:pt x="3567" y="7061"/>
                    <a:pt x="2450" y="10785"/>
                    <a:pt x="1519" y="13951"/>
                  </a:cubicBezTo>
                  <a:cubicBezTo>
                    <a:pt x="588" y="17116"/>
                    <a:pt x="-157" y="19723"/>
                    <a:pt x="29" y="20096"/>
                  </a:cubicBezTo>
                  <a:cubicBezTo>
                    <a:pt x="215" y="20468"/>
                    <a:pt x="1333" y="18606"/>
                    <a:pt x="3381" y="15068"/>
                  </a:cubicBezTo>
                  <a:cubicBezTo>
                    <a:pt x="5429" y="11530"/>
                    <a:pt x="8409" y="6316"/>
                    <a:pt x="11015" y="3337"/>
                  </a:cubicBezTo>
                  <a:cubicBezTo>
                    <a:pt x="13622" y="358"/>
                    <a:pt x="15857" y="-387"/>
                    <a:pt x="17160" y="172"/>
                  </a:cubicBezTo>
                  <a:cubicBezTo>
                    <a:pt x="18464" y="730"/>
                    <a:pt x="18836" y="2592"/>
                    <a:pt x="19395" y="6316"/>
                  </a:cubicBezTo>
                  <a:cubicBezTo>
                    <a:pt x="19953" y="10041"/>
                    <a:pt x="20698" y="15627"/>
                    <a:pt x="21443" y="21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2368549" y="6063304"/>
              <a:ext cx="113313" cy="413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8" h="21553" fill="norm" stroke="1" extrusionOk="0">
                  <a:moveTo>
                    <a:pt x="0" y="0"/>
                  </a:moveTo>
                  <a:cubicBezTo>
                    <a:pt x="6171" y="2314"/>
                    <a:pt x="12343" y="4629"/>
                    <a:pt x="16200" y="7163"/>
                  </a:cubicBezTo>
                  <a:cubicBezTo>
                    <a:pt x="20057" y="9698"/>
                    <a:pt x="21600" y="12453"/>
                    <a:pt x="20057" y="14767"/>
                  </a:cubicBezTo>
                  <a:cubicBezTo>
                    <a:pt x="18514" y="17082"/>
                    <a:pt x="13886" y="18955"/>
                    <a:pt x="10607" y="20057"/>
                  </a:cubicBezTo>
                  <a:cubicBezTo>
                    <a:pt x="7329" y="21159"/>
                    <a:pt x="5400" y="21490"/>
                    <a:pt x="4243" y="21545"/>
                  </a:cubicBezTo>
                  <a:cubicBezTo>
                    <a:pt x="3086" y="21600"/>
                    <a:pt x="2700" y="21380"/>
                    <a:pt x="2314" y="211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2686050" y="6241104"/>
              <a:ext cx="152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2647950" y="6412554"/>
              <a:ext cx="1714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21600"/>
                    <a:pt x="11200" y="21600"/>
                    <a:pt x="14800" y="18000"/>
                  </a:cubicBezTo>
                  <a:cubicBezTo>
                    <a:pt x="18400" y="14400"/>
                    <a:pt x="200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3258400" y="6119239"/>
              <a:ext cx="246800" cy="416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65" fill="norm" stroke="1" extrusionOk="0">
                  <a:moveTo>
                    <a:pt x="21526" y="718"/>
                  </a:moveTo>
                  <a:cubicBezTo>
                    <a:pt x="19495" y="390"/>
                    <a:pt x="17464" y="63"/>
                    <a:pt x="15434" y="9"/>
                  </a:cubicBezTo>
                  <a:cubicBezTo>
                    <a:pt x="13403" y="-46"/>
                    <a:pt x="11372" y="172"/>
                    <a:pt x="9618" y="772"/>
                  </a:cubicBezTo>
                  <a:cubicBezTo>
                    <a:pt x="7864" y="1372"/>
                    <a:pt x="6388" y="2354"/>
                    <a:pt x="5372" y="3881"/>
                  </a:cubicBezTo>
                  <a:cubicBezTo>
                    <a:pt x="4357" y="5409"/>
                    <a:pt x="3803" y="7481"/>
                    <a:pt x="2972" y="9881"/>
                  </a:cubicBezTo>
                  <a:cubicBezTo>
                    <a:pt x="2141" y="12281"/>
                    <a:pt x="1034" y="15009"/>
                    <a:pt x="480" y="16699"/>
                  </a:cubicBezTo>
                  <a:cubicBezTo>
                    <a:pt x="-74" y="18390"/>
                    <a:pt x="-74" y="19045"/>
                    <a:pt x="111" y="19645"/>
                  </a:cubicBezTo>
                  <a:cubicBezTo>
                    <a:pt x="295" y="20245"/>
                    <a:pt x="664" y="20790"/>
                    <a:pt x="1311" y="21118"/>
                  </a:cubicBezTo>
                  <a:cubicBezTo>
                    <a:pt x="1957" y="21445"/>
                    <a:pt x="2880" y="21554"/>
                    <a:pt x="5280" y="21390"/>
                  </a:cubicBezTo>
                  <a:cubicBezTo>
                    <a:pt x="7680" y="21227"/>
                    <a:pt x="11557" y="20790"/>
                    <a:pt x="14141" y="20463"/>
                  </a:cubicBezTo>
                  <a:cubicBezTo>
                    <a:pt x="16726" y="20136"/>
                    <a:pt x="18018" y="19918"/>
                    <a:pt x="19311" y="196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3251200" y="6342704"/>
              <a:ext cx="146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3594100" y="6097385"/>
              <a:ext cx="241300" cy="466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21600" y="477"/>
                  </a:moveTo>
                  <a:cubicBezTo>
                    <a:pt x="19326" y="185"/>
                    <a:pt x="17053" y="-107"/>
                    <a:pt x="14779" y="39"/>
                  </a:cubicBezTo>
                  <a:cubicBezTo>
                    <a:pt x="12505" y="185"/>
                    <a:pt x="10232" y="769"/>
                    <a:pt x="8432" y="1888"/>
                  </a:cubicBezTo>
                  <a:cubicBezTo>
                    <a:pt x="6632" y="3007"/>
                    <a:pt x="5305" y="4661"/>
                    <a:pt x="4168" y="6996"/>
                  </a:cubicBezTo>
                  <a:cubicBezTo>
                    <a:pt x="3032" y="9331"/>
                    <a:pt x="2084" y="12347"/>
                    <a:pt x="1421" y="14390"/>
                  </a:cubicBezTo>
                  <a:cubicBezTo>
                    <a:pt x="758" y="16434"/>
                    <a:pt x="379" y="17504"/>
                    <a:pt x="189" y="18282"/>
                  </a:cubicBezTo>
                  <a:cubicBezTo>
                    <a:pt x="0" y="19061"/>
                    <a:pt x="0" y="19547"/>
                    <a:pt x="0" y="20034"/>
                  </a:cubicBezTo>
                  <a:cubicBezTo>
                    <a:pt x="0" y="20520"/>
                    <a:pt x="0" y="21007"/>
                    <a:pt x="758" y="21250"/>
                  </a:cubicBezTo>
                  <a:cubicBezTo>
                    <a:pt x="1516" y="21493"/>
                    <a:pt x="3032" y="21493"/>
                    <a:pt x="5779" y="21298"/>
                  </a:cubicBezTo>
                  <a:cubicBezTo>
                    <a:pt x="8526" y="21104"/>
                    <a:pt x="12505" y="20715"/>
                    <a:pt x="16484" y="20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3936497" y="6219061"/>
              <a:ext cx="171953" cy="320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517" fill="norm" stroke="1" extrusionOk="0">
                  <a:moveTo>
                    <a:pt x="21399" y="201"/>
                  </a:moveTo>
                  <a:cubicBezTo>
                    <a:pt x="20082" y="59"/>
                    <a:pt x="18765" y="-83"/>
                    <a:pt x="17579" y="59"/>
                  </a:cubicBezTo>
                  <a:cubicBezTo>
                    <a:pt x="16394" y="201"/>
                    <a:pt x="15340" y="628"/>
                    <a:pt x="12838" y="2404"/>
                  </a:cubicBezTo>
                  <a:cubicBezTo>
                    <a:pt x="10336" y="4180"/>
                    <a:pt x="6384" y="7306"/>
                    <a:pt x="3882" y="10220"/>
                  </a:cubicBezTo>
                  <a:cubicBezTo>
                    <a:pt x="1379" y="13133"/>
                    <a:pt x="326" y="15833"/>
                    <a:pt x="62" y="17538"/>
                  </a:cubicBezTo>
                  <a:cubicBezTo>
                    <a:pt x="-201" y="19243"/>
                    <a:pt x="326" y="19954"/>
                    <a:pt x="2433" y="20451"/>
                  </a:cubicBezTo>
                  <a:cubicBezTo>
                    <a:pt x="4540" y="20949"/>
                    <a:pt x="8228" y="21233"/>
                    <a:pt x="11916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4182932" y="6236127"/>
              <a:ext cx="211268" cy="311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05" fill="norm" stroke="1" extrusionOk="0">
                  <a:moveTo>
                    <a:pt x="13647" y="781"/>
                  </a:moveTo>
                  <a:cubicBezTo>
                    <a:pt x="12578" y="781"/>
                    <a:pt x="11508" y="781"/>
                    <a:pt x="9904" y="1437"/>
                  </a:cubicBezTo>
                  <a:cubicBezTo>
                    <a:pt x="8300" y="2094"/>
                    <a:pt x="6162" y="3408"/>
                    <a:pt x="4344" y="5889"/>
                  </a:cubicBezTo>
                  <a:cubicBezTo>
                    <a:pt x="2526" y="8370"/>
                    <a:pt x="1029" y="12019"/>
                    <a:pt x="388" y="14719"/>
                  </a:cubicBezTo>
                  <a:cubicBezTo>
                    <a:pt x="-254" y="17419"/>
                    <a:pt x="-40" y="19170"/>
                    <a:pt x="601" y="20191"/>
                  </a:cubicBezTo>
                  <a:cubicBezTo>
                    <a:pt x="1243" y="21213"/>
                    <a:pt x="2312" y="21505"/>
                    <a:pt x="3916" y="21505"/>
                  </a:cubicBezTo>
                  <a:cubicBezTo>
                    <a:pt x="5520" y="21505"/>
                    <a:pt x="7659" y="21213"/>
                    <a:pt x="10225" y="20046"/>
                  </a:cubicBezTo>
                  <a:cubicBezTo>
                    <a:pt x="12792" y="18878"/>
                    <a:pt x="15786" y="16835"/>
                    <a:pt x="17603" y="14500"/>
                  </a:cubicBezTo>
                  <a:cubicBezTo>
                    <a:pt x="19421" y="12164"/>
                    <a:pt x="20063" y="9537"/>
                    <a:pt x="20063" y="7348"/>
                  </a:cubicBezTo>
                  <a:cubicBezTo>
                    <a:pt x="20063" y="5159"/>
                    <a:pt x="19421" y="3408"/>
                    <a:pt x="18780" y="2240"/>
                  </a:cubicBezTo>
                  <a:cubicBezTo>
                    <a:pt x="18138" y="1073"/>
                    <a:pt x="17496" y="489"/>
                    <a:pt x="16641" y="197"/>
                  </a:cubicBezTo>
                  <a:cubicBezTo>
                    <a:pt x="15786" y="-95"/>
                    <a:pt x="14716" y="-95"/>
                    <a:pt x="12898" y="416"/>
                  </a:cubicBezTo>
                  <a:cubicBezTo>
                    <a:pt x="11081" y="927"/>
                    <a:pt x="8514" y="1948"/>
                    <a:pt x="6803" y="2751"/>
                  </a:cubicBezTo>
                  <a:cubicBezTo>
                    <a:pt x="5093" y="3554"/>
                    <a:pt x="4237" y="4137"/>
                    <a:pt x="3702" y="4794"/>
                  </a:cubicBezTo>
                  <a:cubicBezTo>
                    <a:pt x="3168" y="5451"/>
                    <a:pt x="2954" y="6181"/>
                    <a:pt x="2847" y="6910"/>
                  </a:cubicBezTo>
                  <a:cubicBezTo>
                    <a:pt x="2740" y="7640"/>
                    <a:pt x="2740" y="8370"/>
                    <a:pt x="3382" y="9027"/>
                  </a:cubicBezTo>
                  <a:cubicBezTo>
                    <a:pt x="4023" y="9683"/>
                    <a:pt x="5306" y="10267"/>
                    <a:pt x="8407" y="10340"/>
                  </a:cubicBezTo>
                  <a:cubicBezTo>
                    <a:pt x="11508" y="10413"/>
                    <a:pt x="16427" y="9975"/>
                    <a:pt x="21346" y="95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4508499" y="6450654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4814242" y="6303458"/>
              <a:ext cx="303859" cy="28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272" fill="norm" stroke="1" extrusionOk="0">
                  <a:moveTo>
                    <a:pt x="12533" y="1482"/>
                  </a:moveTo>
                  <a:cubicBezTo>
                    <a:pt x="10883" y="1793"/>
                    <a:pt x="9233" y="2104"/>
                    <a:pt x="7358" y="3736"/>
                  </a:cubicBezTo>
                  <a:cubicBezTo>
                    <a:pt x="5483" y="5367"/>
                    <a:pt x="3383" y="8320"/>
                    <a:pt x="2033" y="10651"/>
                  </a:cubicBezTo>
                  <a:cubicBezTo>
                    <a:pt x="683" y="12982"/>
                    <a:pt x="83" y="14691"/>
                    <a:pt x="8" y="16167"/>
                  </a:cubicBezTo>
                  <a:cubicBezTo>
                    <a:pt x="-67" y="17644"/>
                    <a:pt x="383" y="18887"/>
                    <a:pt x="908" y="19741"/>
                  </a:cubicBezTo>
                  <a:cubicBezTo>
                    <a:pt x="1433" y="20596"/>
                    <a:pt x="2033" y="21062"/>
                    <a:pt x="3083" y="21218"/>
                  </a:cubicBezTo>
                  <a:cubicBezTo>
                    <a:pt x="4133" y="21373"/>
                    <a:pt x="5633" y="21218"/>
                    <a:pt x="7433" y="20441"/>
                  </a:cubicBezTo>
                  <a:cubicBezTo>
                    <a:pt x="9233" y="19664"/>
                    <a:pt x="11333" y="18265"/>
                    <a:pt x="13058" y="16323"/>
                  </a:cubicBezTo>
                  <a:cubicBezTo>
                    <a:pt x="14783" y="14380"/>
                    <a:pt x="16133" y="11894"/>
                    <a:pt x="16808" y="9874"/>
                  </a:cubicBezTo>
                  <a:cubicBezTo>
                    <a:pt x="17483" y="7854"/>
                    <a:pt x="17483" y="6300"/>
                    <a:pt x="16958" y="4746"/>
                  </a:cubicBezTo>
                  <a:cubicBezTo>
                    <a:pt x="16433" y="3192"/>
                    <a:pt x="15383" y="1638"/>
                    <a:pt x="13958" y="783"/>
                  </a:cubicBezTo>
                  <a:cubicBezTo>
                    <a:pt x="12533" y="-72"/>
                    <a:pt x="10733" y="-227"/>
                    <a:pt x="9083" y="317"/>
                  </a:cubicBezTo>
                  <a:cubicBezTo>
                    <a:pt x="7433" y="861"/>
                    <a:pt x="5933" y="2104"/>
                    <a:pt x="4958" y="3114"/>
                  </a:cubicBezTo>
                  <a:cubicBezTo>
                    <a:pt x="3983" y="4124"/>
                    <a:pt x="3533" y="4901"/>
                    <a:pt x="3308" y="5678"/>
                  </a:cubicBezTo>
                  <a:cubicBezTo>
                    <a:pt x="3083" y="6455"/>
                    <a:pt x="3083" y="7232"/>
                    <a:pt x="3383" y="7854"/>
                  </a:cubicBezTo>
                  <a:cubicBezTo>
                    <a:pt x="3683" y="8475"/>
                    <a:pt x="4283" y="8941"/>
                    <a:pt x="5783" y="9174"/>
                  </a:cubicBezTo>
                  <a:cubicBezTo>
                    <a:pt x="7283" y="9408"/>
                    <a:pt x="9683" y="9408"/>
                    <a:pt x="12458" y="8864"/>
                  </a:cubicBezTo>
                  <a:cubicBezTo>
                    <a:pt x="15233" y="8320"/>
                    <a:pt x="18383" y="7232"/>
                    <a:pt x="21533" y="6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4910267" y="6111988"/>
              <a:ext cx="137983" cy="1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7589" y="337"/>
                  </a:moveTo>
                  <a:cubicBezTo>
                    <a:pt x="6279" y="5400"/>
                    <a:pt x="4970" y="10462"/>
                    <a:pt x="3498" y="14175"/>
                  </a:cubicBezTo>
                  <a:cubicBezTo>
                    <a:pt x="2025" y="17887"/>
                    <a:pt x="389" y="20250"/>
                    <a:pt x="61" y="20756"/>
                  </a:cubicBezTo>
                  <a:cubicBezTo>
                    <a:pt x="-266" y="21262"/>
                    <a:pt x="716" y="19912"/>
                    <a:pt x="2843" y="16706"/>
                  </a:cubicBezTo>
                  <a:cubicBezTo>
                    <a:pt x="4970" y="13500"/>
                    <a:pt x="8243" y="8437"/>
                    <a:pt x="11189" y="5062"/>
                  </a:cubicBezTo>
                  <a:cubicBezTo>
                    <a:pt x="14134" y="1687"/>
                    <a:pt x="16752" y="0"/>
                    <a:pt x="18061" y="0"/>
                  </a:cubicBezTo>
                  <a:cubicBezTo>
                    <a:pt x="19370" y="0"/>
                    <a:pt x="19370" y="1687"/>
                    <a:pt x="19370" y="5062"/>
                  </a:cubicBezTo>
                  <a:cubicBezTo>
                    <a:pt x="19370" y="8437"/>
                    <a:pt x="19370" y="13500"/>
                    <a:pt x="19698" y="16538"/>
                  </a:cubicBezTo>
                  <a:cubicBezTo>
                    <a:pt x="20025" y="19575"/>
                    <a:pt x="20679" y="20588"/>
                    <a:pt x="2133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5187899" y="6247454"/>
              <a:ext cx="98883" cy="357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81" h="21460" fill="norm" stroke="1" extrusionOk="0">
                  <a:moveTo>
                    <a:pt x="5194" y="0"/>
                  </a:moveTo>
                  <a:cubicBezTo>
                    <a:pt x="10810" y="3176"/>
                    <a:pt x="16426" y="6353"/>
                    <a:pt x="18802" y="9021"/>
                  </a:cubicBezTo>
                  <a:cubicBezTo>
                    <a:pt x="21178" y="11689"/>
                    <a:pt x="20314" y="13849"/>
                    <a:pt x="17506" y="15819"/>
                  </a:cubicBezTo>
                  <a:cubicBezTo>
                    <a:pt x="14698" y="17788"/>
                    <a:pt x="9946" y="19567"/>
                    <a:pt x="6490" y="20520"/>
                  </a:cubicBezTo>
                  <a:cubicBezTo>
                    <a:pt x="3034" y="21473"/>
                    <a:pt x="874" y="21600"/>
                    <a:pt x="226" y="21346"/>
                  </a:cubicBezTo>
                  <a:cubicBezTo>
                    <a:pt x="-422" y="21092"/>
                    <a:pt x="442" y="20456"/>
                    <a:pt x="1306" y="198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5340349" y="6143847"/>
              <a:ext cx="101601" cy="135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6" fill="norm" stroke="1" extrusionOk="0">
                  <a:moveTo>
                    <a:pt x="0" y="4238"/>
                  </a:moveTo>
                  <a:cubicBezTo>
                    <a:pt x="1350" y="2929"/>
                    <a:pt x="2700" y="1620"/>
                    <a:pt x="4500" y="801"/>
                  </a:cubicBezTo>
                  <a:cubicBezTo>
                    <a:pt x="6300" y="-17"/>
                    <a:pt x="8550" y="-344"/>
                    <a:pt x="10350" y="474"/>
                  </a:cubicBezTo>
                  <a:cubicBezTo>
                    <a:pt x="12150" y="1292"/>
                    <a:pt x="13500" y="3256"/>
                    <a:pt x="13050" y="5711"/>
                  </a:cubicBezTo>
                  <a:cubicBezTo>
                    <a:pt x="12600" y="8165"/>
                    <a:pt x="10350" y="11111"/>
                    <a:pt x="8550" y="13238"/>
                  </a:cubicBezTo>
                  <a:cubicBezTo>
                    <a:pt x="6750" y="15365"/>
                    <a:pt x="5400" y="16674"/>
                    <a:pt x="5400" y="17983"/>
                  </a:cubicBezTo>
                  <a:cubicBezTo>
                    <a:pt x="5400" y="19292"/>
                    <a:pt x="6750" y="20601"/>
                    <a:pt x="9675" y="20929"/>
                  </a:cubicBezTo>
                  <a:cubicBezTo>
                    <a:pt x="12600" y="21256"/>
                    <a:pt x="17100" y="20601"/>
                    <a:pt x="21600" y="199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5365749" y="6076533"/>
              <a:ext cx="408119" cy="640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582" fill="norm" stroke="1" extrusionOk="0">
                  <a:moveTo>
                    <a:pt x="9353" y="410"/>
                  </a:moveTo>
                  <a:cubicBezTo>
                    <a:pt x="11691" y="267"/>
                    <a:pt x="14029" y="125"/>
                    <a:pt x="15755" y="53"/>
                  </a:cubicBezTo>
                  <a:cubicBezTo>
                    <a:pt x="17480" y="-18"/>
                    <a:pt x="18594" y="-18"/>
                    <a:pt x="19429" y="53"/>
                  </a:cubicBezTo>
                  <a:cubicBezTo>
                    <a:pt x="20264" y="125"/>
                    <a:pt x="20821" y="267"/>
                    <a:pt x="21155" y="517"/>
                  </a:cubicBezTo>
                  <a:cubicBezTo>
                    <a:pt x="21489" y="766"/>
                    <a:pt x="21600" y="1123"/>
                    <a:pt x="21266" y="2263"/>
                  </a:cubicBezTo>
                  <a:cubicBezTo>
                    <a:pt x="20932" y="3404"/>
                    <a:pt x="20153" y="5329"/>
                    <a:pt x="19151" y="7503"/>
                  </a:cubicBezTo>
                  <a:cubicBezTo>
                    <a:pt x="18148" y="9677"/>
                    <a:pt x="16924" y="12101"/>
                    <a:pt x="16033" y="13954"/>
                  </a:cubicBezTo>
                  <a:cubicBezTo>
                    <a:pt x="15142" y="15808"/>
                    <a:pt x="14586" y="17091"/>
                    <a:pt x="14252" y="18053"/>
                  </a:cubicBezTo>
                  <a:cubicBezTo>
                    <a:pt x="13918" y="19016"/>
                    <a:pt x="13806" y="19657"/>
                    <a:pt x="13472" y="19942"/>
                  </a:cubicBezTo>
                  <a:cubicBezTo>
                    <a:pt x="13138" y="20228"/>
                    <a:pt x="12581" y="20156"/>
                    <a:pt x="10299" y="20370"/>
                  </a:cubicBezTo>
                  <a:cubicBezTo>
                    <a:pt x="8016" y="20584"/>
                    <a:pt x="4008" y="21083"/>
                    <a:pt x="0" y="21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47" name="Line Shape" descr="Line Shape"/>
            <p:cNvPicPr>
              <a:picLocks noChangeAspect="0"/>
            </p:cNvPicPr>
            <p:nvPr/>
          </p:nvPicPr>
          <p:blipFill>
            <a:blip r:embed="rId94">
              <a:extLst/>
            </a:blip>
            <a:stretch>
              <a:fillRect/>
            </a:stretch>
          </p:blipFill>
          <p:spPr>
            <a:xfrm>
              <a:off x="2209800" y="7396804"/>
              <a:ext cx="755650" cy="82551"/>
            </a:xfrm>
            <a:prstGeom prst="rect">
              <a:avLst/>
            </a:prstGeom>
            <a:effectLst/>
          </p:spPr>
        </p:pic>
        <p:pic>
          <p:nvPicPr>
            <p:cNvPr id="1049" name="Line Shape" descr="Line Shape"/>
            <p:cNvPicPr>
              <a:picLocks noChangeAspect="0"/>
            </p:cNvPicPr>
            <p:nvPr/>
          </p:nvPicPr>
          <p:blipFill>
            <a:blip r:embed="rId95">
              <a:extLst/>
            </a:blip>
            <a:stretch>
              <a:fillRect/>
            </a:stretch>
          </p:blipFill>
          <p:spPr>
            <a:xfrm>
              <a:off x="2784295" y="7322721"/>
              <a:ext cx="204151" cy="296334"/>
            </a:xfrm>
            <a:prstGeom prst="rect">
              <a:avLst/>
            </a:prstGeom>
            <a:effectLst/>
          </p:spPr>
        </p:pic>
        <p:pic>
          <p:nvPicPr>
            <p:cNvPr id="1051" name="Line Shape" descr="Line Shape"/>
            <p:cNvPicPr>
              <a:picLocks noChangeAspect="0"/>
            </p:cNvPicPr>
            <p:nvPr/>
          </p:nvPicPr>
          <p:blipFill>
            <a:blip r:embed="rId96">
              <a:extLst/>
            </a:blip>
            <a:stretch>
              <a:fillRect/>
            </a:stretch>
          </p:blipFill>
          <p:spPr>
            <a:xfrm>
              <a:off x="2165350" y="7072954"/>
              <a:ext cx="95814" cy="247651"/>
            </a:xfrm>
            <a:prstGeom prst="rect">
              <a:avLst/>
            </a:prstGeom>
            <a:effectLst/>
          </p:spPr>
        </p:pic>
        <p:pic>
          <p:nvPicPr>
            <p:cNvPr id="1053" name="Line Line" descr="Line Lin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2133600" y="6958654"/>
              <a:ext cx="152400" cy="76201"/>
            </a:xfrm>
            <a:prstGeom prst="rect">
              <a:avLst/>
            </a:prstGeom>
            <a:effectLst/>
          </p:spPr>
        </p:pic>
        <p:pic>
          <p:nvPicPr>
            <p:cNvPr id="1055" name="Line Shape" descr="Line Shape"/>
            <p:cNvPicPr>
              <a:picLocks noChangeAspect="0"/>
            </p:cNvPicPr>
            <p:nvPr/>
          </p:nvPicPr>
          <p:blipFill>
            <a:blip r:embed="rId97">
              <a:extLst/>
            </a:blip>
            <a:stretch>
              <a:fillRect/>
            </a:stretch>
          </p:blipFill>
          <p:spPr>
            <a:xfrm>
              <a:off x="2252133" y="6901628"/>
              <a:ext cx="249768" cy="446081"/>
            </a:xfrm>
            <a:prstGeom prst="rect">
              <a:avLst/>
            </a:prstGeom>
            <a:effectLst/>
          </p:spPr>
        </p:pic>
        <p:pic>
          <p:nvPicPr>
            <p:cNvPr id="1057" name="Line Shape" descr="Line Shape"/>
            <p:cNvPicPr>
              <a:picLocks noChangeAspect="0"/>
            </p:cNvPicPr>
            <p:nvPr/>
          </p:nvPicPr>
          <p:blipFill>
            <a:blip r:embed="rId98">
              <a:extLst/>
            </a:blip>
            <a:stretch>
              <a:fillRect/>
            </a:stretch>
          </p:blipFill>
          <p:spPr>
            <a:xfrm>
              <a:off x="2434166" y="7068428"/>
              <a:ext cx="207434" cy="244096"/>
            </a:xfrm>
            <a:prstGeom prst="rect">
              <a:avLst/>
            </a:prstGeom>
            <a:effectLst/>
          </p:spPr>
        </p:pic>
        <p:pic>
          <p:nvPicPr>
            <p:cNvPr id="1059" name="Line Shape" descr="Line Shape"/>
            <p:cNvPicPr>
              <a:picLocks noChangeAspect="0"/>
            </p:cNvPicPr>
            <p:nvPr/>
          </p:nvPicPr>
          <p:blipFill>
            <a:blip r:embed="rId99">
              <a:extLst/>
            </a:blip>
            <a:stretch>
              <a:fillRect/>
            </a:stretch>
          </p:blipFill>
          <p:spPr>
            <a:xfrm>
              <a:off x="2573304" y="6887775"/>
              <a:ext cx="372302" cy="415721"/>
            </a:xfrm>
            <a:prstGeom prst="rect">
              <a:avLst/>
            </a:prstGeom>
            <a:effectLst/>
          </p:spPr>
        </p:pic>
        <p:pic>
          <p:nvPicPr>
            <p:cNvPr id="1061" name="Line Shape" descr="Line Shape"/>
            <p:cNvPicPr>
              <a:picLocks noChangeAspect="0"/>
            </p:cNvPicPr>
            <p:nvPr/>
          </p:nvPicPr>
          <p:blipFill>
            <a:blip r:embed="rId100">
              <a:extLst/>
            </a:blip>
            <a:stretch>
              <a:fillRect/>
            </a:stretch>
          </p:blipFill>
          <p:spPr>
            <a:xfrm>
              <a:off x="3419236" y="7217796"/>
              <a:ext cx="351294" cy="406349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1" name="Drawing"/>
          <p:cNvGrpSpPr/>
          <p:nvPr/>
        </p:nvGrpSpPr>
        <p:grpSpPr>
          <a:xfrm>
            <a:off x="1096106" y="1505405"/>
            <a:ext cx="11849777" cy="7409996"/>
            <a:chOff x="0" y="0"/>
            <a:chExt cx="11849777" cy="7409994"/>
          </a:xfrm>
        </p:grpSpPr>
        <p:sp>
          <p:nvSpPr>
            <p:cNvPr id="1065" name="Line"/>
            <p:cNvSpPr/>
            <p:nvPr/>
          </p:nvSpPr>
          <p:spPr>
            <a:xfrm>
              <a:off x="173872" y="889029"/>
              <a:ext cx="146073" cy="363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309" fill="norm" stroke="1" extrusionOk="0">
                  <a:moveTo>
                    <a:pt x="20995" y="2950"/>
                  </a:moveTo>
                  <a:cubicBezTo>
                    <a:pt x="20995" y="2330"/>
                    <a:pt x="20995" y="1709"/>
                    <a:pt x="19322" y="1088"/>
                  </a:cubicBezTo>
                  <a:cubicBezTo>
                    <a:pt x="17649" y="468"/>
                    <a:pt x="14302" y="-153"/>
                    <a:pt x="10803" y="33"/>
                  </a:cubicBezTo>
                  <a:cubicBezTo>
                    <a:pt x="7305" y="219"/>
                    <a:pt x="3654" y="1213"/>
                    <a:pt x="1677" y="2950"/>
                  </a:cubicBezTo>
                  <a:cubicBezTo>
                    <a:pt x="-301" y="4688"/>
                    <a:pt x="-605" y="7171"/>
                    <a:pt x="1981" y="8909"/>
                  </a:cubicBezTo>
                  <a:cubicBezTo>
                    <a:pt x="4567" y="10647"/>
                    <a:pt x="10043" y="11640"/>
                    <a:pt x="13846" y="12695"/>
                  </a:cubicBezTo>
                  <a:cubicBezTo>
                    <a:pt x="17649" y="13750"/>
                    <a:pt x="19778" y="14868"/>
                    <a:pt x="20387" y="15985"/>
                  </a:cubicBezTo>
                  <a:cubicBezTo>
                    <a:pt x="20995" y="17102"/>
                    <a:pt x="20082" y="18219"/>
                    <a:pt x="17040" y="19150"/>
                  </a:cubicBezTo>
                  <a:cubicBezTo>
                    <a:pt x="13998" y="20081"/>
                    <a:pt x="8826" y="20826"/>
                    <a:pt x="5480" y="21137"/>
                  </a:cubicBezTo>
                  <a:cubicBezTo>
                    <a:pt x="2133" y="21447"/>
                    <a:pt x="612" y="21323"/>
                    <a:pt x="156" y="20888"/>
                  </a:cubicBezTo>
                  <a:cubicBezTo>
                    <a:pt x="-301" y="20454"/>
                    <a:pt x="308" y="19709"/>
                    <a:pt x="1220" y="19088"/>
                  </a:cubicBezTo>
                  <a:cubicBezTo>
                    <a:pt x="2133" y="18468"/>
                    <a:pt x="3350" y="17971"/>
                    <a:pt x="4567" y="174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383940" y="925585"/>
              <a:ext cx="177305" cy="230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0978" fill="norm" stroke="1" extrusionOk="0">
                  <a:moveTo>
                    <a:pt x="1465" y="8197"/>
                  </a:moveTo>
                  <a:cubicBezTo>
                    <a:pt x="957" y="9354"/>
                    <a:pt x="448" y="10511"/>
                    <a:pt x="830" y="11090"/>
                  </a:cubicBezTo>
                  <a:cubicBezTo>
                    <a:pt x="1211" y="11668"/>
                    <a:pt x="2481" y="11668"/>
                    <a:pt x="4387" y="10704"/>
                  </a:cubicBezTo>
                  <a:cubicBezTo>
                    <a:pt x="6293" y="9740"/>
                    <a:pt x="8834" y="7811"/>
                    <a:pt x="10486" y="6365"/>
                  </a:cubicBezTo>
                  <a:cubicBezTo>
                    <a:pt x="12138" y="4918"/>
                    <a:pt x="12900" y="3954"/>
                    <a:pt x="13408" y="2990"/>
                  </a:cubicBezTo>
                  <a:cubicBezTo>
                    <a:pt x="13917" y="2025"/>
                    <a:pt x="14171" y="1061"/>
                    <a:pt x="13662" y="482"/>
                  </a:cubicBezTo>
                  <a:cubicBezTo>
                    <a:pt x="13154" y="-96"/>
                    <a:pt x="11884" y="-289"/>
                    <a:pt x="9851" y="675"/>
                  </a:cubicBezTo>
                  <a:cubicBezTo>
                    <a:pt x="7818" y="1640"/>
                    <a:pt x="5022" y="3761"/>
                    <a:pt x="2990" y="6654"/>
                  </a:cubicBezTo>
                  <a:cubicBezTo>
                    <a:pt x="957" y="9547"/>
                    <a:pt x="-314" y="13211"/>
                    <a:pt x="67" y="15911"/>
                  </a:cubicBezTo>
                  <a:cubicBezTo>
                    <a:pt x="448" y="18611"/>
                    <a:pt x="2481" y="20347"/>
                    <a:pt x="6293" y="20829"/>
                  </a:cubicBezTo>
                  <a:cubicBezTo>
                    <a:pt x="10105" y="21311"/>
                    <a:pt x="15695" y="20540"/>
                    <a:pt x="21286" y="19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751748" y="705477"/>
              <a:ext cx="247647" cy="578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244" fill="norm" stroke="1" extrusionOk="0">
                  <a:moveTo>
                    <a:pt x="17573" y="427"/>
                  </a:moveTo>
                  <a:cubicBezTo>
                    <a:pt x="15010" y="116"/>
                    <a:pt x="12448" y="-195"/>
                    <a:pt x="10159" y="155"/>
                  </a:cubicBezTo>
                  <a:cubicBezTo>
                    <a:pt x="7871" y="504"/>
                    <a:pt x="5858" y="1514"/>
                    <a:pt x="4302" y="3263"/>
                  </a:cubicBezTo>
                  <a:cubicBezTo>
                    <a:pt x="2746" y="5011"/>
                    <a:pt x="1648" y="7497"/>
                    <a:pt x="915" y="10255"/>
                  </a:cubicBezTo>
                  <a:cubicBezTo>
                    <a:pt x="183" y="13014"/>
                    <a:pt x="-183" y="16044"/>
                    <a:pt x="92" y="17986"/>
                  </a:cubicBezTo>
                  <a:cubicBezTo>
                    <a:pt x="366" y="19929"/>
                    <a:pt x="1281" y="20783"/>
                    <a:pt x="4576" y="21094"/>
                  </a:cubicBezTo>
                  <a:cubicBezTo>
                    <a:pt x="7871" y="21405"/>
                    <a:pt x="13546" y="21172"/>
                    <a:pt x="16749" y="20939"/>
                  </a:cubicBezTo>
                  <a:cubicBezTo>
                    <a:pt x="19953" y="20706"/>
                    <a:pt x="20685" y="20473"/>
                    <a:pt x="21417" y="20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1225949" y="879408"/>
              <a:ext cx="183952" cy="632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103" fill="norm" stroke="1" extrusionOk="0">
                  <a:moveTo>
                    <a:pt x="6787" y="4752"/>
                  </a:moveTo>
                  <a:cubicBezTo>
                    <a:pt x="5816" y="5387"/>
                    <a:pt x="4846" y="6023"/>
                    <a:pt x="4360" y="7787"/>
                  </a:cubicBezTo>
                  <a:cubicBezTo>
                    <a:pt x="3875" y="9552"/>
                    <a:pt x="3875" y="12446"/>
                    <a:pt x="3753" y="14811"/>
                  </a:cubicBezTo>
                  <a:cubicBezTo>
                    <a:pt x="3632" y="17176"/>
                    <a:pt x="3389" y="19011"/>
                    <a:pt x="3268" y="20105"/>
                  </a:cubicBezTo>
                  <a:cubicBezTo>
                    <a:pt x="3147" y="21199"/>
                    <a:pt x="3147" y="21552"/>
                    <a:pt x="2540" y="20352"/>
                  </a:cubicBezTo>
                  <a:cubicBezTo>
                    <a:pt x="1933" y="19152"/>
                    <a:pt x="720" y="16399"/>
                    <a:pt x="234" y="13681"/>
                  </a:cubicBezTo>
                  <a:cubicBezTo>
                    <a:pt x="-251" y="10964"/>
                    <a:pt x="-8" y="8281"/>
                    <a:pt x="1205" y="6093"/>
                  </a:cubicBezTo>
                  <a:cubicBezTo>
                    <a:pt x="2419" y="3905"/>
                    <a:pt x="4603" y="2211"/>
                    <a:pt x="6180" y="1258"/>
                  </a:cubicBezTo>
                  <a:cubicBezTo>
                    <a:pt x="7758" y="305"/>
                    <a:pt x="8729" y="93"/>
                    <a:pt x="10064" y="23"/>
                  </a:cubicBezTo>
                  <a:cubicBezTo>
                    <a:pt x="11398" y="-48"/>
                    <a:pt x="13097" y="23"/>
                    <a:pt x="15039" y="623"/>
                  </a:cubicBezTo>
                  <a:cubicBezTo>
                    <a:pt x="16980" y="1223"/>
                    <a:pt x="19165" y="2352"/>
                    <a:pt x="20257" y="3376"/>
                  </a:cubicBezTo>
                  <a:cubicBezTo>
                    <a:pt x="21349" y="4399"/>
                    <a:pt x="21349" y="5317"/>
                    <a:pt x="20378" y="6058"/>
                  </a:cubicBezTo>
                  <a:cubicBezTo>
                    <a:pt x="19407" y="6799"/>
                    <a:pt x="17466" y="7364"/>
                    <a:pt x="14796" y="7823"/>
                  </a:cubicBezTo>
                  <a:cubicBezTo>
                    <a:pt x="12127" y="8281"/>
                    <a:pt x="8729" y="8634"/>
                    <a:pt x="6302" y="8811"/>
                  </a:cubicBezTo>
                  <a:cubicBezTo>
                    <a:pt x="3875" y="8987"/>
                    <a:pt x="2419" y="8987"/>
                    <a:pt x="2783" y="8846"/>
                  </a:cubicBezTo>
                  <a:cubicBezTo>
                    <a:pt x="3147" y="8705"/>
                    <a:pt x="5331" y="8423"/>
                    <a:pt x="7515" y="8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1431194" y="1084898"/>
              <a:ext cx="139701" cy="14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0" fill="norm" stroke="1" extrusionOk="0">
                  <a:moveTo>
                    <a:pt x="0" y="2770"/>
                  </a:moveTo>
                  <a:cubicBezTo>
                    <a:pt x="982" y="1570"/>
                    <a:pt x="1964" y="370"/>
                    <a:pt x="3273" y="70"/>
                  </a:cubicBezTo>
                  <a:cubicBezTo>
                    <a:pt x="4582" y="-230"/>
                    <a:pt x="6218" y="370"/>
                    <a:pt x="8673" y="3070"/>
                  </a:cubicBezTo>
                  <a:cubicBezTo>
                    <a:pt x="11127" y="5770"/>
                    <a:pt x="14400" y="10570"/>
                    <a:pt x="16527" y="14020"/>
                  </a:cubicBezTo>
                  <a:cubicBezTo>
                    <a:pt x="18655" y="17470"/>
                    <a:pt x="19636" y="19570"/>
                    <a:pt x="20291" y="20470"/>
                  </a:cubicBezTo>
                  <a:cubicBezTo>
                    <a:pt x="20945" y="21370"/>
                    <a:pt x="21273" y="21070"/>
                    <a:pt x="21600" y="20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1462944" y="1077705"/>
              <a:ext cx="114301" cy="166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1" fill="norm" stroke="1" extrusionOk="0">
                  <a:moveTo>
                    <a:pt x="21600" y="171"/>
                  </a:moveTo>
                  <a:cubicBezTo>
                    <a:pt x="19600" y="-99"/>
                    <a:pt x="17600" y="-369"/>
                    <a:pt x="14200" y="2061"/>
                  </a:cubicBezTo>
                  <a:cubicBezTo>
                    <a:pt x="10800" y="4491"/>
                    <a:pt x="6000" y="9621"/>
                    <a:pt x="3400" y="13266"/>
                  </a:cubicBezTo>
                  <a:cubicBezTo>
                    <a:pt x="800" y="16911"/>
                    <a:pt x="400" y="19071"/>
                    <a:pt x="0" y="21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1386744" y="698044"/>
              <a:ext cx="139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7" fill="norm" stroke="1" extrusionOk="0">
                  <a:moveTo>
                    <a:pt x="0" y="8247"/>
                  </a:moveTo>
                  <a:cubicBezTo>
                    <a:pt x="0" y="10211"/>
                    <a:pt x="0" y="12175"/>
                    <a:pt x="0" y="14727"/>
                  </a:cubicBezTo>
                  <a:cubicBezTo>
                    <a:pt x="0" y="17280"/>
                    <a:pt x="0" y="20422"/>
                    <a:pt x="0" y="21011"/>
                  </a:cubicBezTo>
                  <a:cubicBezTo>
                    <a:pt x="0" y="21600"/>
                    <a:pt x="0" y="19636"/>
                    <a:pt x="655" y="16102"/>
                  </a:cubicBezTo>
                  <a:cubicBezTo>
                    <a:pt x="1309" y="12567"/>
                    <a:pt x="2618" y="7462"/>
                    <a:pt x="3927" y="4320"/>
                  </a:cubicBezTo>
                  <a:cubicBezTo>
                    <a:pt x="5236" y="1178"/>
                    <a:pt x="6545" y="0"/>
                    <a:pt x="7855" y="0"/>
                  </a:cubicBezTo>
                  <a:cubicBezTo>
                    <a:pt x="9164" y="0"/>
                    <a:pt x="10473" y="1178"/>
                    <a:pt x="12764" y="4909"/>
                  </a:cubicBezTo>
                  <a:cubicBezTo>
                    <a:pt x="15055" y="8640"/>
                    <a:pt x="18327" y="14924"/>
                    <a:pt x="21600" y="21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1683618" y="842141"/>
              <a:ext cx="128577" cy="346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330" fill="norm" stroke="1" extrusionOk="0">
                  <a:moveTo>
                    <a:pt x="21163" y="4805"/>
                  </a:moveTo>
                  <a:cubicBezTo>
                    <a:pt x="19769" y="3243"/>
                    <a:pt x="18376" y="1682"/>
                    <a:pt x="16808" y="836"/>
                  </a:cubicBezTo>
                  <a:cubicBezTo>
                    <a:pt x="15240" y="-10"/>
                    <a:pt x="13498" y="-140"/>
                    <a:pt x="11931" y="120"/>
                  </a:cubicBezTo>
                  <a:cubicBezTo>
                    <a:pt x="10363" y="380"/>
                    <a:pt x="8969" y="1031"/>
                    <a:pt x="7053" y="2788"/>
                  </a:cubicBezTo>
                  <a:cubicBezTo>
                    <a:pt x="5137" y="4544"/>
                    <a:pt x="2698" y="7407"/>
                    <a:pt x="1305" y="10270"/>
                  </a:cubicBezTo>
                  <a:cubicBezTo>
                    <a:pt x="-89" y="13132"/>
                    <a:pt x="-437" y="15995"/>
                    <a:pt x="608" y="17882"/>
                  </a:cubicBezTo>
                  <a:cubicBezTo>
                    <a:pt x="1653" y="19768"/>
                    <a:pt x="4092" y="20679"/>
                    <a:pt x="6531" y="21070"/>
                  </a:cubicBezTo>
                  <a:cubicBezTo>
                    <a:pt x="8969" y="21460"/>
                    <a:pt x="11408" y="21330"/>
                    <a:pt x="13847" y="21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1867756" y="894894"/>
              <a:ext cx="19843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600" fill="norm" stroke="1" extrusionOk="0">
                  <a:moveTo>
                    <a:pt x="15859" y="0"/>
                  </a:moveTo>
                  <a:cubicBezTo>
                    <a:pt x="14040" y="4800"/>
                    <a:pt x="12221" y="9600"/>
                    <a:pt x="10516" y="12873"/>
                  </a:cubicBezTo>
                  <a:cubicBezTo>
                    <a:pt x="8811" y="16145"/>
                    <a:pt x="7219" y="17891"/>
                    <a:pt x="5855" y="18873"/>
                  </a:cubicBezTo>
                  <a:cubicBezTo>
                    <a:pt x="4491" y="19855"/>
                    <a:pt x="3354" y="20073"/>
                    <a:pt x="2444" y="19636"/>
                  </a:cubicBezTo>
                  <a:cubicBezTo>
                    <a:pt x="1535" y="19200"/>
                    <a:pt x="853" y="18109"/>
                    <a:pt x="398" y="16691"/>
                  </a:cubicBezTo>
                  <a:cubicBezTo>
                    <a:pt x="-57" y="15273"/>
                    <a:pt x="-284" y="13527"/>
                    <a:pt x="625" y="12218"/>
                  </a:cubicBezTo>
                  <a:cubicBezTo>
                    <a:pt x="1535" y="10909"/>
                    <a:pt x="3581" y="10036"/>
                    <a:pt x="6423" y="10582"/>
                  </a:cubicBezTo>
                  <a:cubicBezTo>
                    <a:pt x="9265" y="11127"/>
                    <a:pt x="12903" y="13091"/>
                    <a:pt x="15518" y="15164"/>
                  </a:cubicBezTo>
                  <a:cubicBezTo>
                    <a:pt x="18133" y="17236"/>
                    <a:pt x="19724" y="19418"/>
                    <a:pt x="2131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2123344" y="812344"/>
              <a:ext cx="83527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600" fill="norm" stroke="1" extrusionOk="0">
                  <a:moveTo>
                    <a:pt x="0" y="0"/>
                  </a:moveTo>
                  <a:cubicBezTo>
                    <a:pt x="6849" y="1895"/>
                    <a:pt x="13698" y="3789"/>
                    <a:pt x="17385" y="6758"/>
                  </a:cubicBezTo>
                  <a:cubicBezTo>
                    <a:pt x="21073" y="9726"/>
                    <a:pt x="21600" y="13768"/>
                    <a:pt x="19756" y="16421"/>
                  </a:cubicBezTo>
                  <a:cubicBezTo>
                    <a:pt x="17912" y="19074"/>
                    <a:pt x="13698" y="20337"/>
                    <a:pt x="94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2218594" y="660886"/>
              <a:ext cx="129513" cy="646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569" fill="norm" stroke="1" extrusionOk="0">
                  <a:moveTo>
                    <a:pt x="1029" y="393"/>
                  </a:moveTo>
                  <a:cubicBezTo>
                    <a:pt x="2400" y="181"/>
                    <a:pt x="3771" y="-31"/>
                    <a:pt x="5486" y="4"/>
                  </a:cubicBezTo>
                  <a:cubicBezTo>
                    <a:pt x="7200" y="40"/>
                    <a:pt x="9257" y="322"/>
                    <a:pt x="11657" y="1487"/>
                  </a:cubicBezTo>
                  <a:cubicBezTo>
                    <a:pt x="14057" y="2651"/>
                    <a:pt x="16800" y="4698"/>
                    <a:pt x="18686" y="7028"/>
                  </a:cubicBezTo>
                  <a:cubicBezTo>
                    <a:pt x="20571" y="9357"/>
                    <a:pt x="21600" y="11969"/>
                    <a:pt x="20571" y="14157"/>
                  </a:cubicBezTo>
                  <a:cubicBezTo>
                    <a:pt x="19543" y="16345"/>
                    <a:pt x="16457" y="18110"/>
                    <a:pt x="12686" y="19275"/>
                  </a:cubicBezTo>
                  <a:cubicBezTo>
                    <a:pt x="8914" y="20440"/>
                    <a:pt x="4457" y="21004"/>
                    <a:pt x="0" y="21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2745644" y="945694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2751994" y="1059994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3494944" y="437958"/>
              <a:ext cx="2598281" cy="95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554" fill="norm" stroke="1" extrusionOk="0">
                  <a:moveTo>
                    <a:pt x="0" y="16481"/>
                  </a:moveTo>
                  <a:cubicBezTo>
                    <a:pt x="53" y="17819"/>
                    <a:pt x="106" y="19157"/>
                    <a:pt x="150" y="19945"/>
                  </a:cubicBezTo>
                  <a:cubicBezTo>
                    <a:pt x="193" y="20734"/>
                    <a:pt x="229" y="20973"/>
                    <a:pt x="273" y="21188"/>
                  </a:cubicBezTo>
                  <a:cubicBezTo>
                    <a:pt x="317" y="21403"/>
                    <a:pt x="369" y="21594"/>
                    <a:pt x="422" y="21546"/>
                  </a:cubicBezTo>
                  <a:cubicBezTo>
                    <a:pt x="475" y="21498"/>
                    <a:pt x="528" y="21212"/>
                    <a:pt x="563" y="20256"/>
                  </a:cubicBezTo>
                  <a:cubicBezTo>
                    <a:pt x="598" y="19300"/>
                    <a:pt x="616" y="17675"/>
                    <a:pt x="589" y="16218"/>
                  </a:cubicBezTo>
                  <a:cubicBezTo>
                    <a:pt x="563" y="14760"/>
                    <a:pt x="493" y="13470"/>
                    <a:pt x="440" y="11893"/>
                  </a:cubicBezTo>
                  <a:cubicBezTo>
                    <a:pt x="387" y="10316"/>
                    <a:pt x="352" y="8452"/>
                    <a:pt x="361" y="7067"/>
                  </a:cubicBezTo>
                  <a:cubicBezTo>
                    <a:pt x="369" y="5681"/>
                    <a:pt x="422" y="4773"/>
                    <a:pt x="449" y="4175"/>
                  </a:cubicBezTo>
                  <a:cubicBezTo>
                    <a:pt x="475" y="3578"/>
                    <a:pt x="475" y="3291"/>
                    <a:pt x="422" y="3052"/>
                  </a:cubicBezTo>
                  <a:cubicBezTo>
                    <a:pt x="369" y="2813"/>
                    <a:pt x="264" y="2622"/>
                    <a:pt x="255" y="2527"/>
                  </a:cubicBezTo>
                  <a:cubicBezTo>
                    <a:pt x="246" y="2431"/>
                    <a:pt x="334" y="2431"/>
                    <a:pt x="668" y="2407"/>
                  </a:cubicBezTo>
                  <a:cubicBezTo>
                    <a:pt x="1003" y="2383"/>
                    <a:pt x="1583" y="2336"/>
                    <a:pt x="2225" y="2312"/>
                  </a:cubicBezTo>
                  <a:cubicBezTo>
                    <a:pt x="2867" y="2288"/>
                    <a:pt x="3571" y="2288"/>
                    <a:pt x="4283" y="2144"/>
                  </a:cubicBezTo>
                  <a:cubicBezTo>
                    <a:pt x="4995" y="2001"/>
                    <a:pt x="5717" y="1714"/>
                    <a:pt x="6376" y="1523"/>
                  </a:cubicBezTo>
                  <a:cubicBezTo>
                    <a:pt x="7036" y="1332"/>
                    <a:pt x="7634" y="1236"/>
                    <a:pt x="8311" y="1189"/>
                  </a:cubicBezTo>
                  <a:cubicBezTo>
                    <a:pt x="8988" y="1141"/>
                    <a:pt x="9745" y="1141"/>
                    <a:pt x="10448" y="1189"/>
                  </a:cubicBezTo>
                  <a:cubicBezTo>
                    <a:pt x="11152" y="1236"/>
                    <a:pt x="11803" y="1332"/>
                    <a:pt x="12489" y="1404"/>
                  </a:cubicBezTo>
                  <a:cubicBezTo>
                    <a:pt x="13175" y="1475"/>
                    <a:pt x="13896" y="1523"/>
                    <a:pt x="14617" y="1523"/>
                  </a:cubicBezTo>
                  <a:cubicBezTo>
                    <a:pt x="15338" y="1523"/>
                    <a:pt x="16059" y="1475"/>
                    <a:pt x="16763" y="1356"/>
                  </a:cubicBezTo>
                  <a:cubicBezTo>
                    <a:pt x="17466" y="1236"/>
                    <a:pt x="18152" y="1045"/>
                    <a:pt x="18812" y="854"/>
                  </a:cubicBezTo>
                  <a:cubicBezTo>
                    <a:pt x="19472" y="663"/>
                    <a:pt x="20105" y="472"/>
                    <a:pt x="20536" y="352"/>
                  </a:cubicBezTo>
                  <a:cubicBezTo>
                    <a:pt x="20967" y="233"/>
                    <a:pt x="21195" y="185"/>
                    <a:pt x="21354" y="137"/>
                  </a:cubicBezTo>
                  <a:cubicBezTo>
                    <a:pt x="21512" y="90"/>
                    <a:pt x="21600" y="42"/>
                    <a:pt x="21591" y="18"/>
                  </a:cubicBezTo>
                  <a:cubicBezTo>
                    <a:pt x="21582" y="-6"/>
                    <a:pt x="21477" y="-6"/>
                    <a:pt x="21363" y="18"/>
                  </a:cubicBezTo>
                  <a:cubicBezTo>
                    <a:pt x="21248" y="42"/>
                    <a:pt x="21125" y="90"/>
                    <a:pt x="21002" y="1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3799744" y="762042"/>
              <a:ext cx="311151" cy="531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6" fill="norm" stroke="1" extrusionOk="0">
                  <a:moveTo>
                    <a:pt x="0" y="4847"/>
                  </a:moveTo>
                  <a:cubicBezTo>
                    <a:pt x="294" y="4335"/>
                    <a:pt x="588" y="3822"/>
                    <a:pt x="1029" y="3694"/>
                  </a:cubicBezTo>
                  <a:cubicBezTo>
                    <a:pt x="1469" y="3566"/>
                    <a:pt x="2057" y="3822"/>
                    <a:pt x="3012" y="4847"/>
                  </a:cubicBezTo>
                  <a:cubicBezTo>
                    <a:pt x="3967" y="5871"/>
                    <a:pt x="5290" y="7664"/>
                    <a:pt x="6833" y="9927"/>
                  </a:cubicBezTo>
                  <a:cubicBezTo>
                    <a:pt x="8376" y="12189"/>
                    <a:pt x="10139" y="14921"/>
                    <a:pt x="11388" y="16799"/>
                  </a:cubicBezTo>
                  <a:cubicBezTo>
                    <a:pt x="12637" y="18678"/>
                    <a:pt x="13371" y="19702"/>
                    <a:pt x="13959" y="20385"/>
                  </a:cubicBezTo>
                  <a:cubicBezTo>
                    <a:pt x="14547" y="21068"/>
                    <a:pt x="14988" y="21410"/>
                    <a:pt x="15502" y="21452"/>
                  </a:cubicBezTo>
                  <a:cubicBezTo>
                    <a:pt x="16016" y="21495"/>
                    <a:pt x="16604" y="21239"/>
                    <a:pt x="16971" y="20300"/>
                  </a:cubicBezTo>
                  <a:cubicBezTo>
                    <a:pt x="17339" y="19361"/>
                    <a:pt x="17486" y="17738"/>
                    <a:pt x="17706" y="15263"/>
                  </a:cubicBezTo>
                  <a:cubicBezTo>
                    <a:pt x="17927" y="12787"/>
                    <a:pt x="18220" y="9457"/>
                    <a:pt x="18514" y="7024"/>
                  </a:cubicBezTo>
                  <a:cubicBezTo>
                    <a:pt x="18808" y="4591"/>
                    <a:pt x="19102" y="3054"/>
                    <a:pt x="19249" y="1944"/>
                  </a:cubicBezTo>
                  <a:cubicBezTo>
                    <a:pt x="19396" y="834"/>
                    <a:pt x="19396" y="151"/>
                    <a:pt x="19616" y="23"/>
                  </a:cubicBezTo>
                  <a:cubicBezTo>
                    <a:pt x="19837" y="-105"/>
                    <a:pt x="20278" y="322"/>
                    <a:pt x="20645" y="1048"/>
                  </a:cubicBezTo>
                  <a:cubicBezTo>
                    <a:pt x="21012" y="1773"/>
                    <a:pt x="21306" y="2798"/>
                    <a:pt x="21600" y="3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4129414" y="1046235"/>
              <a:ext cx="152931" cy="144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0802" fill="norm" stroke="1" extrusionOk="0">
                  <a:moveTo>
                    <a:pt x="14277" y="4716"/>
                  </a:moveTo>
                  <a:cubicBezTo>
                    <a:pt x="13685" y="3195"/>
                    <a:pt x="13093" y="1674"/>
                    <a:pt x="12057" y="761"/>
                  </a:cubicBezTo>
                  <a:cubicBezTo>
                    <a:pt x="11022" y="-152"/>
                    <a:pt x="9542" y="-456"/>
                    <a:pt x="7619" y="1065"/>
                  </a:cubicBezTo>
                  <a:cubicBezTo>
                    <a:pt x="5696" y="2586"/>
                    <a:pt x="3329" y="5933"/>
                    <a:pt x="1849" y="9279"/>
                  </a:cubicBezTo>
                  <a:cubicBezTo>
                    <a:pt x="370" y="12626"/>
                    <a:pt x="-222" y="15972"/>
                    <a:pt x="74" y="18102"/>
                  </a:cubicBezTo>
                  <a:cubicBezTo>
                    <a:pt x="370" y="20231"/>
                    <a:pt x="1553" y="21144"/>
                    <a:pt x="3329" y="20688"/>
                  </a:cubicBezTo>
                  <a:cubicBezTo>
                    <a:pt x="5104" y="20231"/>
                    <a:pt x="7471" y="18406"/>
                    <a:pt x="9246" y="16276"/>
                  </a:cubicBezTo>
                  <a:cubicBezTo>
                    <a:pt x="11022" y="14147"/>
                    <a:pt x="12205" y="11713"/>
                    <a:pt x="12945" y="9431"/>
                  </a:cubicBezTo>
                  <a:cubicBezTo>
                    <a:pt x="13685" y="7150"/>
                    <a:pt x="13981" y="5020"/>
                    <a:pt x="13981" y="4868"/>
                  </a:cubicBezTo>
                  <a:cubicBezTo>
                    <a:pt x="13981" y="4716"/>
                    <a:pt x="13685" y="6541"/>
                    <a:pt x="13537" y="8367"/>
                  </a:cubicBezTo>
                  <a:cubicBezTo>
                    <a:pt x="13389" y="10192"/>
                    <a:pt x="13389" y="12017"/>
                    <a:pt x="14720" y="13995"/>
                  </a:cubicBezTo>
                  <a:cubicBezTo>
                    <a:pt x="16052" y="15972"/>
                    <a:pt x="18715" y="18102"/>
                    <a:pt x="21378" y="202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4295044" y="1002844"/>
              <a:ext cx="146051" cy="230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4124"/>
                  </a:moveTo>
                  <a:cubicBezTo>
                    <a:pt x="1565" y="4124"/>
                    <a:pt x="3130" y="4124"/>
                    <a:pt x="5322" y="6480"/>
                  </a:cubicBezTo>
                  <a:cubicBezTo>
                    <a:pt x="7513" y="8836"/>
                    <a:pt x="10330" y="13549"/>
                    <a:pt x="11583" y="16495"/>
                  </a:cubicBezTo>
                  <a:cubicBezTo>
                    <a:pt x="12835" y="19440"/>
                    <a:pt x="12522" y="20618"/>
                    <a:pt x="11583" y="21109"/>
                  </a:cubicBezTo>
                  <a:cubicBezTo>
                    <a:pt x="10643" y="21600"/>
                    <a:pt x="9078" y="21404"/>
                    <a:pt x="8139" y="20815"/>
                  </a:cubicBezTo>
                  <a:cubicBezTo>
                    <a:pt x="7200" y="20225"/>
                    <a:pt x="6887" y="19244"/>
                    <a:pt x="7983" y="16396"/>
                  </a:cubicBezTo>
                  <a:cubicBezTo>
                    <a:pt x="9078" y="13549"/>
                    <a:pt x="11583" y="8836"/>
                    <a:pt x="14087" y="5793"/>
                  </a:cubicBezTo>
                  <a:cubicBezTo>
                    <a:pt x="16591" y="2749"/>
                    <a:pt x="19096" y="137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4720092" y="820210"/>
              <a:ext cx="184553" cy="506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536" fill="norm" stroke="1" extrusionOk="0">
                  <a:moveTo>
                    <a:pt x="21161" y="746"/>
                  </a:moveTo>
                  <a:cubicBezTo>
                    <a:pt x="20190" y="476"/>
                    <a:pt x="19219" y="206"/>
                    <a:pt x="18127" y="71"/>
                  </a:cubicBezTo>
                  <a:cubicBezTo>
                    <a:pt x="17035" y="-64"/>
                    <a:pt x="15822" y="-64"/>
                    <a:pt x="13759" y="611"/>
                  </a:cubicBezTo>
                  <a:cubicBezTo>
                    <a:pt x="11696" y="1286"/>
                    <a:pt x="8783" y="2636"/>
                    <a:pt x="6357" y="4526"/>
                  </a:cubicBezTo>
                  <a:cubicBezTo>
                    <a:pt x="3930" y="6416"/>
                    <a:pt x="1988" y="8846"/>
                    <a:pt x="896" y="11231"/>
                  </a:cubicBezTo>
                  <a:cubicBezTo>
                    <a:pt x="-196" y="13616"/>
                    <a:pt x="-439" y="15956"/>
                    <a:pt x="1017" y="17666"/>
                  </a:cubicBezTo>
                  <a:cubicBezTo>
                    <a:pt x="2473" y="19376"/>
                    <a:pt x="5628" y="20456"/>
                    <a:pt x="7813" y="20996"/>
                  </a:cubicBezTo>
                  <a:cubicBezTo>
                    <a:pt x="9997" y="21536"/>
                    <a:pt x="11210" y="21536"/>
                    <a:pt x="12424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4930514" y="930559"/>
              <a:ext cx="159744" cy="505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0972" fill="norm" stroke="1" extrusionOk="0">
                  <a:moveTo>
                    <a:pt x="3304" y="7476"/>
                  </a:moveTo>
                  <a:cubicBezTo>
                    <a:pt x="2182" y="7740"/>
                    <a:pt x="1060" y="8003"/>
                    <a:pt x="499" y="9101"/>
                  </a:cubicBezTo>
                  <a:cubicBezTo>
                    <a:pt x="-62" y="10198"/>
                    <a:pt x="-62" y="12130"/>
                    <a:pt x="78" y="14588"/>
                  </a:cubicBezTo>
                  <a:cubicBezTo>
                    <a:pt x="219" y="17047"/>
                    <a:pt x="499" y="20032"/>
                    <a:pt x="499" y="20779"/>
                  </a:cubicBezTo>
                  <a:cubicBezTo>
                    <a:pt x="499" y="21525"/>
                    <a:pt x="219" y="20032"/>
                    <a:pt x="78" y="17574"/>
                  </a:cubicBezTo>
                  <a:cubicBezTo>
                    <a:pt x="-62" y="15115"/>
                    <a:pt x="-62" y="11691"/>
                    <a:pt x="920" y="8969"/>
                  </a:cubicBezTo>
                  <a:cubicBezTo>
                    <a:pt x="1902" y="6247"/>
                    <a:pt x="3865" y="4227"/>
                    <a:pt x="5829" y="2866"/>
                  </a:cubicBezTo>
                  <a:cubicBezTo>
                    <a:pt x="7793" y="1505"/>
                    <a:pt x="9756" y="803"/>
                    <a:pt x="11860" y="408"/>
                  </a:cubicBezTo>
                  <a:cubicBezTo>
                    <a:pt x="13964" y="13"/>
                    <a:pt x="16208" y="-75"/>
                    <a:pt x="17751" y="57"/>
                  </a:cubicBezTo>
                  <a:cubicBezTo>
                    <a:pt x="19294" y="188"/>
                    <a:pt x="20135" y="540"/>
                    <a:pt x="20696" y="1549"/>
                  </a:cubicBezTo>
                  <a:cubicBezTo>
                    <a:pt x="21257" y="2559"/>
                    <a:pt x="21538" y="4227"/>
                    <a:pt x="20276" y="5720"/>
                  </a:cubicBezTo>
                  <a:cubicBezTo>
                    <a:pt x="19013" y="7213"/>
                    <a:pt x="16208" y="8530"/>
                    <a:pt x="13403" y="9364"/>
                  </a:cubicBezTo>
                  <a:cubicBezTo>
                    <a:pt x="10598" y="10198"/>
                    <a:pt x="7793" y="10549"/>
                    <a:pt x="5689" y="10681"/>
                  </a:cubicBezTo>
                  <a:cubicBezTo>
                    <a:pt x="3585" y="10813"/>
                    <a:pt x="2182" y="10725"/>
                    <a:pt x="2182" y="10462"/>
                  </a:cubicBezTo>
                  <a:cubicBezTo>
                    <a:pt x="2182" y="10198"/>
                    <a:pt x="3585" y="9759"/>
                    <a:pt x="4987" y="9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5095144" y="1123494"/>
              <a:ext cx="1270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5120544" y="1117144"/>
              <a:ext cx="1079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65" y="4533"/>
                    <a:pt x="13129" y="9067"/>
                    <a:pt x="9529" y="12667"/>
                  </a:cubicBezTo>
                  <a:cubicBezTo>
                    <a:pt x="5929" y="16267"/>
                    <a:pt x="2965" y="189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5152294" y="790029"/>
              <a:ext cx="88901" cy="104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3258"/>
                  </a:moveTo>
                  <a:cubicBezTo>
                    <a:pt x="0" y="5418"/>
                    <a:pt x="0" y="7578"/>
                    <a:pt x="257" y="7578"/>
                  </a:cubicBezTo>
                  <a:cubicBezTo>
                    <a:pt x="514" y="7578"/>
                    <a:pt x="1029" y="5418"/>
                    <a:pt x="2829" y="3474"/>
                  </a:cubicBezTo>
                  <a:cubicBezTo>
                    <a:pt x="4629" y="1530"/>
                    <a:pt x="7714" y="-198"/>
                    <a:pt x="9771" y="18"/>
                  </a:cubicBezTo>
                  <a:cubicBezTo>
                    <a:pt x="11829" y="234"/>
                    <a:pt x="12857" y="2394"/>
                    <a:pt x="14400" y="6066"/>
                  </a:cubicBezTo>
                  <a:cubicBezTo>
                    <a:pt x="15943" y="9738"/>
                    <a:pt x="18000" y="14922"/>
                    <a:pt x="19286" y="17730"/>
                  </a:cubicBezTo>
                  <a:cubicBezTo>
                    <a:pt x="20571" y="20538"/>
                    <a:pt x="21086" y="20970"/>
                    <a:pt x="21600" y="2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5386976" y="950306"/>
              <a:ext cx="114569" cy="257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188" fill="norm" stroke="1" extrusionOk="0">
                  <a:moveTo>
                    <a:pt x="21257" y="3801"/>
                  </a:moveTo>
                  <a:cubicBezTo>
                    <a:pt x="21257" y="2930"/>
                    <a:pt x="21257" y="2060"/>
                    <a:pt x="20668" y="1276"/>
                  </a:cubicBezTo>
                  <a:cubicBezTo>
                    <a:pt x="20079" y="492"/>
                    <a:pt x="18901" y="-205"/>
                    <a:pt x="15955" y="56"/>
                  </a:cubicBezTo>
                  <a:cubicBezTo>
                    <a:pt x="13010" y="318"/>
                    <a:pt x="8297" y="1537"/>
                    <a:pt x="4959" y="4324"/>
                  </a:cubicBezTo>
                  <a:cubicBezTo>
                    <a:pt x="1621" y="7111"/>
                    <a:pt x="-343" y="11466"/>
                    <a:pt x="50" y="14601"/>
                  </a:cubicBezTo>
                  <a:cubicBezTo>
                    <a:pt x="442" y="17737"/>
                    <a:pt x="3192" y="19653"/>
                    <a:pt x="6530" y="20524"/>
                  </a:cubicBezTo>
                  <a:cubicBezTo>
                    <a:pt x="9868" y="21395"/>
                    <a:pt x="13795" y="21221"/>
                    <a:pt x="17722" y="21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5546571" y="932994"/>
              <a:ext cx="158174" cy="229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51" fill="norm" stroke="1" extrusionOk="0">
                  <a:moveTo>
                    <a:pt x="18929" y="0"/>
                  </a:moveTo>
                  <a:cubicBezTo>
                    <a:pt x="17777" y="5152"/>
                    <a:pt x="16625" y="10305"/>
                    <a:pt x="15041" y="13772"/>
                  </a:cubicBezTo>
                  <a:cubicBezTo>
                    <a:pt x="13457" y="17240"/>
                    <a:pt x="11441" y="19024"/>
                    <a:pt x="9713" y="20114"/>
                  </a:cubicBezTo>
                  <a:cubicBezTo>
                    <a:pt x="7985" y="21204"/>
                    <a:pt x="6545" y="21600"/>
                    <a:pt x="5105" y="21402"/>
                  </a:cubicBezTo>
                  <a:cubicBezTo>
                    <a:pt x="3665" y="21204"/>
                    <a:pt x="2225" y="20411"/>
                    <a:pt x="1361" y="19420"/>
                  </a:cubicBezTo>
                  <a:cubicBezTo>
                    <a:pt x="497" y="18429"/>
                    <a:pt x="209" y="17240"/>
                    <a:pt x="65" y="16150"/>
                  </a:cubicBezTo>
                  <a:cubicBezTo>
                    <a:pt x="-79" y="15061"/>
                    <a:pt x="-79" y="14070"/>
                    <a:pt x="1073" y="13475"/>
                  </a:cubicBezTo>
                  <a:cubicBezTo>
                    <a:pt x="2225" y="12881"/>
                    <a:pt x="4529" y="12683"/>
                    <a:pt x="6689" y="13277"/>
                  </a:cubicBezTo>
                  <a:cubicBezTo>
                    <a:pt x="8849" y="13872"/>
                    <a:pt x="10865" y="15259"/>
                    <a:pt x="13313" y="16547"/>
                  </a:cubicBezTo>
                  <a:cubicBezTo>
                    <a:pt x="15761" y="17835"/>
                    <a:pt x="18641" y="19024"/>
                    <a:pt x="21521" y="202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5799994" y="869494"/>
              <a:ext cx="68906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600" fill="norm" stroke="1" extrusionOk="0">
                  <a:moveTo>
                    <a:pt x="0" y="0"/>
                  </a:moveTo>
                  <a:cubicBezTo>
                    <a:pt x="5891" y="1241"/>
                    <a:pt x="11782" y="2483"/>
                    <a:pt x="15709" y="4593"/>
                  </a:cubicBezTo>
                  <a:cubicBezTo>
                    <a:pt x="19636" y="6703"/>
                    <a:pt x="21600" y="9683"/>
                    <a:pt x="21273" y="12228"/>
                  </a:cubicBezTo>
                  <a:cubicBezTo>
                    <a:pt x="20945" y="14772"/>
                    <a:pt x="18327" y="16883"/>
                    <a:pt x="14400" y="18372"/>
                  </a:cubicBezTo>
                  <a:cubicBezTo>
                    <a:pt x="10473" y="19862"/>
                    <a:pt x="5236" y="207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5914294" y="841100"/>
              <a:ext cx="110789" cy="498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546" fill="norm" stroke="1" extrusionOk="0">
                  <a:moveTo>
                    <a:pt x="2400" y="129"/>
                  </a:moveTo>
                  <a:cubicBezTo>
                    <a:pt x="4400" y="38"/>
                    <a:pt x="6400" y="-54"/>
                    <a:pt x="8200" y="38"/>
                  </a:cubicBezTo>
                  <a:cubicBezTo>
                    <a:pt x="10000" y="129"/>
                    <a:pt x="11600" y="404"/>
                    <a:pt x="14000" y="1639"/>
                  </a:cubicBezTo>
                  <a:cubicBezTo>
                    <a:pt x="16400" y="2875"/>
                    <a:pt x="19600" y="5071"/>
                    <a:pt x="20600" y="7543"/>
                  </a:cubicBezTo>
                  <a:cubicBezTo>
                    <a:pt x="21600" y="10014"/>
                    <a:pt x="20400" y="12760"/>
                    <a:pt x="16600" y="15139"/>
                  </a:cubicBezTo>
                  <a:cubicBezTo>
                    <a:pt x="12800" y="17519"/>
                    <a:pt x="6400" y="19532"/>
                    <a:pt x="0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5109960" y="814048"/>
              <a:ext cx="74085" cy="71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0" fill="norm" stroke="1" extrusionOk="0">
                  <a:moveTo>
                    <a:pt x="14194" y="6717"/>
                  </a:moveTo>
                  <a:cubicBezTo>
                    <a:pt x="15429" y="3717"/>
                    <a:pt x="16663" y="717"/>
                    <a:pt x="16046" y="117"/>
                  </a:cubicBezTo>
                  <a:cubicBezTo>
                    <a:pt x="15429" y="-483"/>
                    <a:pt x="12960" y="1317"/>
                    <a:pt x="10800" y="3417"/>
                  </a:cubicBezTo>
                  <a:cubicBezTo>
                    <a:pt x="8640" y="5517"/>
                    <a:pt x="6789" y="7917"/>
                    <a:pt x="4629" y="11217"/>
                  </a:cubicBezTo>
                  <a:cubicBezTo>
                    <a:pt x="2469" y="14517"/>
                    <a:pt x="0" y="18717"/>
                    <a:pt x="0" y="19917"/>
                  </a:cubicBezTo>
                  <a:cubicBezTo>
                    <a:pt x="0" y="21117"/>
                    <a:pt x="2469" y="19317"/>
                    <a:pt x="6480" y="16017"/>
                  </a:cubicBezTo>
                  <a:cubicBezTo>
                    <a:pt x="10491" y="12717"/>
                    <a:pt x="16046" y="7917"/>
                    <a:pt x="21600" y="31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3793394" y="1473107"/>
              <a:ext cx="1981201" cy="94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8" fill="norm" stroke="1" extrusionOk="0">
                  <a:moveTo>
                    <a:pt x="0" y="21518"/>
                  </a:moveTo>
                  <a:cubicBezTo>
                    <a:pt x="762" y="19598"/>
                    <a:pt x="1523" y="17678"/>
                    <a:pt x="2262" y="16238"/>
                  </a:cubicBezTo>
                  <a:cubicBezTo>
                    <a:pt x="3000" y="14798"/>
                    <a:pt x="3715" y="13838"/>
                    <a:pt x="4465" y="12878"/>
                  </a:cubicBezTo>
                  <a:cubicBezTo>
                    <a:pt x="5215" y="11918"/>
                    <a:pt x="6000" y="10958"/>
                    <a:pt x="6854" y="9758"/>
                  </a:cubicBezTo>
                  <a:cubicBezTo>
                    <a:pt x="7708" y="8558"/>
                    <a:pt x="8631" y="7118"/>
                    <a:pt x="9473" y="6158"/>
                  </a:cubicBezTo>
                  <a:cubicBezTo>
                    <a:pt x="10315" y="5198"/>
                    <a:pt x="11077" y="4718"/>
                    <a:pt x="11838" y="3998"/>
                  </a:cubicBezTo>
                  <a:cubicBezTo>
                    <a:pt x="12600" y="3278"/>
                    <a:pt x="13362" y="2318"/>
                    <a:pt x="14204" y="1598"/>
                  </a:cubicBezTo>
                  <a:cubicBezTo>
                    <a:pt x="15046" y="878"/>
                    <a:pt x="15969" y="398"/>
                    <a:pt x="16892" y="158"/>
                  </a:cubicBezTo>
                  <a:cubicBezTo>
                    <a:pt x="17815" y="-82"/>
                    <a:pt x="18738" y="-82"/>
                    <a:pt x="19465" y="398"/>
                  </a:cubicBezTo>
                  <a:cubicBezTo>
                    <a:pt x="20192" y="878"/>
                    <a:pt x="20723" y="1838"/>
                    <a:pt x="21046" y="2798"/>
                  </a:cubicBezTo>
                  <a:cubicBezTo>
                    <a:pt x="21369" y="3758"/>
                    <a:pt x="21485" y="4718"/>
                    <a:pt x="21542" y="5918"/>
                  </a:cubicBezTo>
                  <a:cubicBezTo>
                    <a:pt x="21600" y="7118"/>
                    <a:pt x="21600" y="8558"/>
                    <a:pt x="21600" y="99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4352194" y="1599744"/>
              <a:ext cx="1092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65" y="18720"/>
                    <a:pt x="2930" y="15840"/>
                    <a:pt x="4542" y="14400"/>
                  </a:cubicBezTo>
                  <a:cubicBezTo>
                    <a:pt x="6153" y="12960"/>
                    <a:pt x="7912" y="12960"/>
                    <a:pt x="9523" y="11520"/>
                  </a:cubicBezTo>
                  <a:cubicBezTo>
                    <a:pt x="11135" y="10080"/>
                    <a:pt x="12600" y="7200"/>
                    <a:pt x="14295" y="5040"/>
                  </a:cubicBezTo>
                  <a:cubicBezTo>
                    <a:pt x="15991" y="2880"/>
                    <a:pt x="17916" y="1440"/>
                    <a:pt x="19172" y="720"/>
                  </a:cubicBezTo>
                  <a:cubicBezTo>
                    <a:pt x="20428" y="0"/>
                    <a:pt x="2101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0" y="2423147"/>
              <a:ext cx="408845" cy="677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337" fill="norm" stroke="1" extrusionOk="0">
                  <a:moveTo>
                    <a:pt x="129" y="4266"/>
                  </a:moveTo>
                  <a:cubicBezTo>
                    <a:pt x="17" y="3799"/>
                    <a:pt x="-94" y="3333"/>
                    <a:pt x="129" y="3066"/>
                  </a:cubicBezTo>
                  <a:cubicBezTo>
                    <a:pt x="351" y="2799"/>
                    <a:pt x="908" y="2733"/>
                    <a:pt x="1409" y="2799"/>
                  </a:cubicBezTo>
                  <a:cubicBezTo>
                    <a:pt x="1910" y="2866"/>
                    <a:pt x="2355" y="3066"/>
                    <a:pt x="3135" y="4099"/>
                  </a:cubicBezTo>
                  <a:cubicBezTo>
                    <a:pt x="3914" y="5133"/>
                    <a:pt x="5028" y="6999"/>
                    <a:pt x="6085" y="9199"/>
                  </a:cubicBezTo>
                  <a:cubicBezTo>
                    <a:pt x="7143" y="11399"/>
                    <a:pt x="8145" y="13933"/>
                    <a:pt x="9092" y="15966"/>
                  </a:cubicBezTo>
                  <a:cubicBezTo>
                    <a:pt x="10038" y="17999"/>
                    <a:pt x="10929" y="19533"/>
                    <a:pt x="11597" y="20399"/>
                  </a:cubicBezTo>
                  <a:cubicBezTo>
                    <a:pt x="12265" y="21266"/>
                    <a:pt x="12710" y="21466"/>
                    <a:pt x="13044" y="21266"/>
                  </a:cubicBezTo>
                  <a:cubicBezTo>
                    <a:pt x="13378" y="21066"/>
                    <a:pt x="13601" y="20466"/>
                    <a:pt x="13935" y="19133"/>
                  </a:cubicBezTo>
                  <a:cubicBezTo>
                    <a:pt x="14269" y="17799"/>
                    <a:pt x="14714" y="15733"/>
                    <a:pt x="15048" y="13533"/>
                  </a:cubicBezTo>
                  <a:cubicBezTo>
                    <a:pt x="15382" y="11333"/>
                    <a:pt x="15605" y="8999"/>
                    <a:pt x="15883" y="6999"/>
                  </a:cubicBezTo>
                  <a:cubicBezTo>
                    <a:pt x="16162" y="4999"/>
                    <a:pt x="16496" y="3333"/>
                    <a:pt x="16774" y="2166"/>
                  </a:cubicBezTo>
                  <a:cubicBezTo>
                    <a:pt x="17052" y="999"/>
                    <a:pt x="17275" y="333"/>
                    <a:pt x="17665" y="99"/>
                  </a:cubicBezTo>
                  <a:cubicBezTo>
                    <a:pt x="18054" y="-134"/>
                    <a:pt x="18611" y="66"/>
                    <a:pt x="19279" y="466"/>
                  </a:cubicBezTo>
                  <a:cubicBezTo>
                    <a:pt x="19947" y="866"/>
                    <a:pt x="20727" y="1466"/>
                    <a:pt x="21506" y="2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424900" y="2714115"/>
              <a:ext cx="237945" cy="243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045" fill="norm" stroke="1" extrusionOk="0">
                  <a:moveTo>
                    <a:pt x="13342" y="5221"/>
                  </a:moveTo>
                  <a:cubicBezTo>
                    <a:pt x="13532" y="4306"/>
                    <a:pt x="13721" y="3391"/>
                    <a:pt x="13437" y="2293"/>
                  </a:cubicBezTo>
                  <a:cubicBezTo>
                    <a:pt x="13153" y="1194"/>
                    <a:pt x="12395" y="-87"/>
                    <a:pt x="10689" y="5"/>
                  </a:cubicBezTo>
                  <a:cubicBezTo>
                    <a:pt x="8984" y="96"/>
                    <a:pt x="6332" y="1560"/>
                    <a:pt x="4247" y="4489"/>
                  </a:cubicBezTo>
                  <a:cubicBezTo>
                    <a:pt x="2163" y="7418"/>
                    <a:pt x="647" y="11811"/>
                    <a:pt x="174" y="14832"/>
                  </a:cubicBezTo>
                  <a:cubicBezTo>
                    <a:pt x="-300" y="17852"/>
                    <a:pt x="268" y="19499"/>
                    <a:pt x="1026" y="20415"/>
                  </a:cubicBezTo>
                  <a:cubicBezTo>
                    <a:pt x="1784" y="21330"/>
                    <a:pt x="2732" y="21513"/>
                    <a:pt x="4721" y="19133"/>
                  </a:cubicBezTo>
                  <a:cubicBezTo>
                    <a:pt x="6711" y="16754"/>
                    <a:pt x="9742" y="11811"/>
                    <a:pt x="11542" y="8608"/>
                  </a:cubicBezTo>
                  <a:cubicBezTo>
                    <a:pt x="13342" y="5405"/>
                    <a:pt x="13911" y="3940"/>
                    <a:pt x="14100" y="3757"/>
                  </a:cubicBezTo>
                  <a:cubicBezTo>
                    <a:pt x="14289" y="3574"/>
                    <a:pt x="14100" y="4672"/>
                    <a:pt x="14005" y="6411"/>
                  </a:cubicBezTo>
                  <a:cubicBezTo>
                    <a:pt x="13911" y="8150"/>
                    <a:pt x="13911" y="10530"/>
                    <a:pt x="14384" y="12452"/>
                  </a:cubicBezTo>
                  <a:cubicBezTo>
                    <a:pt x="14858" y="14374"/>
                    <a:pt x="15805" y="15838"/>
                    <a:pt x="16753" y="16754"/>
                  </a:cubicBezTo>
                  <a:cubicBezTo>
                    <a:pt x="17700" y="17669"/>
                    <a:pt x="18647" y="18035"/>
                    <a:pt x="19405" y="17852"/>
                  </a:cubicBezTo>
                  <a:cubicBezTo>
                    <a:pt x="20163" y="17669"/>
                    <a:pt x="20732" y="16937"/>
                    <a:pt x="21300" y="16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665174" y="2672894"/>
              <a:ext cx="162771" cy="28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242" fill="norm" stroke="1" extrusionOk="0">
                  <a:moveTo>
                    <a:pt x="1357" y="4320"/>
                  </a:moveTo>
                  <a:cubicBezTo>
                    <a:pt x="526" y="3680"/>
                    <a:pt x="-305" y="3040"/>
                    <a:pt x="110" y="2960"/>
                  </a:cubicBezTo>
                  <a:cubicBezTo>
                    <a:pt x="526" y="2880"/>
                    <a:pt x="2187" y="3360"/>
                    <a:pt x="4680" y="5360"/>
                  </a:cubicBezTo>
                  <a:cubicBezTo>
                    <a:pt x="7172" y="7360"/>
                    <a:pt x="10495" y="10880"/>
                    <a:pt x="12157" y="13680"/>
                  </a:cubicBezTo>
                  <a:cubicBezTo>
                    <a:pt x="13818" y="16480"/>
                    <a:pt x="13818" y="18560"/>
                    <a:pt x="13264" y="19840"/>
                  </a:cubicBezTo>
                  <a:cubicBezTo>
                    <a:pt x="12710" y="21120"/>
                    <a:pt x="11603" y="21600"/>
                    <a:pt x="10772" y="20960"/>
                  </a:cubicBezTo>
                  <a:cubicBezTo>
                    <a:pt x="9941" y="20320"/>
                    <a:pt x="9387" y="18560"/>
                    <a:pt x="9803" y="16160"/>
                  </a:cubicBezTo>
                  <a:cubicBezTo>
                    <a:pt x="10218" y="13760"/>
                    <a:pt x="11603" y="10720"/>
                    <a:pt x="13680" y="7920"/>
                  </a:cubicBezTo>
                  <a:cubicBezTo>
                    <a:pt x="15757" y="5120"/>
                    <a:pt x="18526" y="2560"/>
                    <a:pt x="2129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1034154" y="2338094"/>
              <a:ext cx="193841" cy="696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546" fill="norm" stroke="1" extrusionOk="0">
                  <a:moveTo>
                    <a:pt x="21270" y="2695"/>
                  </a:moveTo>
                  <a:cubicBezTo>
                    <a:pt x="21038" y="2041"/>
                    <a:pt x="20805" y="1386"/>
                    <a:pt x="20457" y="895"/>
                  </a:cubicBezTo>
                  <a:cubicBezTo>
                    <a:pt x="20109" y="404"/>
                    <a:pt x="19644" y="77"/>
                    <a:pt x="18715" y="11"/>
                  </a:cubicBezTo>
                  <a:cubicBezTo>
                    <a:pt x="17786" y="-54"/>
                    <a:pt x="16393" y="142"/>
                    <a:pt x="13838" y="1190"/>
                  </a:cubicBezTo>
                  <a:cubicBezTo>
                    <a:pt x="11283" y="2237"/>
                    <a:pt x="7567" y="4135"/>
                    <a:pt x="4896" y="6295"/>
                  </a:cubicBezTo>
                  <a:cubicBezTo>
                    <a:pt x="2225" y="8455"/>
                    <a:pt x="599" y="10877"/>
                    <a:pt x="135" y="13135"/>
                  </a:cubicBezTo>
                  <a:cubicBezTo>
                    <a:pt x="-330" y="15393"/>
                    <a:pt x="367" y="17488"/>
                    <a:pt x="2922" y="18862"/>
                  </a:cubicBezTo>
                  <a:cubicBezTo>
                    <a:pt x="5476" y="20237"/>
                    <a:pt x="9889" y="20891"/>
                    <a:pt x="12676" y="21219"/>
                  </a:cubicBezTo>
                  <a:cubicBezTo>
                    <a:pt x="15464" y="21546"/>
                    <a:pt x="16625" y="21546"/>
                    <a:pt x="17786" y="21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1301661" y="2606132"/>
              <a:ext cx="181439" cy="638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567" fill="norm" stroke="1" extrusionOk="0">
                  <a:moveTo>
                    <a:pt x="3277" y="5689"/>
                  </a:moveTo>
                  <a:cubicBezTo>
                    <a:pt x="2284" y="5975"/>
                    <a:pt x="1291" y="6261"/>
                    <a:pt x="794" y="7441"/>
                  </a:cubicBezTo>
                  <a:cubicBezTo>
                    <a:pt x="298" y="8621"/>
                    <a:pt x="298" y="10695"/>
                    <a:pt x="298" y="13056"/>
                  </a:cubicBezTo>
                  <a:cubicBezTo>
                    <a:pt x="298" y="15416"/>
                    <a:pt x="298" y="18062"/>
                    <a:pt x="298" y="19600"/>
                  </a:cubicBezTo>
                  <a:cubicBezTo>
                    <a:pt x="298" y="21138"/>
                    <a:pt x="298" y="21567"/>
                    <a:pt x="298" y="21567"/>
                  </a:cubicBezTo>
                  <a:cubicBezTo>
                    <a:pt x="298" y="21567"/>
                    <a:pt x="298" y="21138"/>
                    <a:pt x="298" y="19600"/>
                  </a:cubicBezTo>
                  <a:cubicBezTo>
                    <a:pt x="298" y="18062"/>
                    <a:pt x="298" y="15416"/>
                    <a:pt x="173" y="12913"/>
                  </a:cubicBezTo>
                  <a:cubicBezTo>
                    <a:pt x="49" y="10409"/>
                    <a:pt x="-199" y="8049"/>
                    <a:pt x="298" y="6046"/>
                  </a:cubicBezTo>
                  <a:cubicBezTo>
                    <a:pt x="794" y="4044"/>
                    <a:pt x="2035" y="2399"/>
                    <a:pt x="3401" y="1397"/>
                  </a:cubicBezTo>
                  <a:cubicBezTo>
                    <a:pt x="4767" y="396"/>
                    <a:pt x="6256" y="39"/>
                    <a:pt x="8491" y="3"/>
                  </a:cubicBezTo>
                  <a:cubicBezTo>
                    <a:pt x="10725" y="-33"/>
                    <a:pt x="13704" y="253"/>
                    <a:pt x="16311" y="1254"/>
                  </a:cubicBezTo>
                  <a:cubicBezTo>
                    <a:pt x="18918" y="2256"/>
                    <a:pt x="21153" y="3972"/>
                    <a:pt x="21277" y="5582"/>
                  </a:cubicBezTo>
                  <a:cubicBezTo>
                    <a:pt x="21401" y="7191"/>
                    <a:pt x="19415" y="8693"/>
                    <a:pt x="17677" y="9587"/>
                  </a:cubicBezTo>
                  <a:cubicBezTo>
                    <a:pt x="15939" y="10481"/>
                    <a:pt x="14449" y="10767"/>
                    <a:pt x="12463" y="10731"/>
                  </a:cubicBezTo>
                  <a:cubicBezTo>
                    <a:pt x="10477" y="10695"/>
                    <a:pt x="7994" y="10338"/>
                    <a:pt x="6629" y="9623"/>
                  </a:cubicBezTo>
                  <a:cubicBezTo>
                    <a:pt x="5263" y="8907"/>
                    <a:pt x="5015" y="7835"/>
                    <a:pt x="4767" y="6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1401560" y="2349044"/>
              <a:ext cx="131235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103" y="0"/>
                  </a:moveTo>
                  <a:cubicBezTo>
                    <a:pt x="6968" y="5914"/>
                    <a:pt x="3832" y="11829"/>
                    <a:pt x="2090" y="15429"/>
                  </a:cubicBezTo>
                  <a:cubicBezTo>
                    <a:pt x="348" y="19029"/>
                    <a:pt x="0" y="20314"/>
                    <a:pt x="0" y="20186"/>
                  </a:cubicBezTo>
                  <a:cubicBezTo>
                    <a:pt x="0" y="20057"/>
                    <a:pt x="348" y="18514"/>
                    <a:pt x="1568" y="15300"/>
                  </a:cubicBezTo>
                  <a:cubicBezTo>
                    <a:pt x="2787" y="12086"/>
                    <a:pt x="4877" y="7200"/>
                    <a:pt x="6794" y="4500"/>
                  </a:cubicBezTo>
                  <a:cubicBezTo>
                    <a:pt x="8710" y="1800"/>
                    <a:pt x="10452" y="1286"/>
                    <a:pt x="11845" y="1671"/>
                  </a:cubicBezTo>
                  <a:cubicBezTo>
                    <a:pt x="13239" y="2057"/>
                    <a:pt x="14284" y="3343"/>
                    <a:pt x="15852" y="6814"/>
                  </a:cubicBezTo>
                  <a:cubicBezTo>
                    <a:pt x="17419" y="10286"/>
                    <a:pt x="19510" y="159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1551844" y="2837994"/>
              <a:ext cx="1079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5867"/>
                    <a:pt x="11012" y="11733"/>
                    <a:pt x="14612" y="15333"/>
                  </a:cubicBezTo>
                  <a:cubicBezTo>
                    <a:pt x="18212" y="18933"/>
                    <a:pt x="19906" y="202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1584917" y="2863394"/>
              <a:ext cx="93928" cy="171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343" fill="norm" stroke="1" extrusionOk="0">
                  <a:moveTo>
                    <a:pt x="21300" y="0"/>
                  </a:moveTo>
                  <a:cubicBezTo>
                    <a:pt x="18900" y="263"/>
                    <a:pt x="16500" y="527"/>
                    <a:pt x="14100" y="1976"/>
                  </a:cubicBezTo>
                  <a:cubicBezTo>
                    <a:pt x="11700" y="3424"/>
                    <a:pt x="9300" y="6059"/>
                    <a:pt x="6900" y="8956"/>
                  </a:cubicBezTo>
                  <a:cubicBezTo>
                    <a:pt x="4500" y="11854"/>
                    <a:pt x="2100" y="15015"/>
                    <a:pt x="900" y="17254"/>
                  </a:cubicBezTo>
                  <a:cubicBezTo>
                    <a:pt x="-300" y="19493"/>
                    <a:pt x="-300" y="20810"/>
                    <a:pt x="900" y="21205"/>
                  </a:cubicBezTo>
                  <a:cubicBezTo>
                    <a:pt x="2100" y="21600"/>
                    <a:pt x="4500" y="21073"/>
                    <a:pt x="6900" y="20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1832189" y="2533194"/>
              <a:ext cx="100656" cy="341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53" fill="norm" stroke="1" extrusionOk="0">
                  <a:moveTo>
                    <a:pt x="17349" y="0"/>
                  </a:moveTo>
                  <a:cubicBezTo>
                    <a:pt x="12399" y="2518"/>
                    <a:pt x="7449" y="5036"/>
                    <a:pt x="4299" y="7885"/>
                  </a:cubicBezTo>
                  <a:cubicBezTo>
                    <a:pt x="1149" y="10734"/>
                    <a:pt x="-201" y="13914"/>
                    <a:pt x="24" y="16299"/>
                  </a:cubicBezTo>
                  <a:cubicBezTo>
                    <a:pt x="249" y="18685"/>
                    <a:pt x="2049" y="20275"/>
                    <a:pt x="5874" y="20937"/>
                  </a:cubicBezTo>
                  <a:cubicBezTo>
                    <a:pt x="9699" y="21600"/>
                    <a:pt x="15549" y="21335"/>
                    <a:pt x="21399" y="210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2003335" y="2577644"/>
              <a:ext cx="18351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20780" y="0"/>
                  </a:moveTo>
                  <a:cubicBezTo>
                    <a:pt x="19539" y="4500"/>
                    <a:pt x="18297" y="9000"/>
                    <a:pt x="16435" y="12225"/>
                  </a:cubicBezTo>
                  <a:cubicBezTo>
                    <a:pt x="14573" y="15450"/>
                    <a:pt x="12091" y="17400"/>
                    <a:pt x="10228" y="18600"/>
                  </a:cubicBezTo>
                  <a:cubicBezTo>
                    <a:pt x="8366" y="19800"/>
                    <a:pt x="7125" y="20250"/>
                    <a:pt x="5884" y="20475"/>
                  </a:cubicBezTo>
                  <a:cubicBezTo>
                    <a:pt x="4642" y="20700"/>
                    <a:pt x="3401" y="20700"/>
                    <a:pt x="2408" y="20400"/>
                  </a:cubicBezTo>
                  <a:cubicBezTo>
                    <a:pt x="1415" y="20100"/>
                    <a:pt x="670" y="19500"/>
                    <a:pt x="297" y="18750"/>
                  </a:cubicBezTo>
                  <a:cubicBezTo>
                    <a:pt x="-75" y="18000"/>
                    <a:pt x="-75" y="17100"/>
                    <a:pt x="173" y="16275"/>
                  </a:cubicBezTo>
                  <a:cubicBezTo>
                    <a:pt x="422" y="15450"/>
                    <a:pt x="918" y="14700"/>
                    <a:pt x="1787" y="14175"/>
                  </a:cubicBezTo>
                  <a:cubicBezTo>
                    <a:pt x="2656" y="13650"/>
                    <a:pt x="3897" y="13350"/>
                    <a:pt x="6380" y="13950"/>
                  </a:cubicBezTo>
                  <a:cubicBezTo>
                    <a:pt x="8863" y="14550"/>
                    <a:pt x="12587" y="16050"/>
                    <a:pt x="15318" y="17475"/>
                  </a:cubicBezTo>
                  <a:cubicBezTo>
                    <a:pt x="18049" y="18900"/>
                    <a:pt x="19787" y="20250"/>
                    <a:pt x="215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2263044" y="2569565"/>
              <a:ext cx="95794" cy="357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450" fill="norm" stroke="1" extrusionOk="0">
                  <a:moveTo>
                    <a:pt x="0" y="104"/>
                  </a:moveTo>
                  <a:cubicBezTo>
                    <a:pt x="2298" y="-23"/>
                    <a:pt x="4596" y="-150"/>
                    <a:pt x="7583" y="485"/>
                  </a:cubicBezTo>
                  <a:cubicBezTo>
                    <a:pt x="10570" y="1121"/>
                    <a:pt x="14247" y="2518"/>
                    <a:pt x="17004" y="5123"/>
                  </a:cubicBezTo>
                  <a:cubicBezTo>
                    <a:pt x="19762" y="7728"/>
                    <a:pt x="21600" y="11539"/>
                    <a:pt x="20451" y="14462"/>
                  </a:cubicBezTo>
                  <a:cubicBezTo>
                    <a:pt x="19302" y="17384"/>
                    <a:pt x="15166" y="19417"/>
                    <a:pt x="11030" y="214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2364644" y="2291894"/>
              <a:ext cx="142522" cy="692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600" fill="norm" stroke="1" extrusionOk="0">
                  <a:moveTo>
                    <a:pt x="0" y="0"/>
                  </a:moveTo>
                  <a:cubicBezTo>
                    <a:pt x="3176" y="198"/>
                    <a:pt x="6353" y="396"/>
                    <a:pt x="9847" y="1321"/>
                  </a:cubicBezTo>
                  <a:cubicBezTo>
                    <a:pt x="13341" y="2246"/>
                    <a:pt x="17153" y="3897"/>
                    <a:pt x="19218" y="6044"/>
                  </a:cubicBezTo>
                  <a:cubicBezTo>
                    <a:pt x="21282" y="8191"/>
                    <a:pt x="21600" y="10833"/>
                    <a:pt x="21282" y="13079"/>
                  </a:cubicBezTo>
                  <a:cubicBezTo>
                    <a:pt x="20965" y="15325"/>
                    <a:pt x="20012" y="17174"/>
                    <a:pt x="18106" y="18528"/>
                  </a:cubicBezTo>
                  <a:cubicBezTo>
                    <a:pt x="16200" y="19883"/>
                    <a:pt x="13341" y="20741"/>
                    <a:pt x="104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3298094" y="2609394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3279044" y="2761794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4110894" y="2382568"/>
              <a:ext cx="152401" cy="552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6091"/>
                  </a:moveTo>
                  <a:cubicBezTo>
                    <a:pt x="0" y="5680"/>
                    <a:pt x="0" y="5270"/>
                    <a:pt x="300" y="5270"/>
                  </a:cubicBezTo>
                  <a:cubicBezTo>
                    <a:pt x="600" y="5270"/>
                    <a:pt x="1200" y="5680"/>
                    <a:pt x="2400" y="7035"/>
                  </a:cubicBezTo>
                  <a:cubicBezTo>
                    <a:pt x="3600" y="8390"/>
                    <a:pt x="5400" y="10690"/>
                    <a:pt x="6900" y="13031"/>
                  </a:cubicBezTo>
                  <a:cubicBezTo>
                    <a:pt x="8400" y="15371"/>
                    <a:pt x="9600" y="17753"/>
                    <a:pt x="10650" y="19273"/>
                  </a:cubicBezTo>
                  <a:cubicBezTo>
                    <a:pt x="11700" y="20792"/>
                    <a:pt x="12600" y="21449"/>
                    <a:pt x="13350" y="21449"/>
                  </a:cubicBezTo>
                  <a:cubicBezTo>
                    <a:pt x="14100" y="21449"/>
                    <a:pt x="14700" y="20792"/>
                    <a:pt x="15000" y="19232"/>
                  </a:cubicBezTo>
                  <a:cubicBezTo>
                    <a:pt x="15300" y="17671"/>
                    <a:pt x="15300" y="15207"/>
                    <a:pt x="16050" y="12374"/>
                  </a:cubicBezTo>
                  <a:cubicBezTo>
                    <a:pt x="16800" y="9540"/>
                    <a:pt x="18300" y="6337"/>
                    <a:pt x="19050" y="4530"/>
                  </a:cubicBezTo>
                  <a:cubicBezTo>
                    <a:pt x="19800" y="2724"/>
                    <a:pt x="19800" y="2313"/>
                    <a:pt x="20100" y="1697"/>
                  </a:cubicBezTo>
                  <a:cubicBezTo>
                    <a:pt x="20400" y="1081"/>
                    <a:pt x="21000" y="260"/>
                    <a:pt x="21300" y="54"/>
                  </a:cubicBezTo>
                  <a:cubicBezTo>
                    <a:pt x="21600" y="-151"/>
                    <a:pt x="21600" y="260"/>
                    <a:pt x="21600" y="711"/>
                  </a:cubicBezTo>
                  <a:cubicBezTo>
                    <a:pt x="21600" y="1163"/>
                    <a:pt x="21600" y="1656"/>
                    <a:pt x="21600" y="21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4274783" y="2692696"/>
              <a:ext cx="153612" cy="14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0893" fill="norm" stroke="1" extrusionOk="0">
                  <a:moveTo>
                    <a:pt x="17922" y="6193"/>
                  </a:moveTo>
                  <a:cubicBezTo>
                    <a:pt x="17331" y="4693"/>
                    <a:pt x="16739" y="3193"/>
                    <a:pt x="15999" y="1843"/>
                  </a:cubicBezTo>
                  <a:cubicBezTo>
                    <a:pt x="15259" y="493"/>
                    <a:pt x="14372" y="-707"/>
                    <a:pt x="11857" y="493"/>
                  </a:cubicBezTo>
                  <a:cubicBezTo>
                    <a:pt x="9341" y="1693"/>
                    <a:pt x="5199" y="5293"/>
                    <a:pt x="2832" y="8593"/>
                  </a:cubicBezTo>
                  <a:cubicBezTo>
                    <a:pt x="465" y="11893"/>
                    <a:pt x="-127" y="14893"/>
                    <a:pt x="21" y="17143"/>
                  </a:cubicBezTo>
                  <a:cubicBezTo>
                    <a:pt x="169" y="19393"/>
                    <a:pt x="1057" y="20893"/>
                    <a:pt x="2980" y="20893"/>
                  </a:cubicBezTo>
                  <a:cubicBezTo>
                    <a:pt x="4903" y="20893"/>
                    <a:pt x="7862" y="19393"/>
                    <a:pt x="9933" y="17143"/>
                  </a:cubicBezTo>
                  <a:cubicBezTo>
                    <a:pt x="12005" y="14893"/>
                    <a:pt x="13188" y="11893"/>
                    <a:pt x="14076" y="11143"/>
                  </a:cubicBezTo>
                  <a:cubicBezTo>
                    <a:pt x="14963" y="10393"/>
                    <a:pt x="15555" y="11893"/>
                    <a:pt x="16295" y="13243"/>
                  </a:cubicBezTo>
                  <a:cubicBezTo>
                    <a:pt x="17035" y="14593"/>
                    <a:pt x="17922" y="15793"/>
                    <a:pt x="18810" y="16393"/>
                  </a:cubicBezTo>
                  <a:cubicBezTo>
                    <a:pt x="19698" y="16993"/>
                    <a:pt x="20585" y="16993"/>
                    <a:pt x="21473" y="16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4466494" y="2647494"/>
              <a:ext cx="127001" cy="18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6553"/>
                  </a:moveTo>
                  <a:cubicBezTo>
                    <a:pt x="1080" y="5582"/>
                    <a:pt x="2160" y="4611"/>
                    <a:pt x="3960" y="4247"/>
                  </a:cubicBezTo>
                  <a:cubicBezTo>
                    <a:pt x="5760" y="3883"/>
                    <a:pt x="8280" y="4126"/>
                    <a:pt x="10440" y="6674"/>
                  </a:cubicBezTo>
                  <a:cubicBezTo>
                    <a:pt x="12600" y="9222"/>
                    <a:pt x="14400" y="14076"/>
                    <a:pt x="14760" y="17110"/>
                  </a:cubicBezTo>
                  <a:cubicBezTo>
                    <a:pt x="15120" y="20144"/>
                    <a:pt x="14040" y="21357"/>
                    <a:pt x="12780" y="21479"/>
                  </a:cubicBezTo>
                  <a:cubicBezTo>
                    <a:pt x="11520" y="21600"/>
                    <a:pt x="10080" y="20629"/>
                    <a:pt x="9720" y="18566"/>
                  </a:cubicBezTo>
                  <a:cubicBezTo>
                    <a:pt x="9360" y="16503"/>
                    <a:pt x="10080" y="13348"/>
                    <a:pt x="12240" y="10072"/>
                  </a:cubicBezTo>
                  <a:cubicBezTo>
                    <a:pt x="14400" y="6796"/>
                    <a:pt x="18000" y="339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4875071" y="2233928"/>
              <a:ext cx="207374" cy="76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04" fill="norm" stroke="1" extrusionOk="0">
                  <a:moveTo>
                    <a:pt x="21376" y="1265"/>
                  </a:moveTo>
                  <a:cubicBezTo>
                    <a:pt x="21158" y="851"/>
                    <a:pt x="20940" y="437"/>
                    <a:pt x="20285" y="200"/>
                  </a:cubicBezTo>
                  <a:cubicBezTo>
                    <a:pt x="19631" y="-37"/>
                    <a:pt x="18540" y="-96"/>
                    <a:pt x="16794" y="200"/>
                  </a:cubicBezTo>
                  <a:cubicBezTo>
                    <a:pt x="15049" y="496"/>
                    <a:pt x="12649" y="1147"/>
                    <a:pt x="10249" y="2419"/>
                  </a:cubicBezTo>
                  <a:cubicBezTo>
                    <a:pt x="7849" y="3691"/>
                    <a:pt x="5449" y="5585"/>
                    <a:pt x="3703" y="7479"/>
                  </a:cubicBezTo>
                  <a:cubicBezTo>
                    <a:pt x="1958" y="9372"/>
                    <a:pt x="867" y="11266"/>
                    <a:pt x="321" y="13012"/>
                  </a:cubicBezTo>
                  <a:cubicBezTo>
                    <a:pt x="-224" y="14758"/>
                    <a:pt x="-224" y="16356"/>
                    <a:pt x="1521" y="17717"/>
                  </a:cubicBezTo>
                  <a:cubicBezTo>
                    <a:pt x="3267" y="19078"/>
                    <a:pt x="6758" y="20202"/>
                    <a:pt x="10031" y="20794"/>
                  </a:cubicBezTo>
                  <a:cubicBezTo>
                    <a:pt x="13303" y="21386"/>
                    <a:pt x="16358" y="21445"/>
                    <a:pt x="19412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5379763" y="2312768"/>
              <a:ext cx="217032" cy="262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281" fill="norm" stroke="1" extrusionOk="0">
                  <a:moveTo>
                    <a:pt x="21502" y="367"/>
                  </a:moveTo>
                  <a:cubicBezTo>
                    <a:pt x="20244" y="24"/>
                    <a:pt x="18985" y="-319"/>
                    <a:pt x="15840" y="538"/>
                  </a:cubicBezTo>
                  <a:cubicBezTo>
                    <a:pt x="12694" y="1395"/>
                    <a:pt x="7661" y="3452"/>
                    <a:pt x="4725" y="4738"/>
                  </a:cubicBezTo>
                  <a:cubicBezTo>
                    <a:pt x="1789" y="6024"/>
                    <a:pt x="951" y="6538"/>
                    <a:pt x="846" y="7138"/>
                  </a:cubicBezTo>
                  <a:cubicBezTo>
                    <a:pt x="741" y="7738"/>
                    <a:pt x="1370" y="8424"/>
                    <a:pt x="2943" y="8938"/>
                  </a:cubicBezTo>
                  <a:cubicBezTo>
                    <a:pt x="4516" y="9452"/>
                    <a:pt x="7032" y="9795"/>
                    <a:pt x="8815" y="10052"/>
                  </a:cubicBezTo>
                  <a:cubicBezTo>
                    <a:pt x="10597" y="10310"/>
                    <a:pt x="11646" y="10481"/>
                    <a:pt x="12694" y="10652"/>
                  </a:cubicBezTo>
                  <a:cubicBezTo>
                    <a:pt x="13743" y="10824"/>
                    <a:pt x="14791" y="10995"/>
                    <a:pt x="14896" y="11510"/>
                  </a:cubicBezTo>
                  <a:cubicBezTo>
                    <a:pt x="15001" y="12024"/>
                    <a:pt x="14162" y="12881"/>
                    <a:pt x="11855" y="14081"/>
                  </a:cubicBezTo>
                  <a:cubicBezTo>
                    <a:pt x="9549" y="15281"/>
                    <a:pt x="5774" y="16824"/>
                    <a:pt x="3362" y="18024"/>
                  </a:cubicBezTo>
                  <a:cubicBezTo>
                    <a:pt x="951" y="19224"/>
                    <a:pt x="-98" y="20081"/>
                    <a:pt x="7" y="20595"/>
                  </a:cubicBezTo>
                  <a:cubicBezTo>
                    <a:pt x="112" y="21110"/>
                    <a:pt x="1370" y="21281"/>
                    <a:pt x="4830" y="21281"/>
                  </a:cubicBezTo>
                  <a:cubicBezTo>
                    <a:pt x="8290" y="21281"/>
                    <a:pt x="13952" y="21110"/>
                    <a:pt x="19615" y="20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5876194" y="2342694"/>
              <a:ext cx="6351" cy="192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21600" y="0"/>
                  </a:moveTo>
                  <a:cubicBezTo>
                    <a:pt x="21600" y="6104"/>
                    <a:pt x="21600" y="12209"/>
                    <a:pt x="18000" y="15848"/>
                  </a:cubicBezTo>
                  <a:cubicBezTo>
                    <a:pt x="14400" y="19487"/>
                    <a:pt x="7200" y="20661"/>
                    <a:pt x="3600" y="21130"/>
                  </a:cubicBezTo>
                  <a:cubicBezTo>
                    <a:pt x="0" y="21600"/>
                    <a:pt x="0" y="21365"/>
                    <a:pt x="0" y="211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5762599" y="2333350"/>
              <a:ext cx="221546" cy="47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050" fill="norm" stroke="1" extrusionOk="0">
                  <a:moveTo>
                    <a:pt x="543" y="21050"/>
                  </a:moveTo>
                  <a:cubicBezTo>
                    <a:pt x="136" y="16354"/>
                    <a:pt x="-272" y="11659"/>
                    <a:pt x="237" y="9311"/>
                  </a:cubicBezTo>
                  <a:cubicBezTo>
                    <a:pt x="747" y="6963"/>
                    <a:pt x="2173" y="6963"/>
                    <a:pt x="5434" y="5554"/>
                  </a:cubicBezTo>
                  <a:cubicBezTo>
                    <a:pt x="8694" y="4146"/>
                    <a:pt x="13788" y="1328"/>
                    <a:pt x="16743" y="389"/>
                  </a:cubicBezTo>
                  <a:cubicBezTo>
                    <a:pt x="19698" y="-550"/>
                    <a:pt x="20513" y="389"/>
                    <a:pt x="21328" y="1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5799994" y="2539544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21600"/>
                    <a:pt x="8139" y="21600"/>
                    <a:pt x="11739" y="18000"/>
                  </a:cubicBezTo>
                  <a:cubicBezTo>
                    <a:pt x="15339" y="14400"/>
                    <a:pt x="1847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6113089" y="2316077"/>
              <a:ext cx="106006" cy="248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341" fill="norm" stroke="1" extrusionOk="0">
                  <a:moveTo>
                    <a:pt x="20803" y="3371"/>
                  </a:moveTo>
                  <a:cubicBezTo>
                    <a:pt x="20388" y="2101"/>
                    <a:pt x="19972" y="830"/>
                    <a:pt x="18726" y="286"/>
                  </a:cubicBezTo>
                  <a:cubicBezTo>
                    <a:pt x="17480" y="-259"/>
                    <a:pt x="15403" y="-77"/>
                    <a:pt x="12288" y="1284"/>
                  </a:cubicBezTo>
                  <a:cubicBezTo>
                    <a:pt x="9172" y="2645"/>
                    <a:pt x="5018" y="5186"/>
                    <a:pt x="2526" y="8181"/>
                  </a:cubicBezTo>
                  <a:cubicBezTo>
                    <a:pt x="34" y="11176"/>
                    <a:pt x="-797" y="14625"/>
                    <a:pt x="865" y="16894"/>
                  </a:cubicBezTo>
                  <a:cubicBezTo>
                    <a:pt x="2526" y="19163"/>
                    <a:pt x="6680" y="20252"/>
                    <a:pt x="9795" y="20796"/>
                  </a:cubicBezTo>
                  <a:cubicBezTo>
                    <a:pt x="12911" y="21341"/>
                    <a:pt x="14988" y="21341"/>
                    <a:pt x="17065" y="21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6276244" y="2329994"/>
              <a:ext cx="1397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4000"/>
                    <a:pt x="5236" y="8000"/>
                    <a:pt x="8018" y="11200"/>
                  </a:cubicBezTo>
                  <a:cubicBezTo>
                    <a:pt x="10800" y="14400"/>
                    <a:pt x="13745" y="16800"/>
                    <a:pt x="15873" y="18400"/>
                  </a:cubicBezTo>
                  <a:cubicBezTo>
                    <a:pt x="18000" y="20000"/>
                    <a:pt x="19309" y="20800"/>
                    <a:pt x="20127" y="21200"/>
                  </a:cubicBezTo>
                  <a:cubicBezTo>
                    <a:pt x="20945" y="21600"/>
                    <a:pt x="21273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6288944" y="2336344"/>
              <a:ext cx="1206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2720"/>
                    <a:pt x="14021" y="5440"/>
                    <a:pt x="10421" y="9040"/>
                  </a:cubicBezTo>
                  <a:cubicBezTo>
                    <a:pt x="6821" y="12640"/>
                    <a:pt x="3411" y="171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6403244" y="2526844"/>
              <a:ext cx="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6441344" y="2418894"/>
              <a:ext cx="19051" cy="2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21600" y="0"/>
                  </a:moveTo>
                  <a:cubicBezTo>
                    <a:pt x="21600" y="9818"/>
                    <a:pt x="21600" y="19636"/>
                    <a:pt x="18000" y="20618"/>
                  </a:cubicBezTo>
                  <a:cubicBezTo>
                    <a:pt x="14400" y="21600"/>
                    <a:pt x="7200" y="13745"/>
                    <a:pt x="0" y="5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6568344" y="2444294"/>
              <a:ext cx="82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15" y="10800"/>
                    <a:pt x="4431" y="0"/>
                    <a:pt x="8031" y="0"/>
                  </a:cubicBezTo>
                  <a:cubicBezTo>
                    <a:pt x="11631" y="0"/>
                    <a:pt x="16615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6600094" y="2533194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6798117" y="2412544"/>
              <a:ext cx="163928" cy="176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57" fill="norm" stroke="1" extrusionOk="0">
                  <a:moveTo>
                    <a:pt x="21446" y="0"/>
                  </a:moveTo>
                  <a:cubicBezTo>
                    <a:pt x="18123" y="6171"/>
                    <a:pt x="14800" y="12343"/>
                    <a:pt x="12169" y="15943"/>
                  </a:cubicBezTo>
                  <a:cubicBezTo>
                    <a:pt x="9538" y="19543"/>
                    <a:pt x="7600" y="20571"/>
                    <a:pt x="5938" y="21086"/>
                  </a:cubicBezTo>
                  <a:cubicBezTo>
                    <a:pt x="4277" y="21600"/>
                    <a:pt x="2892" y="21600"/>
                    <a:pt x="1923" y="20957"/>
                  </a:cubicBezTo>
                  <a:cubicBezTo>
                    <a:pt x="954" y="20314"/>
                    <a:pt x="400" y="19029"/>
                    <a:pt x="123" y="17743"/>
                  </a:cubicBezTo>
                  <a:cubicBezTo>
                    <a:pt x="-154" y="16457"/>
                    <a:pt x="-154" y="15171"/>
                    <a:pt x="2200" y="14529"/>
                  </a:cubicBezTo>
                  <a:cubicBezTo>
                    <a:pt x="4554" y="13886"/>
                    <a:pt x="9261" y="13886"/>
                    <a:pt x="12723" y="14400"/>
                  </a:cubicBezTo>
                  <a:cubicBezTo>
                    <a:pt x="16184" y="14914"/>
                    <a:pt x="18400" y="15943"/>
                    <a:pt x="20615" y="169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7006494" y="2291894"/>
              <a:ext cx="99336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8" h="21600" fill="norm" stroke="1" extrusionOk="0">
                  <a:moveTo>
                    <a:pt x="10580" y="0"/>
                  </a:moveTo>
                  <a:cubicBezTo>
                    <a:pt x="13665" y="1461"/>
                    <a:pt x="16751" y="2922"/>
                    <a:pt x="18735" y="4904"/>
                  </a:cubicBezTo>
                  <a:cubicBezTo>
                    <a:pt x="20718" y="6887"/>
                    <a:pt x="21600" y="9391"/>
                    <a:pt x="19396" y="12104"/>
                  </a:cubicBezTo>
                  <a:cubicBezTo>
                    <a:pt x="17192" y="14817"/>
                    <a:pt x="11902" y="17739"/>
                    <a:pt x="8155" y="19357"/>
                  </a:cubicBezTo>
                  <a:cubicBezTo>
                    <a:pt x="4408" y="20974"/>
                    <a:pt x="2204" y="2128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5431694" y="2694843"/>
              <a:ext cx="1377434" cy="60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324" fill="norm" stroke="1" extrusionOk="0">
                  <a:moveTo>
                    <a:pt x="0" y="21324"/>
                  </a:moveTo>
                  <a:cubicBezTo>
                    <a:pt x="1325" y="16110"/>
                    <a:pt x="2650" y="10896"/>
                    <a:pt x="3860" y="7545"/>
                  </a:cubicBezTo>
                  <a:cubicBezTo>
                    <a:pt x="5069" y="4193"/>
                    <a:pt x="6162" y="2703"/>
                    <a:pt x="7371" y="1586"/>
                  </a:cubicBezTo>
                  <a:cubicBezTo>
                    <a:pt x="8580" y="469"/>
                    <a:pt x="9906" y="-276"/>
                    <a:pt x="11247" y="96"/>
                  </a:cubicBezTo>
                  <a:cubicBezTo>
                    <a:pt x="12589" y="469"/>
                    <a:pt x="13947" y="1958"/>
                    <a:pt x="15239" y="3448"/>
                  </a:cubicBezTo>
                  <a:cubicBezTo>
                    <a:pt x="16531" y="4938"/>
                    <a:pt x="17757" y="6427"/>
                    <a:pt x="18751" y="7172"/>
                  </a:cubicBezTo>
                  <a:cubicBezTo>
                    <a:pt x="19745" y="7917"/>
                    <a:pt x="20507" y="7917"/>
                    <a:pt x="20971" y="7917"/>
                  </a:cubicBezTo>
                  <a:cubicBezTo>
                    <a:pt x="21434" y="7917"/>
                    <a:pt x="21600" y="7917"/>
                    <a:pt x="21550" y="9407"/>
                  </a:cubicBezTo>
                  <a:cubicBezTo>
                    <a:pt x="21501" y="10896"/>
                    <a:pt x="21236" y="13876"/>
                    <a:pt x="20971" y="16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6212744" y="2858223"/>
              <a:ext cx="248195" cy="163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46" fill="norm" stroke="1" extrusionOk="0">
                  <a:moveTo>
                    <a:pt x="0" y="3169"/>
                  </a:moveTo>
                  <a:cubicBezTo>
                    <a:pt x="0" y="8154"/>
                    <a:pt x="0" y="13138"/>
                    <a:pt x="0" y="16461"/>
                  </a:cubicBezTo>
                  <a:cubicBezTo>
                    <a:pt x="0" y="19784"/>
                    <a:pt x="0" y="21446"/>
                    <a:pt x="275" y="21308"/>
                  </a:cubicBezTo>
                  <a:cubicBezTo>
                    <a:pt x="549" y="21169"/>
                    <a:pt x="1098" y="19231"/>
                    <a:pt x="2380" y="16046"/>
                  </a:cubicBezTo>
                  <a:cubicBezTo>
                    <a:pt x="3661" y="12861"/>
                    <a:pt x="5675" y="8431"/>
                    <a:pt x="7963" y="5523"/>
                  </a:cubicBezTo>
                  <a:cubicBezTo>
                    <a:pt x="10251" y="2615"/>
                    <a:pt x="12814" y="1231"/>
                    <a:pt x="14553" y="538"/>
                  </a:cubicBezTo>
                  <a:cubicBezTo>
                    <a:pt x="16292" y="-154"/>
                    <a:pt x="17207" y="-154"/>
                    <a:pt x="18122" y="400"/>
                  </a:cubicBezTo>
                  <a:cubicBezTo>
                    <a:pt x="19037" y="954"/>
                    <a:pt x="19953" y="2061"/>
                    <a:pt x="20593" y="4000"/>
                  </a:cubicBezTo>
                  <a:cubicBezTo>
                    <a:pt x="21234" y="5938"/>
                    <a:pt x="21600" y="8708"/>
                    <a:pt x="21417" y="11754"/>
                  </a:cubicBezTo>
                  <a:cubicBezTo>
                    <a:pt x="21234" y="14800"/>
                    <a:pt x="20502" y="18123"/>
                    <a:pt x="19769" y="214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7228744" y="2241094"/>
              <a:ext cx="225322" cy="876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600" fill="norm" stroke="1" extrusionOk="0">
                  <a:moveTo>
                    <a:pt x="6539" y="0"/>
                  </a:moveTo>
                  <a:cubicBezTo>
                    <a:pt x="8917" y="678"/>
                    <a:pt x="11295" y="1357"/>
                    <a:pt x="13673" y="2530"/>
                  </a:cubicBezTo>
                  <a:cubicBezTo>
                    <a:pt x="16051" y="3704"/>
                    <a:pt x="18429" y="5374"/>
                    <a:pt x="19817" y="7017"/>
                  </a:cubicBezTo>
                  <a:cubicBezTo>
                    <a:pt x="21204" y="8661"/>
                    <a:pt x="21600" y="10278"/>
                    <a:pt x="20312" y="12104"/>
                  </a:cubicBezTo>
                  <a:cubicBezTo>
                    <a:pt x="19024" y="13930"/>
                    <a:pt x="16051" y="15965"/>
                    <a:pt x="13376" y="17504"/>
                  </a:cubicBezTo>
                  <a:cubicBezTo>
                    <a:pt x="10701" y="19043"/>
                    <a:pt x="8323" y="20087"/>
                    <a:pt x="6143" y="20687"/>
                  </a:cubicBezTo>
                  <a:cubicBezTo>
                    <a:pt x="3963" y="21287"/>
                    <a:pt x="1982" y="214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7897610" y="2654108"/>
              <a:ext cx="131235" cy="6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4877" y="20700"/>
                  </a:moveTo>
                  <a:cubicBezTo>
                    <a:pt x="2439" y="13500"/>
                    <a:pt x="0" y="6300"/>
                    <a:pt x="0" y="2700"/>
                  </a:cubicBezTo>
                  <a:cubicBezTo>
                    <a:pt x="0" y="-900"/>
                    <a:pt x="2439" y="-900"/>
                    <a:pt x="6445" y="2700"/>
                  </a:cubicBezTo>
                  <a:cubicBezTo>
                    <a:pt x="10452" y="6300"/>
                    <a:pt x="16026" y="13500"/>
                    <a:pt x="21600" y="20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7851044" y="2768144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96" y="7200"/>
                    <a:pt x="9391" y="14400"/>
                    <a:pt x="12991" y="18000"/>
                  </a:cubicBezTo>
                  <a:cubicBezTo>
                    <a:pt x="16591" y="21600"/>
                    <a:pt x="19096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8803544" y="2347912"/>
              <a:ext cx="23284" cy="236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1839"/>
                  </a:moveTo>
                  <a:cubicBezTo>
                    <a:pt x="5891" y="874"/>
                    <a:pt x="11782" y="-90"/>
                    <a:pt x="15709" y="6"/>
                  </a:cubicBezTo>
                  <a:cubicBezTo>
                    <a:pt x="19636" y="103"/>
                    <a:pt x="21600" y="1260"/>
                    <a:pt x="21600" y="5021"/>
                  </a:cubicBezTo>
                  <a:cubicBezTo>
                    <a:pt x="21600" y="8781"/>
                    <a:pt x="19636" y="15146"/>
                    <a:pt x="17673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8574944" y="2666544"/>
              <a:ext cx="374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29" y="14400"/>
                    <a:pt x="5858" y="7200"/>
                    <a:pt x="9458" y="3600"/>
                  </a:cubicBezTo>
                  <a:cubicBezTo>
                    <a:pt x="13058" y="0"/>
                    <a:pt x="1732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8635622" y="2870513"/>
              <a:ext cx="140821" cy="292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167" fill="norm" stroke="1" extrusionOk="0">
                  <a:moveTo>
                    <a:pt x="3282" y="6838"/>
                  </a:moveTo>
                  <a:cubicBezTo>
                    <a:pt x="3282" y="10208"/>
                    <a:pt x="3282" y="13578"/>
                    <a:pt x="3282" y="15723"/>
                  </a:cubicBezTo>
                  <a:cubicBezTo>
                    <a:pt x="3282" y="17868"/>
                    <a:pt x="3282" y="18787"/>
                    <a:pt x="3123" y="19629"/>
                  </a:cubicBezTo>
                  <a:cubicBezTo>
                    <a:pt x="2964" y="20472"/>
                    <a:pt x="2647" y="21238"/>
                    <a:pt x="2012" y="21161"/>
                  </a:cubicBezTo>
                  <a:cubicBezTo>
                    <a:pt x="1376" y="21085"/>
                    <a:pt x="423" y="20166"/>
                    <a:pt x="106" y="17715"/>
                  </a:cubicBezTo>
                  <a:cubicBezTo>
                    <a:pt x="-212" y="15264"/>
                    <a:pt x="106" y="11281"/>
                    <a:pt x="2170" y="8064"/>
                  </a:cubicBezTo>
                  <a:cubicBezTo>
                    <a:pt x="4235" y="4847"/>
                    <a:pt x="8047" y="2395"/>
                    <a:pt x="10906" y="1093"/>
                  </a:cubicBezTo>
                  <a:cubicBezTo>
                    <a:pt x="13764" y="-209"/>
                    <a:pt x="15670" y="-362"/>
                    <a:pt x="17417" y="710"/>
                  </a:cubicBezTo>
                  <a:cubicBezTo>
                    <a:pt x="19164" y="1783"/>
                    <a:pt x="20753" y="4081"/>
                    <a:pt x="21070" y="6685"/>
                  </a:cubicBezTo>
                  <a:cubicBezTo>
                    <a:pt x="21388" y="9289"/>
                    <a:pt x="20435" y="12200"/>
                    <a:pt x="19482" y="151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8828944" y="2766027"/>
              <a:ext cx="184151" cy="134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5400"/>
                  </a:moveTo>
                  <a:cubicBezTo>
                    <a:pt x="745" y="4050"/>
                    <a:pt x="1490" y="2700"/>
                    <a:pt x="2607" y="1687"/>
                  </a:cubicBezTo>
                  <a:cubicBezTo>
                    <a:pt x="3724" y="675"/>
                    <a:pt x="5214" y="0"/>
                    <a:pt x="6579" y="0"/>
                  </a:cubicBezTo>
                  <a:cubicBezTo>
                    <a:pt x="7945" y="0"/>
                    <a:pt x="9186" y="675"/>
                    <a:pt x="9310" y="2700"/>
                  </a:cubicBezTo>
                  <a:cubicBezTo>
                    <a:pt x="9434" y="4725"/>
                    <a:pt x="8441" y="8100"/>
                    <a:pt x="7448" y="10462"/>
                  </a:cubicBezTo>
                  <a:cubicBezTo>
                    <a:pt x="6455" y="12825"/>
                    <a:pt x="5462" y="14175"/>
                    <a:pt x="4717" y="15863"/>
                  </a:cubicBezTo>
                  <a:cubicBezTo>
                    <a:pt x="3972" y="17550"/>
                    <a:pt x="3476" y="19575"/>
                    <a:pt x="3848" y="20588"/>
                  </a:cubicBezTo>
                  <a:cubicBezTo>
                    <a:pt x="4221" y="21600"/>
                    <a:pt x="5462" y="21600"/>
                    <a:pt x="8566" y="20756"/>
                  </a:cubicBezTo>
                  <a:cubicBezTo>
                    <a:pt x="11669" y="19912"/>
                    <a:pt x="16634" y="18225"/>
                    <a:pt x="21600" y="16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9438544" y="2361714"/>
              <a:ext cx="222251" cy="456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3848"/>
                  </a:moveTo>
                  <a:cubicBezTo>
                    <a:pt x="2057" y="6215"/>
                    <a:pt x="4114" y="8582"/>
                    <a:pt x="5760" y="11048"/>
                  </a:cubicBezTo>
                  <a:cubicBezTo>
                    <a:pt x="7406" y="13514"/>
                    <a:pt x="8640" y="16078"/>
                    <a:pt x="9463" y="17656"/>
                  </a:cubicBezTo>
                  <a:cubicBezTo>
                    <a:pt x="10286" y="19234"/>
                    <a:pt x="10697" y="19826"/>
                    <a:pt x="11211" y="20368"/>
                  </a:cubicBezTo>
                  <a:cubicBezTo>
                    <a:pt x="11726" y="20911"/>
                    <a:pt x="12343" y="21404"/>
                    <a:pt x="12960" y="21256"/>
                  </a:cubicBezTo>
                  <a:cubicBezTo>
                    <a:pt x="13577" y="21108"/>
                    <a:pt x="14194" y="20319"/>
                    <a:pt x="14811" y="18494"/>
                  </a:cubicBezTo>
                  <a:cubicBezTo>
                    <a:pt x="15429" y="16670"/>
                    <a:pt x="16046" y="13809"/>
                    <a:pt x="16560" y="11097"/>
                  </a:cubicBezTo>
                  <a:cubicBezTo>
                    <a:pt x="17074" y="8385"/>
                    <a:pt x="17486" y="5820"/>
                    <a:pt x="17691" y="4094"/>
                  </a:cubicBezTo>
                  <a:cubicBezTo>
                    <a:pt x="17897" y="2368"/>
                    <a:pt x="17897" y="1481"/>
                    <a:pt x="18206" y="840"/>
                  </a:cubicBezTo>
                  <a:cubicBezTo>
                    <a:pt x="18514" y="199"/>
                    <a:pt x="19131" y="-196"/>
                    <a:pt x="19749" y="100"/>
                  </a:cubicBezTo>
                  <a:cubicBezTo>
                    <a:pt x="20366" y="396"/>
                    <a:pt x="20983" y="1382"/>
                    <a:pt x="21600" y="2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9673494" y="2583994"/>
              <a:ext cx="355601" cy="198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2" fill="norm" stroke="1" extrusionOk="0">
                  <a:moveTo>
                    <a:pt x="6557" y="9549"/>
                  </a:moveTo>
                  <a:cubicBezTo>
                    <a:pt x="6557" y="8413"/>
                    <a:pt x="6557" y="7276"/>
                    <a:pt x="6171" y="6480"/>
                  </a:cubicBezTo>
                  <a:cubicBezTo>
                    <a:pt x="5786" y="5684"/>
                    <a:pt x="5014" y="5229"/>
                    <a:pt x="4050" y="6025"/>
                  </a:cubicBezTo>
                  <a:cubicBezTo>
                    <a:pt x="3086" y="6821"/>
                    <a:pt x="1929" y="8867"/>
                    <a:pt x="1157" y="11141"/>
                  </a:cubicBezTo>
                  <a:cubicBezTo>
                    <a:pt x="386" y="13415"/>
                    <a:pt x="0" y="15916"/>
                    <a:pt x="0" y="17735"/>
                  </a:cubicBezTo>
                  <a:cubicBezTo>
                    <a:pt x="0" y="19554"/>
                    <a:pt x="386" y="20691"/>
                    <a:pt x="964" y="21145"/>
                  </a:cubicBezTo>
                  <a:cubicBezTo>
                    <a:pt x="1543" y="21600"/>
                    <a:pt x="2314" y="21373"/>
                    <a:pt x="3664" y="19781"/>
                  </a:cubicBezTo>
                  <a:cubicBezTo>
                    <a:pt x="5014" y="18189"/>
                    <a:pt x="6943" y="15234"/>
                    <a:pt x="8036" y="13187"/>
                  </a:cubicBezTo>
                  <a:cubicBezTo>
                    <a:pt x="9129" y="11141"/>
                    <a:pt x="9386" y="10004"/>
                    <a:pt x="10093" y="9322"/>
                  </a:cubicBezTo>
                  <a:cubicBezTo>
                    <a:pt x="10800" y="8640"/>
                    <a:pt x="11957" y="8413"/>
                    <a:pt x="12986" y="9095"/>
                  </a:cubicBezTo>
                  <a:cubicBezTo>
                    <a:pt x="14014" y="9777"/>
                    <a:pt x="14914" y="11368"/>
                    <a:pt x="15621" y="12846"/>
                  </a:cubicBezTo>
                  <a:cubicBezTo>
                    <a:pt x="16329" y="14324"/>
                    <a:pt x="16843" y="15688"/>
                    <a:pt x="17036" y="16939"/>
                  </a:cubicBezTo>
                  <a:cubicBezTo>
                    <a:pt x="17229" y="18189"/>
                    <a:pt x="17100" y="19326"/>
                    <a:pt x="16907" y="19213"/>
                  </a:cubicBezTo>
                  <a:cubicBezTo>
                    <a:pt x="16714" y="19099"/>
                    <a:pt x="16457" y="17735"/>
                    <a:pt x="16521" y="15006"/>
                  </a:cubicBezTo>
                  <a:cubicBezTo>
                    <a:pt x="16586" y="12278"/>
                    <a:pt x="16971" y="8185"/>
                    <a:pt x="17871" y="5457"/>
                  </a:cubicBezTo>
                  <a:cubicBezTo>
                    <a:pt x="18771" y="2728"/>
                    <a:pt x="20186" y="13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10174637" y="2382540"/>
              <a:ext cx="159258" cy="417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510" fill="norm" stroke="1" extrusionOk="0">
                  <a:moveTo>
                    <a:pt x="21384" y="1219"/>
                  </a:moveTo>
                  <a:cubicBezTo>
                    <a:pt x="20531" y="674"/>
                    <a:pt x="19679" y="128"/>
                    <a:pt x="18116" y="19"/>
                  </a:cubicBezTo>
                  <a:cubicBezTo>
                    <a:pt x="16552" y="-90"/>
                    <a:pt x="14279" y="237"/>
                    <a:pt x="11295" y="1819"/>
                  </a:cubicBezTo>
                  <a:cubicBezTo>
                    <a:pt x="8310" y="3401"/>
                    <a:pt x="4616" y="6237"/>
                    <a:pt x="2484" y="8965"/>
                  </a:cubicBezTo>
                  <a:cubicBezTo>
                    <a:pt x="352" y="11692"/>
                    <a:pt x="-216" y="14310"/>
                    <a:pt x="68" y="16110"/>
                  </a:cubicBezTo>
                  <a:cubicBezTo>
                    <a:pt x="352" y="17910"/>
                    <a:pt x="1489" y="18892"/>
                    <a:pt x="3905" y="19655"/>
                  </a:cubicBezTo>
                  <a:cubicBezTo>
                    <a:pt x="6321" y="20419"/>
                    <a:pt x="10016" y="20965"/>
                    <a:pt x="13710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10394963" y="2495094"/>
              <a:ext cx="192932" cy="225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79" fill="norm" stroke="1" extrusionOk="0">
                  <a:moveTo>
                    <a:pt x="21400" y="0"/>
                  </a:moveTo>
                  <a:cubicBezTo>
                    <a:pt x="17174" y="1009"/>
                    <a:pt x="12948" y="2019"/>
                    <a:pt x="9778" y="2927"/>
                  </a:cubicBezTo>
                  <a:cubicBezTo>
                    <a:pt x="6609" y="3836"/>
                    <a:pt x="4496" y="4643"/>
                    <a:pt x="2970" y="5450"/>
                  </a:cubicBezTo>
                  <a:cubicBezTo>
                    <a:pt x="1443" y="6258"/>
                    <a:pt x="504" y="7065"/>
                    <a:pt x="739" y="7570"/>
                  </a:cubicBezTo>
                  <a:cubicBezTo>
                    <a:pt x="974" y="8075"/>
                    <a:pt x="2383" y="8277"/>
                    <a:pt x="4378" y="8479"/>
                  </a:cubicBezTo>
                  <a:cubicBezTo>
                    <a:pt x="6374" y="8680"/>
                    <a:pt x="8957" y="8882"/>
                    <a:pt x="10717" y="9387"/>
                  </a:cubicBezTo>
                  <a:cubicBezTo>
                    <a:pt x="12478" y="9892"/>
                    <a:pt x="13417" y="10699"/>
                    <a:pt x="13300" y="11607"/>
                  </a:cubicBezTo>
                  <a:cubicBezTo>
                    <a:pt x="13183" y="12516"/>
                    <a:pt x="12009" y="13525"/>
                    <a:pt x="10130" y="14535"/>
                  </a:cubicBezTo>
                  <a:cubicBezTo>
                    <a:pt x="8252" y="15544"/>
                    <a:pt x="5670" y="16553"/>
                    <a:pt x="3674" y="17462"/>
                  </a:cubicBezTo>
                  <a:cubicBezTo>
                    <a:pt x="1678" y="18370"/>
                    <a:pt x="270" y="19178"/>
                    <a:pt x="35" y="19884"/>
                  </a:cubicBezTo>
                  <a:cubicBezTo>
                    <a:pt x="-200" y="20591"/>
                    <a:pt x="739" y="21196"/>
                    <a:pt x="3204" y="21398"/>
                  </a:cubicBezTo>
                  <a:cubicBezTo>
                    <a:pt x="5670" y="21600"/>
                    <a:pt x="9661" y="21398"/>
                    <a:pt x="12948" y="21095"/>
                  </a:cubicBezTo>
                  <a:cubicBezTo>
                    <a:pt x="16235" y="20793"/>
                    <a:pt x="18817" y="20389"/>
                    <a:pt x="21400" y="199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10803794" y="2533194"/>
              <a:ext cx="423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4645"/>
                    <a:pt x="21600" y="9290"/>
                    <a:pt x="21600" y="12890"/>
                  </a:cubicBezTo>
                  <a:cubicBezTo>
                    <a:pt x="21600" y="16490"/>
                    <a:pt x="10800" y="190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10740243" y="2491659"/>
              <a:ext cx="171502" cy="4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246" fill="norm" stroke="1" extrusionOk="0">
                  <a:moveTo>
                    <a:pt x="797" y="21246"/>
                  </a:moveTo>
                  <a:cubicBezTo>
                    <a:pt x="270" y="15611"/>
                    <a:pt x="-257" y="9976"/>
                    <a:pt x="138" y="6220"/>
                  </a:cubicBezTo>
                  <a:cubicBezTo>
                    <a:pt x="533" y="2463"/>
                    <a:pt x="1850" y="585"/>
                    <a:pt x="4748" y="116"/>
                  </a:cubicBezTo>
                  <a:cubicBezTo>
                    <a:pt x="7645" y="-354"/>
                    <a:pt x="12123" y="585"/>
                    <a:pt x="15153" y="3403"/>
                  </a:cubicBezTo>
                  <a:cubicBezTo>
                    <a:pt x="18182" y="6220"/>
                    <a:pt x="19763" y="10916"/>
                    <a:pt x="20553" y="14203"/>
                  </a:cubicBezTo>
                  <a:cubicBezTo>
                    <a:pt x="21343" y="17489"/>
                    <a:pt x="21343" y="19368"/>
                    <a:pt x="21343" y="21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10702194" y="2723694"/>
              <a:ext cx="1714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4533" y="19636"/>
                    <a:pt x="9067" y="21600"/>
                    <a:pt x="12667" y="18655"/>
                  </a:cubicBezTo>
                  <a:cubicBezTo>
                    <a:pt x="16267" y="15709"/>
                    <a:pt x="18933" y="78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10936085" y="2523850"/>
              <a:ext cx="128060" cy="221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479" fill="norm" stroke="1" extrusionOk="0">
                  <a:moveTo>
                    <a:pt x="21077" y="290"/>
                  </a:moveTo>
                  <a:cubicBezTo>
                    <a:pt x="18987" y="85"/>
                    <a:pt x="16896" y="-121"/>
                    <a:pt x="15154" y="85"/>
                  </a:cubicBezTo>
                  <a:cubicBezTo>
                    <a:pt x="13412" y="290"/>
                    <a:pt x="12019" y="908"/>
                    <a:pt x="9406" y="3170"/>
                  </a:cubicBezTo>
                  <a:cubicBezTo>
                    <a:pt x="6793" y="5433"/>
                    <a:pt x="2961" y="9342"/>
                    <a:pt x="1219" y="12530"/>
                  </a:cubicBezTo>
                  <a:cubicBezTo>
                    <a:pt x="-523" y="15719"/>
                    <a:pt x="-175" y="18188"/>
                    <a:pt x="871" y="19628"/>
                  </a:cubicBezTo>
                  <a:cubicBezTo>
                    <a:pt x="1916" y="21068"/>
                    <a:pt x="3658" y="21479"/>
                    <a:pt x="6096" y="21479"/>
                  </a:cubicBezTo>
                  <a:cubicBezTo>
                    <a:pt x="8535" y="21479"/>
                    <a:pt x="11671" y="21068"/>
                    <a:pt x="14806" y="206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11038744" y="2564944"/>
              <a:ext cx="12872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600" fill="norm" stroke="1" extrusionOk="0">
                  <a:moveTo>
                    <a:pt x="0" y="0"/>
                  </a:moveTo>
                  <a:cubicBezTo>
                    <a:pt x="3484" y="993"/>
                    <a:pt x="6968" y="1986"/>
                    <a:pt x="10626" y="4966"/>
                  </a:cubicBezTo>
                  <a:cubicBezTo>
                    <a:pt x="14284" y="7945"/>
                    <a:pt x="18116" y="12910"/>
                    <a:pt x="19858" y="16014"/>
                  </a:cubicBezTo>
                  <a:cubicBezTo>
                    <a:pt x="21600" y="19117"/>
                    <a:pt x="21252" y="20359"/>
                    <a:pt x="209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11076844" y="2555329"/>
              <a:ext cx="120651" cy="269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3" fill="norm" stroke="1" extrusionOk="0">
                  <a:moveTo>
                    <a:pt x="21600" y="1273"/>
                  </a:moveTo>
                  <a:cubicBezTo>
                    <a:pt x="20463" y="598"/>
                    <a:pt x="19326" y="-77"/>
                    <a:pt x="18189" y="7"/>
                  </a:cubicBezTo>
                  <a:cubicBezTo>
                    <a:pt x="17053" y="92"/>
                    <a:pt x="15916" y="935"/>
                    <a:pt x="13642" y="3467"/>
                  </a:cubicBezTo>
                  <a:cubicBezTo>
                    <a:pt x="11368" y="5998"/>
                    <a:pt x="7958" y="10217"/>
                    <a:pt x="5495" y="13507"/>
                  </a:cubicBezTo>
                  <a:cubicBezTo>
                    <a:pt x="3032" y="16798"/>
                    <a:pt x="1516" y="19161"/>
                    <a:pt x="0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11184794" y="2755444"/>
              <a:ext cx="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11222894" y="2653844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11318144" y="2638466"/>
              <a:ext cx="952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484"/>
                  </a:moveTo>
                  <a:cubicBezTo>
                    <a:pt x="5280" y="521"/>
                    <a:pt x="10560" y="-1443"/>
                    <a:pt x="14160" y="1502"/>
                  </a:cubicBezTo>
                  <a:cubicBezTo>
                    <a:pt x="17760" y="4448"/>
                    <a:pt x="19680" y="12302"/>
                    <a:pt x="21600" y="201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11337194" y="2730044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11417227" y="2603044"/>
              <a:ext cx="154918" cy="152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09" fill="norm" stroke="1" extrusionOk="0">
                  <a:moveTo>
                    <a:pt x="20487" y="0"/>
                  </a:moveTo>
                  <a:cubicBezTo>
                    <a:pt x="19320" y="888"/>
                    <a:pt x="18152" y="1775"/>
                    <a:pt x="16255" y="4734"/>
                  </a:cubicBezTo>
                  <a:cubicBezTo>
                    <a:pt x="14358" y="7693"/>
                    <a:pt x="11731" y="12723"/>
                    <a:pt x="9687" y="15682"/>
                  </a:cubicBezTo>
                  <a:cubicBezTo>
                    <a:pt x="7644" y="18641"/>
                    <a:pt x="6185" y="19529"/>
                    <a:pt x="4725" y="20268"/>
                  </a:cubicBezTo>
                  <a:cubicBezTo>
                    <a:pt x="3266" y="21008"/>
                    <a:pt x="1806" y="21600"/>
                    <a:pt x="931" y="21156"/>
                  </a:cubicBezTo>
                  <a:cubicBezTo>
                    <a:pt x="55" y="20712"/>
                    <a:pt x="-237" y="19233"/>
                    <a:pt x="201" y="18049"/>
                  </a:cubicBezTo>
                  <a:cubicBezTo>
                    <a:pt x="639" y="16866"/>
                    <a:pt x="1806" y="15978"/>
                    <a:pt x="3995" y="15682"/>
                  </a:cubicBezTo>
                  <a:cubicBezTo>
                    <a:pt x="6185" y="15386"/>
                    <a:pt x="9395" y="15682"/>
                    <a:pt x="12460" y="16422"/>
                  </a:cubicBezTo>
                  <a:cubicBezTo>
                    <a:pt x="15525" y="17162"/>
                    <a:pt x="18444" y="18345"/>
                    <a:pt x="21363" y="19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11578494" y="2571294"/>
              <a:ext cx="73635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0" y="0"/>
                  </a:moveTo>
                  <a:cubicBezTo>
                    <a:pt x="7200" y="3221"/>
                    <a:pt x="14400" y="6442"/>
                    <a:pt x="18000" y="9095"/>
                  </a:cubicBezTo>
                  <a:cubicBezTo>
                    <a:pt x="21600" y="11747"/>
                    <a:pt x="21600" y="13832"/>
                    <a:pt x="19200" y="15821"/>
                  </a:cubicBezTo>
                  <a:cubicBezTo>
                    <a:pt x="16800" y="17811"/>
                    <a:pt x="12000" y="19705"/>
                    <a:pt x="7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11597544" y="2507794"/>
              <a:ext cx="141564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600" fill="norm" stroke="1" extrusionOk="0">
                  <a:moveTo>
                    <a:pt x="4696" y="0"/>
                  </a:moveTo>
                  <a:cubicBezTo>
                    <a:pt x="10330" y="2600"/>
                    <a:pt x="15965" y="5200"/>
                    <a:pt x="18783" y="7900"/>
                  </a:cubicBezTo>
                  <a:cubicBezTo>
                    <a:pt x="21600" y="10600"/>
                    <a:pt x="21600" y="13400"/>
                    <a:pt x="19096" y="15700"/>
                  </a:cubicBezTo>
                  <a:cubicBezTo>
                    <a:pt x="16591" y="18000"/>
                    <a:pt x="11583" y="19800"/>
                    <a:pt x="7983" y="20700"/>
                  </a:cubicBezTo>
                  <a:cubicBezTo>
                    <a:pt x="4383" y="21600"/>
                    <a:pt x="2191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3494944" y="4057194"/>
              <a:ext cx="266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29" y="14400"/>
                    <a:pt x="11657" y="7200"/>
                    <a:pt x="15257" y="3600"/>
                  </a:cubicBezTo>
                  <a:cubicBezTo>
                    <a:pt x="18857" y="0"/>
                    <a:pt x="2022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3494944" y="4203244"/>
              <a:ext cx="260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15" y="15300"/>
                    <a:pt x="8429" y="9000"/>
                    <a:pt x="12029" y="5400"/>
                  </a:cubicBezTo>
                  <a:cubicBezTo>
                    <a:pt x="15629" y="1800"/>
                    <a:pt x="18615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3378914" y="3657144"/>
              <a:ext cx="160481" cy="233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07" fill="norm" stroke="1" extrusionOk="0">
                  <a:moveTo>
                    <a:pt x="5278" y="0"/>
                  </a:moveTo>
                  <a:cubicBezTo>
                    <a:pt x="4998" y="3308"/>
                    <a:pt x="4717" y="6616"/>
                    <a:pt x="3736" y="9730"/>
                  </a:cubicBezTo>
                  <a:cubicBezTo>
                    <a:pt x="2754" y="12843"/>
                    <a:pt x="1071" y="15762"/>
                    <a:pt x="369" y="17708"/>
                  </a:cubicBezTo>
                  <a:cubicBezTo>
                    <a:pt x="-332" y="19654"/>
                    <a:pt x="-51" y="20627"/>
                    <a:pt x="1351" y="21114"/>
                  </a:cubicBezTo>
                  <a:cubicBezTo>
                    <a:pt x="2754" y="21600"/>
                    <a:pt x="5278" y="21600"/>
                    <a:pt x="8785" y="21308"/>
                  </a:cubicBezTo>
                  <a:cubicBezTo>
                    <a:pt x="12291" y="21016"/>
                    <a:pt x="16780" y="20432"/>
                    <a:pt x="21268" y="198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3581799" y="3671859"/>
              <a:ext cx="132221" cy="216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3" h="21011" fill="norm" stroke="1" extrusionOk="0">
                  <a:moveTo>
                    <a:pt x="15044" y="2890"/>
                  </a:moveTo>
                  <a:cubicBezTo>
                    <a:pt x="14717" y="1861"/>
                    <a:pt x="14389" y="833"/>
                    <a:pt x="13407" y="318"/>
                  </a:cubicBezTo>
                  <a:cubicBezTo>
                    <a:pt x="12426" y="-196"/>
                    <a:pt x="10789" y="-196"/>
                    <a:pt x="8498" y="1141"/>
                  </a:cubicBezTo>
                  <a:cubicBezTo>
                    <a:pt x="6207" y="2478"/>
                    <a:pt x="3262" y="5153"/>
                    <a:pt x="1626" y="8547"/>
                  </a:cubicBezTo>
                  <a:cubicBezTo>
                    <a:pt x="-11" y="11941"/>
                    <a:pt x="-338" y="16055"/>
                    <a:pt x="317" y="18421"/>
                  </a:cubicBezTo>
                  <a:cubicBezTo>
                    <a:pt x="971" y="20787"/>
                    <a:pt x="2607" y="21404"/>
                    <a:pt x="6371" y="20787"/>
                  </a:cubicBezTo>
                  <a:cubicBezTo>
                    <a:pt x="10135" y="20170"/>
                    <a:pt x="16026" y="18318"/>
                    <a:pt x="18644" y="15335"/>
                  </a:cubicBezTo>
                  <a:cubicBezTo>
                    <a:pt x="21262" y="12353"/>
                    <a:pt x="20607" y="8238"/>
                    <a:pt x="19298" y="5873"/>
                  </a:cubicBezTo>
                  <a:cubicBezTo>
                    <a:pt x="17989" y="3507"/>
                    <a:pt x="16026" y="2890"/>
                    <a:pt x="14226" y="2787"/>
                  </a:cubicBezTo>
                  <a:cubicBezTo>
                    <a:pt x="12426" y="2684"/>
                    <a:pt x="10789" y="3095"/>
                    <a:pt x="9971" y="3815"/>
                  </a:cubicBezTo>
                  <a:cubicBezTo>
                    <a:pt x="9153" y="4535"/>
                    <a:pt x="9153" y="5564"/>
                    <a:pt x="9153" y="65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3806094" y="3644444"/>
              <a:ext cx="152401" cy="184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6" fill="norm" stroke="1" extrusionOk="0">
                  <a:moveTo>
                    <a:pt x="0" y="4369"/>
                  </a:moveTo>
                  <a:cubicBezTo>
                    <a:pt x="0" y="3155"/>
                    <a:pt x="0" y="1942"/>
                    <a:pt x="0" y="1942"/>
                  </a:cubicBezTo>
                  <a:cubicBezTo>
                    <a:pt x="0" y="1942"/>
                    <a:pt x="0" y="3155"/>
                    <a:pt x="450" y="5946"/>
                  </a:cubicBezTo>
                  <a:cubicBezTo>
                    <a:pt x="900" y="8737"/>
                    <a:pt x="1800" y="13106"/>
                    <a:pt x="2550" y="15897"/>
                  </a:cubicBezTo>
                  <a:cubicBezTo>
                    <a:pt x="3300" y="18688"/>
                    <a:pt x="3900" y="19901"/>
                    <a:pt x="4950" y="20629"/>
                  </a:cubicBezTo>
                  <a:cubicBezTo>
                    <a:pt x="6000" y="21357"/>
                    <a:pt x="7500" y="21600"/>
                    <a:pt x="9450" y="19416"/>
                  </a:cubicBezTo>
                  <a:cubicBezTo>
                    <a:pt x="11400" y="17231"/>
                    <a:pt x="13800" y="12620"/>
                    <a:pt x="15900" y="8980"/>
                  </a:cubicBezTo>
                  <a:cubicBezTo>
                    <a:pt x="18000" y="5339"/>
                    <a:pt x="19800" y="267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4910994" y="3784144"/>
              <a:ext cx="63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209"/>
                    <a:pt x="14400" y="10417"/>
                    <a:pt x="18000" y="14017"/>
                  </a:cubicBezTo>
                  <a:cubicBezTo>
                    <a:pt x="21600" y="17617"/>
                    <a:pt x="21600" y="196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4777644" y="4158794"/>
              <a:ext cx="330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2" y="14400"/>
                    <a:pt x="6923" y="7200"/>
                    <a:pt x="10523" y="3600"/>
                  </a:cubicBezTo>
                  <a:cubicBezTo>
                    <a:pt x="14123" y="0"/>
                    <a:pt x="1786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4813300" y="4427510"/>
              <a:ext cx="116745" cy="228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411" fill="norm" stroke="1" extrusionOk="0">
                  <a:moveTo>
                    <a:pt x="1603" y="1594"/>
                  </a:moveTo>
                  <a:cubicBezTo>
                    <a:pt x="1603" y="6549"/>
                    <a:pt x="1603" y="11503"/>
                    <a:pt x="1603" y="14475"/>
                  </a:cubicBezTo>
                  <a:cubicBezTo>
                    <a:pt x="1603" y="17448"/>
                    <a:pt x="1603" y="18439"/>
                    <a:pt x="1410" y="19429"/>
                  </a:cubicBezTo>
                  <a:cubicBezTo>
                    <a:pt x="1217" y="20420"/>
                    <a:pt x="831" y="21411"/>
                    <a:pt x="445" y="21411"/>
                  </a:cubicBezTo>
                  <a:cubicBezTo>
                    <a:pt x="60" y="21411"/>
                    <a:pt x="-326" y="20420"/>
                    <a:pt x="445" y="17250"/>
                  </a:cubicBezTo>
                  <a:cubicBezTo>
                    <a:pt x="1217" y="14079"/>
                    <a:pt x="3145" y="8728"/>
                    <a:pt x="4881" y="5459"/>
                  </a:cubicBezTo>
                  <a:cubicBezTo>
                    <a:pt x="6617" y="2189"/>
                    <a:pt x="8160" y="1000"/>
                    <a:pt x="9895" y="405"/>
                  </a:cubicBezTo>
                  <a:cubicBezTo>
                    <a:pt x="11631" y="-189"/>
                    <a:pt x="13560" y="-189"/>
                    <a:pt x="15488" y="802"/>
                  </a:cubicBezTo>
                  <a:cubicBezTo>
                    <a:pt x="17417" y="1793"/>
                    <a:pt x="19345" y="3774"/>
                    <a:pt x="20310" y="7044"/>
                  </a:cubicBezTo>
                  <a:cubicBezTo>
                    <a:pt x="21274" y="10314"/>
                    <a:pt x="21274" y="14872"/>
                    <a:pt x="21274" y="19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4968144" y="4286737"/>
              <a:ext cx="139701" cy="124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9" fill="norm" stroke="1" extrusionOk="0">
                  <a:moveTo>
                    <a:pt x="0" y="7400"/>
                  </a:moveTo>
                  <a:cubicBezTo>
                    <a:pt x="0" y="5600"/>
                    <a:pt x="0" y="3800"/>
                    <a:pt x="1145" y="2360"/>
                  </a:cubicBezTo>
                  <a:cubicBezTo>
                    <a:pt x="2291" y="920"/>
                    <a:pt x="4582" y="-160"/>
                    <a:pt x="6218" y="20"/>
                  </a:cubicBezTo>
                  <a:cubicBezTo>
                    <a:pt x="7855" y="200"/>
                    <a:pt x="8836" y="1640"/>
                    <a:pt x="8673" y="4700"/>
                  </a:cubicBezTo>
                  <a:cubicBezTo>
                    <a:pt x="8509" y="7760"/>
                    <a:pt x="7200" y="12440"/>
                    <a:pt x="5891" y="15500"/>
                  </a:cubicBezTo>
                  <a:cubicBezTo>
                    <a:pt x="4582" y="18560"/>
                    <a:pt x="3273" y="20000"/>
                    <a:pt x="3436" y="20720"/>
                  </a:cubicBezTo>
                  <a:cubicBezTo>
                    <a:pt x="3600" y="21440"/>
                    <a:pt x="5236" y="21440"/>
                    <a:pt x="8509" y="20540"/>
                  </a:cubicBezTo>
                  <a:cubicBezTo>
                    <a:pt x="11782" y="19640"/>
                    <a:pt x="16691" y="17840"/>
                    <a:pt x="21600" y="16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5342794" y="4133394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5916044" y="3853994"/>
              <a:ext cx="328451" cy="348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51" fill="norm" stroke="1" extrusionOk="0">
                  <a:moveTo>
                    <a:pt x="20654" y="0"/>
                  </a:moveTo>
                  <a:cubicBezTo>
                    <a:pt x="19270" y="131"/>
                    <a:pt x="17885" y="262"/>
                    <a:pt x="15531" y="982"/>
                  </a:cubicBezTo>
                  <a:cubicBezTo>
                    <a:pt x="13177" y="1702"/>
                    <a:pt x="9854" y="3011"/>
                    <a:pt x="7847" y="3796"/>
                  </a:cubicBezTo>
                  <a:cubicBezTo>
                    <a:pt x="5839" y="4582"/>
                    <a:pt x="5147" y="4844"/>
                    <a:pt x="4523" y="5171"/>
                  </a:cubicBezTo>
                  <a:cubicBezTo>
                    <a:pt x="3900" y="5498"/>
                    <a:pt x="3347" y="5891"/>
                    <a:pt x="3347" y="6284"/>
                  </a:cubicBezTo>
                  <a:cubicBezTo>
                    <a:pt x="3347" y="6676"/>
                    <a:pt x="3900" y="7069"/>
                    <a:pt x="5354" y="7396"/>
                  </a:cubicBezTo>
                  <a:cubicBezTo>
                    <a:pt x="6808" y="7724"/>
                    <a:pt x="9162" y="7985"/>
                    <a:pt x="10685" y="8247"/>
                  </a:cubicBezTo>
                  <a:cubicBezTo>
                    <a:pt x="12208" y="8509"/>
                    <a:pt x="12900" y="8771"/>
                    <a:pt x="13385" y="9229"/>
                  </a:cubicBezTo>
                  <a:cubicBezTo>
                    <a:pt x="13870" y="9687"/>
                    <a:pt x="14147" y="10342"/>
                    <a:pt x="14008" y="10865"/>
                  </a:cubicBezTo>
                  <a:cubicBezTo>
                    <a:pt x="13870" y="11389"/>
                    <a:pt x="13316" y="11782"/>
                    <a:pt x="11031" y="13222"/>
                  </a:cubicBezTo>
                  <a:cubicBezTo>
                    <a:pt x="8747" y="14662"/>
                    <a:pt x="4731" y="17149"/>
                    <a:pt x="2516" y="18720"/>
                  </a:cubicBezTo>
                  <a:cubicBezTo>
                    <a:pt x="300" y="20291"/>
                    <a:pt x="-115" y="20945"/>
                    <a:pt x="23" y="21273"/>
                  </a:cubicBezTo>
                  <a:cubicBezTo>
                    <a:pt x="162" y="21600"/>
                    <a:pt x="854" y="21600"/>
                    <a:pt x="3139" y="21469"/>
                  </a:cubicBezTo>
                  <a:cubicBezTo>
                    <a:pt x="5423" y="21338"/>
                    <a:pt x="9300" y="21076"/>
                    <a:pt x="12623" y="20815"/>
                  </a:cubicBezTo>
                  <a:cubicBezTo>
                    <a:pt x="15947" y="20553"/>
                    <a:pt x="18716" y="20291"/>
                    <a:pt x="21485" y="200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6492144" y="3849760"/>
              <a:ext cx="196851" cy="344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2650"/>
                  </a:moveTo>
                  <a:cubicBezTo>
                    <a:pt x="232" y="1988"/>
                    <a:pt x="465" y="1325"/>
                    <a:pt x="1045" y="1524"/>
                  </a:cubicBezTo>
                  <a:cubicBezTo>
                    <a:pt x="1626" y="1723"/>
                    <a:pt x="2555" y="2783"/>
                    <a:pt x="3600" y="5102"/>
                  </a:cubicBezTo>
                  <a:cubicBezTo>
                    <a:pt x="4645" y="7421"/>
                    <a:pt x="5806" y="10999"/>
                    <a:pt x="6852" y="13782"/>
                  </a:cubicBezTo>
                  <a:cubicBezTo>
                    <a:pt x="7897" y="16564"/>
                    <a:pt x="8826" y="18552"/>
                    <a:pt x="9639" y="19811"/>
                  </a:cubicBezTo>
                  <a:cubicBezTo>
                    <a:pt x="10452" y="21070"/>
                    <a:pt x="11148" y="21600"/>
                    <a:pt x="11729" y="21534"/>
                  </a:cubicBezTo>
                  <a:cubicBezTo>
                    <a:pt x="12310" y="21467"/>
                    <a:pt x="12774" y="20805"/>
                    <a:pt x="13471" y="18685"/>
                  </a:cubicBezTo>
                  <a:cubicBezTo>
                    <a:pt x="14168" y="16564"/>
                    <a:pt x="15097" y="12987"/>
                    <a:pt x="15910" y="9939"/>
                  </a:cubicBezTo>
                  <a:cubicBezTo>
                    <a:pt x="16723" y="6891"/>
                    <a:pt x="17419" y="4373"/>
                    <a:pt x="18000" y="2650"/>
                  </a:cubicBezTo>
                  <a:cubicBezTo>
                    <a:pt x="18581" y="928"/>
                    <a:pt x="19045" y="0"/>
                    <a:pt x="19626" y="0"/>
                  </a:cubicBezTo>
                  <a:cubicBezTo>
                    <a:pt x="20206" y="0"/>
                    <a:pt x="20903" y="928"/>
                    <a:pt x="21600" y="1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6715188" y="4035941"/>
              <a:ext cx="126207" cy="92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0591" fill="norm" stroke="1" extrusionOk="0">
                  <a:moveTo>
                    <a:pt x="12825" y="7532"/>
                  </a:moveTo>
                  <a:cubicBezTo>
                    <a:pt x="12825" y="5184"/>
                    <a:pt x="12825" y="2836"/>
                    <a:pt x="11925" y="1427"/>
                  </a:cubicBezTo>
                  <a:cubicBezTo>
                    <a:pt x="11025" y="19"/>
                    <a:pt x="9225" y="-451"/>
                    <a:pt x="7425" y="488"/>
                  </a:cubicBezTo>
                  <a:cubicBezTo>
                    <a:pt x="5625" y="1427"/>
                    <a:pt x="3825" y="3775"/>
                    <a:pt x="2565" y="6123"/>
                  </a:cubicBezTo>
                  <a:cubicBezTo>
                    <a:pt x="1305" y="8471"/>
                    <a:pt x="585" y="10819"/>
                    <a:pt x="225" y="13166"/>
                  </a:cubicBezTo>
                  <a:cubicBezTo>
                    <a:pt x="-135" y="15514"/>
                    <a:pt x="-135" y="17862"/>
                    <a:pt x="765" y="19271"/>
                  </a:cubicBezTo>
                  <a:cubicBezTo>
                    <a:pt x="1665" y="20679"/>
                    <a:pt x="3465" y="21149"/>
                    <a:pt x="5625" y="19740"/>
                  </a:cubicBezTo>
                  <a:cubicBezTo>
                    <a:pt x="7785" y="18332"/>
                    <a:pt x="10305" y="15045"/>
                    <a:pt x="11925" y="12227"/>
                  </a:cubicBezTo>
                  <a:cubicBezTo>
                    <a:pt x="13545" y="9410"/>
                    <a:pt x="14265" y="7062"/>
                    <a:pt x="14445" y="7297"/>
                  </a:cubicBezTo>
                  <a:cubicBezTo>
                    <a:pt x="14625" y="7532"/>
                    <a:pt x="14265" y="10349"/>
                    <a:pt x="14265" y="13166"/>
                  </a:cubicBezTo>
                  <a:cubicBezTo>
                    <a:pt x="14265" y="15984"/>
                    <a:pt x="14625" y="18801"/>
                    <a:pt x="15885" y="19506"/>
                  </a:cubicBezTo>
                  <a:cubicBezTo>
                    <a:pt x="17145" y="20210"/>
                    <a:pt x="19305" y="18801"/>
                    <a:pt x="21465" y="17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6866794" y="3974644"/>
              <a:ext cx="139701" cy="16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023"/>
                  </a:moveTo>
                  <a:cubicBezTo>
                    <a:pt x="982" y="7929"/>
                    <a:pt x="1964" y="6835"/>
                    <a:pt x="3109" y="6699"/>
                  </a:cubicBezTo>
                  <a:cubicBezTo>
                    <a:pt x="4255" y="6562"/>
                    <a:pt x="5564" y="7382"/>
                    <a:pt x="6873" y="9570"/>
                  </a:cubicBezTo>
                  <a:cubicBezTo>
                    <a:pt x="8182" y="11757"/>
                    <a:pt x="9491" y="15311"/>
                    <a:pt x="9818" y="17772"/>
                  </a:cubicBezTo>
                  <a:cubicBezTo>
                    <a:pt x="10145" y="20233"/>
                    <a:pt x="9491" y="21600"/>
                    <a:pt x="9000" y="21600"/>
                  </a:cubicBezTo>
                  <a:cubicBezTo>
                    <a:pt x="8509" y="21600"/>
                    <a:pt x="8182" y="20233"/>
                    <a:pt x="8509" y="17772"/>
                  </a:cubicBezTo>
                  <a:cubicBezTo>
                    <a:pt x="8836" y="15311"/>
                    <a:pt x="9818" y="11757"/>
                    <a:pt x="12109" y="8613"/>
                  </a:cubicBezTo>
                  <a:cubicBezTo>
                    <a:pt x="14400" y="5468"/>
                    <a:pt x="18000" y="273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7132991" y="3846542"/>
              <a:ext cx="133854" cy="350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09" fill="norm" stroke="1" extrusionOk="0">
                  <a:moveTo>
                    <a:pt x="21343" y="2396"/>
                  </a:moveTo>
                  <a:cubicBezTo>
                    <a:pt x="21006" y="1490"/>
                    <a:pt x="20668" y="585"/>
                    <a:pt x="19656" y="197"/>
                  </a:cubicBezTo>
                  <a:cubicBezTo>
                    <a:pt x="18643" y="-191"/>
                    <a:pt x="16956" y="-62"/>
                    <a:pt x="13749" y="1102"/>
                  </a:cubicBezTo>
                  <a:cubicBezTo>
                    <a:pt x="10543" y="2266"/>
                    <a:pt x="5818" y="4465"/>
                    <a:pt x="3118" y="6858"/>
                  </a:cubicBezTo>
                  <a:cubicBezTo>
                    <a:pt x="418" y="9251"/>
                    <a:pt x="-257" y="11838"/>
                    <a:pt x="80" y="13972"/>
                  </a:cubicBezTo>
                  <a:cubicBezTo>
                    <a:pt x="418" y="16106"/>
                    <a:pt x="1768" y="17787"/>
                    <a:pt x="4637" y="18952"/>
                  </a:cubicBezTo>
                  <a:cubicBezTo>
                    <a:pt x="7506" y="20116"/>
                    <a:pt x="11893" y="20762"/>
                    <a:pt x="16280" y="21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7419244" y="3911144"/>
              <a:ext cx="35984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35" y="0"/>
                  </a:moveTo>
                  <a:cubicBezTo>
                    <a:pt x="16518" y="1910"/>
                    <a:pt x="21600" y="3820"/>
                    <a:pt x="21600" y="6686"/>
                  </a:cubicBezTo>
                  <a:cubicBezTo>
                    <a:pt x="21600" y="9551"/>
                    <a:pt x="16518" y="13371"/>
                    <a:pt x="12071" y="16016"/>
                  </a:cubicBezTo>
                  <a:cubicBezTo>
                    <a:pt x="7624" y="18661"/>
                    <a:pt x="3812" y="201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7295963" y="3940449"/>
              <a:ext cx="262982" cy="34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0526" fill="norm" stroke="1" extrusionOk="0">
                  <a:moveTo>
                    <a:pt x="728" y="20526"/>
                  </a:moveTo>
                  <a:cubicBezTo>
                    <a:pt x="213" y="15444"/>
                    <a:pt x="-301" y="10361"/>
                    <a:pt x="213" y="7185"/>
                  </a:cubicBezTo>
                  <a:cubicBezTo>
                    <a:pt x="728" y="4008"/>
                    <a:pt x="2270" y="2738"/>
                    <a:pt x="4928" y="1467"/>
                  </a:cubicBezTo>
                  <a:cubicBezTo>
                    <a:pt x="7585" y="197"/>
                    <a:pt x="11356" y="-1074"/>
                    <a:pt x="14270" y="1467"/>
                  </a:cubicBezTo>
                  <a:cubicBezTo>
                    <a:pt x="17185" y="4008"/>
                    <a:pt x="19242" y="10361"/>
                    <a:pt x="21299" y="16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7298594" y="4234994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62" y="21600"/>
                    <a:pt x="10924" y="21600"/>
                    <a:pt x="14524" y="18000"/>
                  </a:cubicBezTo>
                  <a:cubicBezTo>
                    <a:pt x="18124" y="14400"/>
                    <a:pt x="19862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7643765" y="3954251"/>
              <a:ext cx="112030" cy="299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394" fill="norm" stroke="1" extrusionOk="0">
                  <a:moveTo>
                    <a:pt x="20786" y="2362"/>
                  </a:moveTo>
                  <a:cubicBezTo>
                    <a:pt x="20786" y="1456"/>
                    <a:pt x="20786" y="549"/>
                    <a:pt x="19608" y="172"/>
                  </a:cubicBezTo>
                  <a:cubicBezTo>
                    <a:pt x="18430" y="-206"/>
                    <a:pt x="16073" y="-55"/>
                    <a:pt x="12735" y="1607"/>
                  </a:cubicBezTo>
                  <a:cubicBezTo>
                    <a:pt x="9397" y="3268"/>
                    <a:pt x="5077" y="6440"/>
                    <a:pt x="2524" y="9386"/>
                  </a:cubicBezTo>
                  <a:cubicBezTo>
                    <a:pt x="-29" y="12331"/>
                    <a:pt x="-814" y="15050"/>
                    <a:pt x="953" y="17014"/>
                  </a:cubicBezTo>
                  <a:cubicBezTo>
                    <a:pt x="2721" y="18977"/>
                    <a:pt x="7041" y="20186"/>
                    <a:pt x="11361" y="21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7787544" y="4005117"/>
              <a:ext cx="133351" cy="229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6" fill="norm" stroke="1" extrusionOk="0">
                  <a:moveTo>
                    <a:pt x="0" y="119"/>
                  </a:moveTo>
                  <a:cubicBezTo>
                    <a:pt x="1714" y="-78"/>
                    <a:pt x="3429" y="-274"/>
                    <a:pt x="6514" y="1690"/>
                  </a:cubicBezTo>
                  <a:cubicBezTo>
                    <a:pt x="9600" y="3653"/>
                    <a:pt x="14057" y="7777"/>
                    <a:pt x="16800" y="11410"/>
                  </a:cubicBezTo>
                  <a:cubicBezTo>
                    <a:pt x="19543" y="15042"/>
                    <a:pt x="20571" y="18184"/>
                    <a:pt x="21600" y="21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7819294" y="4030194"/>
              <a:ext cx="133351" cy="2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21600" y="128"/>
                  </a:moveTo>
                  <a:cubicBezTo>
                    <a:pt x="19886" y="-41"/>
                    <a:pt x="18171" y="-210"/>
                    <a:pt x="16114" y="803"/>
                  </a:cubicBezTo>
                  <a:cubicBezTo>
                    <a:pt x="14057" y="1815"/>
                    <a:pt x="11657" y="4009"/>
                    <a:pt x="8914" y="7131"/>
                  </a:cubicBezTo>
                  <a:cubicBezTo>
                    <a:pt x="6171" y="10252"/>
                    <a:pt x="3086" y="14302"/>
                    <a:pt x="1543" y="16834"/>
                  </a:cubicBezTo>
                  <a:cubicBezTo>
                    <a:pt x="0" y="19365"/>
                    <a:pt x="0" y="20377"/>
                    <a:pt x="0" y="213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7958994" y="4228644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7990744" y="4114344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8085994" y="4120694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8092344" y="4228644"/>
              <a:ext cx="76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8233223" y="4088944"/>
              <a:ext cx="157572" cy="169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371" fill="norm" stroke="1" extrusionOk="0">
                  <a:moveTo>
                    <a:pt x="17984" y="0"/>
                  </a:moveTo>
                  <a:cubicBezTo>
                    <a:pt x="16832" y="4533"/>
                    <a:pt x="15680" y="9067"/>
                    <a:pt x="13376" y="12667"/>
                  </a:cubicBezTo>
                  <a:cubicBezTo>
                    <a:pt x="11072" y="16267"/>
                    <a:pt x="7616" y="18933"/>
                    <a:pt x="5168" y="20267"/>
                  </a:cubicBezTo>
                  <a:cubicBezTo>
                    <a:pt x="2720" y="21600"/>
                    <a:pt x="1280" y="21600"/>
                    <a:pt x="560" y="20933"/>
                  </a:cubicBezTo>
                  <a:cubicBezTo>
                    <a:pt x="-160" y="20267"/>
                    <a:pt x="-160" y="18933"/>
                    <a:pt x="416" y="17600"/>
                  </a:cubicBezTo>
                  <a:cubicBezTo>
                    <a:pt x="992" y="16267"/>
                    <a:pt x="2144" y="14933"/>
                    <a:pt x="5744" y="14933"/>
                  </a:cubicBezTo>
                  <a:cubicBezTo>
                    <a:pt x="9344" y="14933"/>
                    <a:pt x="15392" y="16267"/>
                    <a:pt x="21440" y="17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8416194" y="4006394"/>
              <a:ext cx="8205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600" fill="norm" stroke="1" extrusionOk="0">
                  <a:moveTo>
                    <a:pt x="0" y="0"/>
                  </a:moveTo>
                  <a:cubicBezTo>
                    <a:pt x="5400" y="988"/>
                    <a:pt x="10800" y="1976"/>
                    <a:pt x="14850" y="4165"/>
                  </a:cubicBezTo>
                  <a:cubicBezTo>
                    <a:pt x="18900" y="6353"/>
                    <a:pt x="21600" y="9741"/>
                    <a:pt x="20790" y="12706"/>
                  </a:cubicBezTo>
                  <a:cubicBezTo>
                    <a:pt x="19980" y="15671"/>
                    <a:pt x="15660" y="18212"/>
                    <a:pt x="12150" y="19624"/>
                  </a:cubicBezTo>
                  <a:cubicBezTo>
                    <a:pt x="8640" y="21035"/>
                    <a:pt x="5940" y="21318"/>
                    <a:pt x="32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8492394" y="3911144"/>
              <a:ext cx="111958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7200" y="0"/>
                  </a:moveTo>
                  <a:cubicBezTo>
                    <a:pt x="9200" y="92"/>
                    <a:pt x="11200" y="185"/>
                    <a:pt x="13200" y="646"/>
                  </a:cubicBezTo>
                  <a:cubicBezTo>
                    <a:pt x="15200" y="1108"/>
                    <a:pt x="17200" y="1938"/>
                    <a:pt x="18800" y="3969"/>
                  </a:cubicBezTo>
                  <a:cubicBezTo>
                    <a:pt x="20400" y="6000"/>
                    <a:pt x="21600" y="9231"/>
                    <a:pt x="21000" y="12092"/>
                  </a:cubicBezTo>
                  <a:cubicBezTo>
                    <a:pt x="20400" y="14954"/>
                    <a:pt x="18000" y="17446"/>
                    <a:pt x="14200" y="18969"/>
                  </a:cubicBezTo>
                  <a:cubicBezTo>
                    <a:pt x="10400" y="20492"/>
                    <a:pt x="5200" y="210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8968644" y="4174850"/>
              <a:ext cx="2476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5354" y="1118"/>
                    <a:pt x="10708" y="-1582"/>
                    <a:pt x="14308" y="1118"/>
                  </a:cubicBezTo>
                  <a:cubicBezTo>
                    <a:pt x="17908" y="3818"/>
                    <a:pt x="19754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9044844" y="4317544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9025794" y="3917494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8994044" y="3799706"/>
              <a:ext cx="3175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19977"/>
                  </a:moveTo>
                  <a:cubicBezTo>
                    <a:pt x="0" y="11577"/>
                    <a:pt x="0" y="3177"/>
                    <a:pt x="3600" y="777"/>
                  </a:cubicBezTo>
                  <a:cubicBezTo>
                    <a:pt x="7200" y="-1623"/>
                    <a:pt x="14400" y="1977"/>
                    <a:pt x="21600" y="5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9108344" y="3898444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9108344" y="3813777"/>
              <a:ext cx="12701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0800"/>
                    <a:pt x="0" y="0"/>
                    <a:pt x="3600" y="0"/>
                  </a:cubicBezTo>
                  <a:cubicBezTo>
                    <a:pt x="7200" y="0"/>
                    <a:pt x="144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9171309" y="3764929"/>
              <a:ext cx="178336" cy="289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099" fill="norm" stroke="1" extrusionOk="0">
                  <a:moveTo>
                    <a:pt x="12262" y="12046"/>
                  </a:moveTo>
                  <a:cubicBezTo>
                    <a:pt x="12008" y="11274"/>
                    <a:pt x="11754" y="10503"/>
                    <a:pt x="10737" y="10040"/>
                  </a:cubicBezTo>
                  <a:cubicBezTo>
                    <a:pt x="9721" y="9577"/>
                    <a:pt x="7942" y="9423"/>
                    <a:pt x="6163" y="10040"/>
                  </a:cubicBezTo>
                  <a:cubicBezTo>
                    <a:pt x="4384" y="10657"/>
                    <a:pt x="2605" y="12046"/>
                    <a:pt x="1462" y="13512"/>
                  </a:cubicBezTo>
                  <a:cubicBezTo>
                    <a:pt x="318" y="14977"/>
                    <a:pt x="-190" y="16520"/>
                    <a:pt x="64" y="17832"/>
                  </a:cubicBezTo>
                  <a:cubicBezTo>
                    <a:pt x="318" y="19143"/>
                    <a:pt x="1335" y="20223"/>
                    <a:pt x="2605" y="20763"/>
                  </a:cubicBezTo>
                  <a:cubicBezTo>
                    <a:pt x="3876" y="21303"/>
                    <a:pt x="5401" y="21303"/>
                    <a:pt x="7434" y="19914"/>
                  </a:cubicBezTo>
                  <a:cubicBezTo>
                    <a:pt x="9466" y="18526"/>
                    <a:pt x="12008" y="15749"/>
                    <a:pt x="13532" y="11197"/>
                  </a:cubicBezTo>
                  <a:cubicBezTo>
                    <a:pt x="15057" y="6646"/>
                    <a:pt x="15565" y="320"/>
                    <a:pt x="15819" y="12"/>
                  </a:cubicBezTo>
                  <a:cubicBezTo>
                    <a:pt x="16074" y="-297"/>
                    <a:pt x="16074" y="5412"/>
                    <a:pt x="16963" y="9114"/>
                  </a:cubicBezTo>
                  <a:cubicBezTo>
                    <a:pt x="17852" y="12817"/>
                    <a:pt x="19631" y="14514"/>
                    <a:pt x="21410" y="16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6651430" y="4387394"/>
              <a:ext cx="123348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fill="norm" stroke="1" extrusionOk="0">
                  <a:moveTo>
                    <a:pt x="657" y="1800"/>
                  </a:moveTo>
                  <a:cubicBezTo>
                    <a:pt x="361" y="1800"/>
                    <a:pt x="65" y="1800"/>
                    <a:pt x="9" y="2100"/>
                  </a:cubicBezTo>
                  <a:cubicBezTo>
                    <a:pt x="-46" y="2400"/>
                    <a:pt x="139" y="3000"/>
                    <a:pt x="916" y="3300"/>
                  </a:cubicBezTo>
                  <a:cubicBezTo>
                    <a:pt x="1692" y="3600"/>
                    <a:pt x="3061" y="3600"/>
                    <a:pt x="4466" y="3000"/>
                  </a:cubicBezTo>
                  <a:cubicBezTo>
                    <a:pt x="5872" y="2400"/>
                    <a:pt x="7314" y="1200"/>
                    <a:pt x="8664" y="600"/>
                  </a:cubicBezTo>
                  <a:cubicBezTo>
                    <a:pt x="10014" y="0"/>
                    <a:pt x="11272" y="0"/>
                    <a:pt x="12696" y="0"/>
                  </a:cubicBezTo>
                  <a:cubicBezTo>
                    <a:pt x="14120" y="0"/>
                    <a:pt x="15710" y="0"/>
                    <a:pt x="17153" y="1500"/>
                  </a:cubicBezTo>
                  <a:cubicBezTo>
                    <a:pt x="18595" y="3000"/>
                    <a:pt x="19890" y="6000"/>
                    <a:pt x="20629" y="9000"/>
                  </a:cubicBezTo>
                  <a:cubicBezTo>
                    <a:pt x="21369" y="12000"/>
                    <a:pt x="21554" y="15000"/>
                    <a:pt x="21554" y="17100"/>
                  </a:cubicBezTo>
                  <a:cubicBezTo>
                    <a:pt x="21554" y="19200"/>
                    <a:pt x="21369" y="20400"/>
                    <a:pt x="211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6890077" y="4480015"/>
              <a:ext cx="878418" cy="21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12" fill="norm" stroke="1" extrusionOk="0">
                  <a:moveTo>
                    <a:pt x="520" y="14221"/>
                  </a:moveTo>
                  <a:cubicBezTo>
                    <a:pt x="260" y="12257"/>
                    <a:pt x="0" y="10294"/>
                    <a:pt x="0" y="10294"/>
                  </a:cubicBezTo>
                  <a:cubicBezTo>
                    <a:pt x="0" y="10294"/>
                    <a:pt x="260" y="12257"/>
                    <a:pt x="1275" y="13239"/>
                  </a:cubicBezTo>
                  <a:cubicBezTo>
                    <a:pt x="2290" y="14221"/>
                    <a:pt x="4060" y="14221"/>
                    <a:pt x="5960" y="12257"/>
                  </a:cubicBezTo>
                  <a:cubicBezTo>
                    <a:pt x="7859" y="10294"/>
                    <a:pt x="9889" y="6367"/>
                    <a:pt x="12023" y="3421"/>
                  </a:cubicBezTo>
                  <a:cubicBezTo>
                    <a:pt x="14157" y="476"/>
                    <a:pt x="16395" y="-1488"/>
                    <a:pt x="18009" y="1457"/>
                  </a:cubicBezTo>
                  <a:cubicBezTo>
                    <a:pt x="19622" y="4403"/>
                    <a:pt x="20611" y="12257"/>
                    <a:pt x="21600" y="201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9768744" y="4043364"/>
              <a:ext cx="34719" cy="27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522" fill="norm" stroke="1" extrusionOk="0">
                  <a:moveTo>
                    <a:pt x="11435" y="2082"/>
                  </a:moveTo>
                  <a:cubicBezTo>
                    <a:pt x="13976" y="1085"/>
                    <a:pt x="16518" y="88"/>
                    <a:pt x="18424" y="5"/>
                  </a:cubicBezTo>
                  <a:cubicBezTo>
                    <a:pt x="20329" y="-78"/>
                    <a:pt x="21600" y="753"/>
                    <a:pt x="20329" y="3577"/>
                  </a:cubicBezTo>
                  <a:cubicBezTo>
                    <a:pt x="19059" y="6402"/>
                    <a:pt x="15247" y="11220"/>
                    <a:pt x="11435" y="14544"/>
                  </a:cubicBezTo>
                  <a:cubicBezTo>
                    <a:pt x="7624" y="17867"/>
                    <a:pt x="3812" y="19694"/>
                    <a:pt x="0" y="215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9673494" y="4331945"/>
              <a:ext cx="20955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5673" y="3953"/>
                    <a:pt x="11345" y="-1447"/>
                    <a:pt x="14945" y="353"/>
                  </a:cubicBezTo>
                  <a:cubicBezTo>
                    <a:pt x="18545" y="2153"/>
                    <a:pt x="20073" y="11153"/>
                    <a:pt x="21600" y="201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9693827" y="4511400"/>
              <a:ext cx="121630" cy="251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7" h="21234" fill="norm" stroke="1" extrusionOk="0">
                  <a:moveTo>
                    <a:pt x="6368" y="4537"/>
                  </a:moveTo>
                  <a:cubicBezTo>
                    <a:pt x="6002" y="8286"/>
                    <a:pt x="5636" y="12034"/>
                    <a:pt x="5270" y="14444"/>
                  </a:cubicBezTo>
                  <a:cubicBezTo>
                    <a:pt x="4903" y="16854"/>
                    <a:pt x="4537" y="17925"/>
                    <a:pt x="3622" y="18996"/>
                  </a:cubicBezTo>
                  <a:cubicBezTo>
                    <a:pt x="2707" y="20067"/>
                    <a:pt x="1242" y="21138"/>
                    <a:pt x="510" y="21228"/>
                  </a:cubicBezTo>
                  <a:cubicBezTo>
                    <a:pt x="-222" y="21317"/>
                    <a:pt x="-222" y="20424"/>
                    <a:pt x="876" y="17300"/>
                  </a:cubicBezTo>
                  <a:cubicBezTo>
                    <a:pt x="1975" y="14177"/>
                    <a:pt x="4171" y="8821"/>
                    <a:pt x="6002" y="5697"/>
                  </a:cubicBezTo>
                  <a:cubicBezTo>
                    <a:pt x="7832" y="2573"/>
                    <a:pt x="9297" y="1681"/>
                    <a:pt x="10761" y="967"/>
                  </a:cubicBezTo>
                  <a:cubicBezTo>
                    <a:pt x="12225" y="253"/>
                    <a:pt x="13690" y="-283"/>
                    <a:pt x="15520" y="163"/>
                  </a:cubicBezTo>
                  <a:cubicBezTo>
                    <a:pt x="17351" y="610"/>
                    <a:pt x="19547" y="2038"/>
                    <a:pt x="20463" y="4715"/>
                  </a:cubicBezTo>
                  <a:cubicBezTo>
                    <a:pt x="21378" y="7393"/>
                    <a:pt x="21012" y="11320"/>
                    <a:pt x="20646" y="15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9870344" y="4445552"/>
              <a:ext cx="152401" cy="115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5602"/>
                  </a:moveTo>
                  <a:cubicBezTo>
                    <a:pt x="900" y="3673"/>
                    <a:pt x="1800" y="1745"/>
                    <a:pt x="3000" y="780"/>
                  </a:cubicBezTo>
                  <a:cubicBezTo>
                    <a:pt x="4200" y="-184"/>
                    <a:pt x="5700" y="-184"/>
                    <a:pt x="7050" y="395"/>
                  </a:cubicBezTo>
                  <a:cubicBezTo>
                    <a:pt x="8400" y="973"/>
                    <a:pt x="9600" y="2130"/>
                    <a:pt x="9750" y="4637"/>
                  </a:cubicBezTo>
                  <a:cubicBezTo>
                    <a:pt x="9900" y="7145"/>
                    <a:pt x="9000" y="11002"/>
                    <a:pt x="8250" y="13895"/>
                  </a:cubicBezTo>
                  <a:cubicBezTo>
                    <a:pt x="7500" y="16787"/>
                    <a:pt x="6900" y="18716"/>
                    <a:pt x="7350" y="19873"/>
                  </a:cubicBezTo>
                  <a:cubicBezTo>
                    <a:pt x="7800" y="21030"/>
                    <a:pt x="9300" y="21416"/>
                    <a:pt x="11850" y="20837"/>
                  </a:cubicBezTo>
                  <a:cubicBezTo>
                    <a:pt x="14400" y="20259"/>
                    <a:pt x="18000" y="18716"/>
                    <a:pt x="21600" y="17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10105294" y="4349294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10246083" y="4093091"/>
              <a:ext cx="99569" cy="243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21" fill="norm" stroke="1" extrusionOk="0">
                  <a:moveTo>
                    <a:pt x="6518" y="6338"/>
                  </a:moveTo>
                  <a:cubicBezTo>
                    <a:pt x="5618" y="10621"/>
                    <a:pt x="4718" y="14904"/>
                    <a:pt x="3593" y="17511"/>
                  </a:cubicBezTo>
                  <a:cubicBezTo>
                    <a:pt x="2468" y="20118"/>
                    <a:pt x="1118" y="21049"/>
                    <a:pt x="443" y="21049"/>
                  </a:cubicBezTo>
                  <a:cubicBezTo>
                    <a:pt x="-232" y="21049"/>
                    <a:pt x="-232" y="20118"/>
                    <a:pt x="1118" y="16952"/>
                  </a:cubicBezTo>
                  <a:cubicBezTo>
                    <a:pt x="2468" y="13787"/>
                    <a:pt x="5168" y="8387"/>
                    <a:pt x="7193" y="5221"/>
                  </a:cubicBezTo>
                  <a:cubicBezTo>
                    <a:pt x="9218" y="2055"/>
                    <a:pt x="10568" y="1124"/>
                    <a:pt x="12368" y="566"/>
                  </a:cubicBezTo>
                  <a:cubicBezTo>
                    <a:pt x="14168" y="7"/>
                    <a:pt x="16418" y="-179"/>
                    <a:pt x="18218" y="193"/>
                  </a:cubicBezTo>
                  <a:cubicBezTo>
                    <a:pt x="20018" y="566"/>
                    <a:pt x="21368" y="1497"/>
                    <a:pt x="21143" y="5128"/>
                  </a:cubicBezTo>
                  <a:cubicBezTo>
                    <a:pt x="20918" y="8759"/>
                    <a:pt x="19118" y="15090"/>
                    <a:pt x="17318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10435494" y="4266744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10600594" y="3974644"/>
              <a:ext cx="139701" cy="352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2716"/>
                  </a:moveTo>
                  <a:cubicBezTo>
                    <a:pt x="1636" y="2846"/>
                    <a:pt x="3273" y="2975"/>
                    <a:pt x="4582" y="3945"/>
                  </a:cubicBezTo>
                  <a:cubicBezTo>
                    <a:pt x="5891" y="4915"/>
                    <a:pt x="6873" y="6726"/>
                    <a:pt x="7691" y="9248"/>
                  </a:cubicBezTo>
                  <a:cubicBezTo>
                    <a:pt x="8509" y="11770"/>
                    <a:pt x="9164" y="15004"/>
                    <a:pt x="9655" y="16944"/>
                  </a:cubicBezTo>
                  <a:cubicBezTo>
                    <a:pt x="10145" y="18884"/>
                    <a:pt x="10473" y="19531"/>
                    <a:pt x="10636" y="20177"/>
                  </a:cubicBezTo>
                  <a:cubicBezTo>
                    <a:pt x="10800" y="20824"/>
                    <a:pt x="10800" y="21471"/>
                    <a:pt x="11291" y="21535"/>
                  </a:cubicBezTo>
                  <a:cubicBezTo>
                    <a:pt x="11782" y="21600"/>
                    <a:pt x="12764" y="21083"/>
                    <a:pt x="13909" y="18884"/>
                  </a:cubicBezTo>
                  <a:cubicBezTo>
                    <a:pt x="15055" y="16685"/>
                    <a:pt x="16364" y="12805"/>
                    <a:pt x="17182" y="9636"/>
                  </a:cubicBezTo>
                  <a:cubicBezTo>
                    <a:pt x="18000" y="6467"/>
                    <a:pt x="18327" y="4010"/>
                    <a:pt x="18491" y="2393"/>
                  </a:cubicBezTo>
                  <a:cubicBezTo>
                    <a:pt x="18655" y="776"/>
                    <a:pt x="18655" y="0"/>
                    <a:pt x="18655" y="0"/>
                  </a:cubicBezTo>
                  <a:cubicBezTo>
                    <a:pt x="18655" y="0"/>
                    <a:pt x="18655" y="776"/>
                    <a:pt x="19145" y="2069"/>
                  </a:cubicBezTo>
                  <a:cubicBezTo>
                    <a:pt x="19636" y="3363"/>
                    <a:pt x="20618" y="5174"/>
                    <a:pt x="21600" y="69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10730509" y="4165144"/>
              <a:ext cx="301886" cy="155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18" fill="norm" stroke="1" extrusionOk="0">
                  <a:moveTo>
                    <a:pt x="6136" y="8757"/>
                  </a:moveTo>
                  <a:cubicBezTo>
                    <a:pt x="6136" y="7297"/>
                    <a:pt x="6136" y="5838"/>
                    <a:pt x="5758" y="5108"/>
                  </a:cubicBezTo>
                  <a:cubicBezTo>
                    <a:pt x="5381" y="4378"/>
                    <a:pt x="4626" y="4378"/>
                    <a:pt x="3719" y="5692"/>
                  </a:cubicBezTo>
                  <a:cubicBezTo>
                    <a:pt x="2813" y="7005"/>
                    <a:pt x="1756" y="9632"/>
                    <a:pt x="1076" y="11676"/>
                  </a:cubicBezTo>
                  <a:cubicBezTo>
                    <a:pt x="396" y="13719"/>
                    <a:pt x="94" y="15178"/>
                    <a:pt x="19" y="16638"/>
                  </a:cubicBezTo>
                  <a:cubicBezTo>
                    <a:pt x="-57" y="18097"/>
                    <a:pt x="94" y="19557"/>
                    <a:pt x="547" y="20432"/>
                  </a:cubicBezTo>
                  <a:cubicBezTo>
                    <a:pt x="1000" y="21308"/>
                    <a:pt x="1756" y="21600"/>
                    <a:pt x="2511" y="21308"/>
                  </a:cubicBezTo>
                  <a:cubicBezTo>
                    <a:pt x="3266" y="21016"/>
                    <a:pt x="4021" y="20141"/>
                    <a:pt x="4626" y="19119"/>
                  </a:cubicBezTo>
                  <a:cubicBezTo>
                    <a:pt x="5230" y="18097"/>
                    <a:pt x="5683" y="16930"/>
                    <a:pt x="6212" y="17076"/>
                  </a:cubicBezTo>
                  <a:cubicBezTo>
                    <a:pt x="6740" y="17222"/>
                    <a:pt x="7344" y="18681"/>
                    <a:pt x="7873" y="18535"/>
                  </a:cubicBezTo>
                  <a:cubicBezTo>
                    <a:pt x="8402" y="18389"/>
                    <a:pt x="8855" y="16638"/>
                    <a:pt x="9157" y="15032"/>
                  </a:cubicBezTo>
                  <a:cubicBezTo>
                    <a:pt x="9459" y="13427"/>
                    <a:pt x="9610" y="11968"/>
                    <a:pt x="9912" y="10654"/>
                  </a:cubicBezTo>
                  <a:cubicBezTo>
                    <a:pt x="10214" y="9341"/>
                    <a:pt x="10667" y="8173"/>
                    <a:pt x="11272" y="8027"/>
                  </a:cubicBezTo>
                  <a:cubicBezTo>
                    <a:pt x="11876" y="7881"/>
                    <a:pt x="12631" y="8757"/>
                    <a:pt x="13160" y="9924"/>
                  </a:cubicBezTo>
                  <a:cubicBezTo>
                    <a:pt x="13688" y="11092"/>
                    <a:pt x="13991" y="12551"/>
                    <a:pt x="14066" y="14449"/>
                  </a:cubicBezTo>
                  <a:cubicBezTo>
                    <a:pt x="14142" y="16346"/>
                    <a:pt x="13991" y="18681"/>
                    <a:pt x="13840" y="18973"/>
                  </a:cubicBezTo>
                  <a:cubicBezTo>
                    <a:pt x="13688" y="19265"/>
                    <a:pt x="13537" y="17514"/>
                    <a:pt x="13915" y="14741"/>
                  </a:cubicBezTo>
                  <a:cubicBezTo>
                    <a:pt x="14293" y="11968"/>
                    <a:pt x="15199" y="8173"/>
                    <a:pt x="16558" y="5546"/>
                  </a:cubicBezTo>
                  <a:cubicBezTo>
                    <a:pt x="17918" y="2919"/>
                    <a:pt x="19730" y="1459"/>
                    <a:pt x="215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11108594" y="4044610"/>
              <a:ext cx="95251" cy="330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21600" y="1644"/>
                  </a:moveTo>
                  <a:cubicBezTo>
                    <a:pt x="21600" y="956"/>
                    <a:pt x="21600" y="268"/>
                    <a:pt x="20400" y="61"/>
                  </a:cubicBezTo>
                  <a:cubicBezTo>
                    <a:pt x="19200" y="-145"/>
                    <a:pt x="16800" y="130"/>
                    <a:pt x="13680" y="1506"/>
                  </a:cubicBezTo>
                  <a:cubicBezTo>
                    <a:pt x="10560" y="2882"/>
                    <a:pt x="6720" y="5358"/>
                    <a:pt x="4080" y="8523"/>
                  </a:cubicBezTo>
                  <a:cubicBezTo>
                    <a:pt x="1440" y="11687"/>
                    <a:pt x="0" y="15539"/>
                    <a:pt x="0" y="17809"/>
                  </a:cubicBezTo>
                  <a:cubicBezTo>
                    <a:pt x="0" y="20079"/>
                    <a:pt x="1440" y="20767"/>
                    <a:pt x="2880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11248294" y="4120694"/>
              <a:ext cx="1" cy="2095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11180145" y="4125217"/>
              <a:ext cx="163400" cy="46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0532" fill="norm" stroke="1" extrusionOk="0">
                  <a:moveTo>
                    <a:pt x="1439" y="20532"/>
                  </a:moveTo>
                  <a:cubicBezTo>
                    <a:pt x="608" y="13958"/>
                    <a:pt x="-223" y="7384"/>
                    <a:pt x="54" y="3628"/>
                  </a:cubicBezTo>
                  <a:cubicBezTo>
                    <a:pt x="331" y="-129"/>
                    <a:pt x="1715" y="-1068"/>
                    <a:pt x="5454" y="1280"/>
                  </a:cubicBezTo>
                  <a:cubicBezTo>
                    <a:pt x="9192" y="3628"/>
                    <a:pt x="15285" y="9262"/>
                    <a:pt x="21377" y="148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11133994" y="4361994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8000"/>
                    <a:pt x="10944" y="14400"/>
                    <a:pt x="14544" y="10800"/>
                  </a:cubicBezTo>
                  <a:cubicBezTo>
                    <a:pt x="18144" y="7200"/>
                    <a:pt x="19872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11373494" y="4152444"/>
              <a:ext cx="90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600" fill="norm" stroke="1" extrusionOk="0">
                  <a:moveTo>
                    <a:pt x="21036" y="0"/>
                  </a:moveTo>
                  <a:cubicBezTo>
                    <a:pt x="18581" y="0"/>
                    <a:pt x="16127" y="0"/>
                    <a:pt x="14163" y="369"/>
                  </a:cubicBezTo>
                  <a:cubicBezTo>
                    <a:pt x="12200" y="738"/>
                    <a:pt x="10727" y="1477"/>
                    <a:pt x="8272" y="3877"/>
                  </a:cubicBezTo>
                  <a:cubicBezTo>
                    <a:pt x="5818" y="6277"/>
                    <a:pt x="2381" y="10338"/>
                    <a:pt x="909" y="13292"/>
                  </a:cubicBezTo>
                  <a:cubicBezTo>
                    <a:pt x="-564" y="16246"/>
                    <a:pt x="-73" y="18092"/>
                    <a:pt x="1154" y="19292"/>
                  </a:cubicBezTo>
                  <a:cubicBezTo>
                    <a:pt x="2381" y="20492"/>
                    <a:pt x="4345" y="21046"/>
                    <a:pt x="630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11438794" y="4234994"/>
              <a:ext cx="889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4800"/>
                    <a:pt x="11314" y="9600"/>
                    <a:pt x="14914" y="13200"/>
                  </a:cubicBezTo>
                  <a:cubicBezTo>
                    <a:pt x="18514" y="16800"/>
                    <a:pt x="20057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11426094" y="4184194"/>
              <a:ext cx="1333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985"/>
                    <a:pt x="12000" y="9969"/>
                    <a:pt x="8400" y="13569"/>
                  </a:cubicBezTo>
                  <a:cubicBezTo>
                    <a:pt x="4800" y="17169"/>
                    <a:pt x="2400" y="193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11527694" y="4406444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11559444" y="4346300"/>
              <a:ext cx="571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000" y="1118"/>
                    <a:pt x="8000" y="-1582"/>
                    <a:pt x="11600" y="1118"/>
                  </a:cubicBezTo>
                  <a:cubicBezTo>
                    <a:pt x="15200" y="3818"/>
                    <a:pt x="18400" y="11918"/>
                    <a:pt x="21600" y="20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11565794" y="4412794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1611423" y="4317544"/>
              <a:ext cx="106772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600" fill="norm" stroke="1" extrusionOk="0">
                  <a:moveTo>
                    <a:pt x="18823" y="0"/>
                  </a:moveTo>
                  <a:cubicBezTo>
                    <a:pt x="17129" y="3789"/>
                    <a:pt x="15435" y="7579"/>
                    <a:pt x="13317" y="10800"/>
                  </a:cubicBezTo>
                  <a:cubicBezTo>
                    <a:pt x="11199" y="14021"/>
                    <a:pt x="8658" y="16674"/>
                    <a:pt x="6329" y="18000"/>
                  </a:cubicBezTo>
                  <a:cubicBezTo>
                    <a:pt x="3999" y="19326"/>
                    <a:pt x="1882" y="19326"/>
                    <a:pt x="823" y="18189"/>
                  </a:cubicBezTo>
                  <a:cubicBezTo>
                    <a:pt x="-236" y="17053"/>
                    <a:pt x="-236" y="14779"/>
                    <a:pt x="611" y="13074"/>
                  </a:cubicBezTo>
                  <a:cubicBezTo>
                    <a:pt x="1458" y="11368"/>
                    <a:pt x="3152" y="10232"/>
                    <a:pt x="5058" y="9663"/>
                  </a:cubicBezTo>
                  <a:cubicBezTo>
                    <a:pt x="6964" y="9095"/>
                    <a:pt x="9082" y="9095"/>
                    <a:pt x="11835" y="11179"/>
                  </a:cubicBezTo>
                  <a:cubicBezTo>
                    <a:pt x="14588" y="13263"/>
                    <a:pt x="17976" y="17432"/>
                    <a:pt x="213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1730894" y="4209594"/>
              <a:ext cx="58258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0" h="21600" fill="norm" stroke="1" extrusionOk="0">
                  <a:moveTo>
                    <a:pt x="0" y="0"/>
                  </a:moveTo>
                  <a:cubicBezTo>
                    <a:pt x="5214" y="4094"/>
                    <a:pt x="10428" y="8188"/>
                    <a:pt x="14524" y="11082"/>
                  </a:cubicBezTo>
                  <a:cubicBezTo>
                    <a:pt x="18621" y="13976"/>
                    <a:pt x="21600" y="15671"/>
                    <a:pt x="20110" y="17224"/>
                  </a:cubicBezTo>
                  <a:cubicBezTo>
                    <a:pt x="18621" y="18776"/>
                    <a:pt x="12662" y="20188"/>
                    <a:pt x="67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1743594" y="4165144"/>
              <a:ext cx="106184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5" h="21600" fill="norm" stroke="1" extrusionOk="0">
                  <a:moveTo>
                    <a:pt x="0" y="0"/>
                  </a:moveTo>
                  <a:cubicBezTo>
                    <a:pt x="6113" y="2225"/>
                    <a:pt x="12226" y="4451"/>
                    <a:pt x="16098" y="7069"/>
                  </a:cubicBezTo>
                  <a:cubicBezTo>
                    <a:pt x="19970" y="9687"/>
                    <a:pt x="21600" y="12698"/>
                    <a:pt x="19562" y="15185"/>
                  </a:cubicBezTo>
                  <a:cubicBezTo>
                    <a:pt x="17525" y="17673"/>
                    <a:pt x="11819" y="19636"/>
                    <a:pt x="611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10206894" y="4063544"/>
              <a:ext cx="2032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25" y="3600"/>
                    <a:pt x="13050" y="7200"/>
                    <a:pt x="9450" y="10800"/>
                  </a:cubicBezTo>
                  <a:cubicBezTo>
                    <a:pt x="5850" y="14400"/>
                    <a:pt x="2925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9876694" y="4412794"/>
              <a:ext cx="1270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490"/>
                    <a:pt x="15840" y="2979"/>
                    <a:pt x="12240" y="6579"/>
                  </a:cubicBezTo>
                  <a:cubicBezTo>
                    <a:pt x="8640" y="10179"/>
                    <a:pt x="4320" y="1589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3202844" y="5517694"/>
              <a:ext cx="2349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3215544" y="5727244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4091844" y="5327194"/>
              <a:ext cx="6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800"/>
                    <a:pt x="21600" y="11600"/>
                    <a:pt x="18000" y="15200"/>
                  </a:cubicBezTo>
                  <a:cubicBezTo>
                    <a:pt x="14400" y="18800"/>
                    <a:pt x="7200" y="20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3907694" y="5711279"/>
              <a:ext cx="27305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4856" y="6957"/>
                    <a:pt x="9712" y="-898"/>
                    <a:pt x="13312" y="84"/>
                  </a:cubicBezTo>
                  <a:cubicBezTo>
                    <a:pt x="16912" y="1066"/>
                    <a:pt x="19256" y="10884"/>
                    <a:pt x="21600" y="20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4000948" y="5835194"/>
              <a:ext cx="162711" cy="204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5" h="21496" fill="norm" stroke="1" extrusionOk="0">
                  <a:moveTo>
                    <a:pt x="2685" y="0"/>
                  </a:moveTo>
                  <a:cubicBezTo>
                    <a:pt x="2145" y="5344"/>
                    <a:pt x="1605" y="10689"/>
                    <a:pt x="1335" y="13918"/>
                  </a:cubicBezTo>
                  <a:cubicBezTo>
                    <a:pt x="1065" y="17146"/>
                    <a:pt x="1065" y="18260"/>
                    <a:pt x="930" y="19373"/>
                  </a:cubicBezTo>
                  <a:cubicBezTo>
                    <a:pt x="795" y="20487"/>
                    <a:pt x="525" y="21600"/>
                    <a:pt x="255" y="21489"/>
                  </a:cubicBezTo>
                  <a:cubicBezTo>
                    <a:pt x="-15" y="21377"/>
                    <a:pt x="-285" y="20041"/>
                    <a:pt x="660" y="16924"/>
                  </a:cubicBezTo>
                  <a:cubicBezTo>
                    <a:pt x="1605" y="13806"/>
                    <a:pt x="3765" y="8907"/>
                    <a:pt x="6060" y="5790"/>
                  </a:cubicBezTo>
                  <a:cubicBezTo>
                    <a:pt x="8355" y="2672"/>
                    <a:pt x="10785" y="1336"/>
                    <a:pt x="13485" y="1002"/>
                  </a:cubicBezTo>
                  <a:cubicBezTo>
                    <a:pt x="16185" y="668"/>
                    <a:pt x="19155" y="1336"/>
                    <a:pt x="20235" y="4565"/>
                  </a:cubicBezTo>
                  <a:cubicBezTo>
                    <a:pt x="21315" y="7794"/>
                    <a:pt x="20505" y="13584"/>
                    <a:pt x="19695" y="19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4383944" y="5778044"/>
              <a:ext cx="38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4650644" y="5397044"/>
              <a:ext cx="285751" cy="441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3" fill="norm" stroke="1" extrusionOk="0">
                  <a:moveTo>
                    <a:pt x="0" y="4341"/>
                  </a:moveTo>
                  <a:cubicBezTo>
                    <a:pt x="320" y="3824"/>
                    <a:pt x="640" y="3307"/>
                    <a:pt x="1040" y="3411"/>
                  </a:cubicBezTo>
                  <a:cubicBezTo>
                    <a:pt x="1440" y="3514"/>
                    <a:pt x="1920" y="4237"/>
                    <a:pt x="2800" y="6149"/>
                  </a:cubicBezTo>
                  <a:cubicBezTo>
                    <a:pt x="3680" y="8061"/>
                    <a:pt x="4960" y="11162"/>
                    <a:pt x="6160" y="13745"/>
                  </a:cubicBezTo>
                  <a:cubicBezTo>
                    <a:pt x="7360" y="16329"/>
                    <a:pt x="8480" y="18396"/>
                    <a:pt x="9360" y="19688"/>
                  </a:cubicBezTo>
                  <a:cubicBezTo>
                    <a:pt x="10240" y="20980"/>
                    <a:pt x="10880" y="21497"/>
                    <a:pt x="11520" y="21548"/>
                  </a:cubicBezTo>
                  <a:cubicBezTo>
                    <a:pt x="12160" y="21600"/>
                    <a:pt x="12800" y="21187"/>
                    <a:pt x="13680" y="19636"/>
                  </a:cubicBezTo>
                  <a:cubicBezTo>
                    <a:pt x="14560" y="18086"/>
                    <a:pt x="15680" y="15399"/>
                    <a:pt x="16800" y="12454"/>
                  </a:cubicBezTo>
                  <a:cubicBezTo>
                    <a:pt x="17920" y="9508"/>
                    <a:pt x="19040" y="6304"/>
                    <a:pt x="19680" y="4392"/>
                  </a:cubicBezTo>
                  <a:cubicBezTo>
                    <a:pt x="20320" y="2480"/>
                    <a:pt x="20480" y="1860"/>
                    <a:pt x="20560" y="1240"/>
                  </a:cubicBezTo>
                  <a:cubicBezTo>
                    <a:pt x="20640" y="620"/>
                    <a:pt x="20640" y="0"/>
                    <a:pt x="20800" y="0"/>
                  </a:cubicBezTo>
                  <a:cubicBezTo>
                    <a:pt x="20960" y="0"/>
                    <a:pt x="21280" y="620"/>
                    <a:pt x="21600" y="1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4937767" y="5634286"/>
              <a:ext cx="151028" cy="137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246" fill="norm" stroke="1" extrusionOk="0">
                  <a:moveTo>
                    <a:pt x="17805" y="6519"/>
                  </a:moveTo>
                  <a:cubicBezTo>
                    <a:pt x="15705" y="4228"/>
                    <a:pt x="13605" y="1937"/>
                    <a:pt x="11655" y="791"/>
                  </a:cubicBezTo>
                  <a:cubicBezTo>
                    <a:pt x="9705" y="-354"/>
                    <a:pt x="7905" y="-354"/>
                    <a:pt x="5955" y="1446"/>
                  </a:cubicBezTo>
                  <a:cubicBezTo>
                    <a:pt x="4005" y="3246"/>
                    <a:pt x="1905" y="6846"/>
                    <a:pt x="855" y="9628"/>
                  </a:cubicBezTo>
                  <a:cubicBezTo>
                    <a:pt x="-195" y="12410"/>
                    <a:pt x="-195" y="14373"/>
                    <a:pt x="405" y="15846"/>
                  </a:cubicBezTo>
                  <a:cubicBezTo>
                    <a:pt x="1005" y="17319"/>
                    <a:pt x="2205" y="18301"/>
                    <a:pt x="4455" y="17646"/>
                  </a:cubicBezTo>
                  <a:cubicBezTo>
                    <a:pt x="6705" y="16991"/>
                    <a:pt x="10005" y="14701"/>
                    <a:pt x="13005" y="15028"/>
                  </a:cubicBezTo>
                  <a:cubicBezTo>
                    <a:pt x="16005" y="15355"/>
                    <a:pt x="18705" y="18301"/>
                    <a:pt x="21405" y="212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5145944" y="5574844"/>
              <a:ext cx="152401" cy="18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9" fill="norm" stroke="1" extrusionOk="0">
                  <a:moveTo>
                    <a:pt x="0" y="5825"/>
                  </a:moveTo>
                  <a:cubicBezTo>
                    <a:pt x="1500" y="5825"/>
                    <a:pt x="3000" y="5825"/>
                    <a:pt x="4800" y="7524"/>
                  </a:cubicBezTo>
                  <a:cubicBezTo>
                    <a:pt x="6600" y="9222"/>
                    <a:pt x="8700" y="12620"/>
                    <a:pt x="9750" y="14926"/>
                  </a:cubicBezTo>
                  <a:cubicBezTo>
                    <a:pt x="10800" y="17231"/>
                    <a:pt x="10800" y="18445"/>
                    <a:pt x="10350" y="19537"/>
                  </a:cubicBezTo>
                  <a:cubicBezTo>
                    <a:pt x="9900" y="20629"/>
                    <a:pt x="9000" y="21600"/>
                    <a:pt x="8400" y="21479"/>
                  </a:cubicBezTo>
                  <a:cubicBezTo>
                    <a:pt x="7800" y="21357"/>
                    <a:pt x="7500" y="20144"/>
                    <a:pt x="8550" y="17353"/>
                  </a:cubicBezTo>
                  <a:cubicBezTo>
                    <a:pt x="9600" y="14562"/>
                    <a:pt x="12000" y="10193"/>
                    <a:pt x="14400" y="7038"/>
                  </a:cubicBezTo>
                  <a:cubicBezTo>
                    <a:pt x="16800" y="3883"/>
                    <a:pt x="19200" y="194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5493851" y="5371644"/>
              <a:ext cx="198194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600" fill="norm" stroke="1" extrusionOk="0">
                  <a:moveTo>
                    <a:pt x="20183" y="0"/>
                  </a:moveTo>
                  <a:cubicBezTo>
                    <a:pt x="19070" y="0"/>
                    <a:pt x="17956" y="0"/>
                    <a:pt x="16063" y="701"/>
                  </a:cubicBezTo>
                  <a:cubicBezTo>
                    <a:pt x="14171" y="1403"/>
                    <a:pt x="11498" y="2805"/>
                    <a:pt x="8381" y="5096"/>
                  </a:cubicBezTo>
                  <a:cubicBezTo>
                    <a:pt x="5263" y="7387"/>
                    <a:pt x="1700" y="10566"/>
                    <a:pt x="476" y="13091"/>
                  </a:cubicBezTo>
                  <a:cubicBezTo>
                    <a:pt x="-749" y="15616"/>
                    <a:pt x="364" y="17486"/>
                    <a:pt x="4150" y="18795"/>
                  </a:cubicBezTo>
                  <a:cubicBezTo>
                    <a:pt x="7936" y="20104"/>
                    <a:pt x="14393" y="20852"/>
                    <a:pt x="2085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5882544" y="5485944"/>
              <a:ext cx="508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3744"/>
                    <a:pt x="12600" y="7488"/>
                    <a:pt x="9000" y="11088"/>
                  </a:cubicBezTo>
                  <a:cubicBezTo>
                    <a:pt x="5400" y="14688"/>
                    <a:pt x="2700" y="1814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5771916" y="5468595"/>
              <a:ext cx="250329" cy="6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074" fill="norm" stroke="1" extrusionOk="0">
                  <a:moveTo>
                    <a:pt x="230" y="21074"/>
                  </a:moveTo>
                  <a:cubicBezTo>
                    <a:pt x="49" y="17147"/>
                    <a:pt x="-133" y="13219"/>
                    <a:pt x="139" y="10274"/>
                  </a:cubicBezTo>
                  <a:cubicBezTo>
                    <a:pt x="412" y="7329"/>
                    <a:pt x="1138" y="5365"/>
                    <a:pt x="3588" y="3401"/>
                  </a:cubicBezTo>
                  <a:cubicBezTo>
                    <a:pt x="6038" y="1438"/>
                    <a:pt x="10213" y="-526"/>
                    <a:pt x="13480" y="129"/>
                  </a:cubicBezTo>
                  <a:cubicBezTo>
                    <a:pt x="16748" y="783"/>
                    <a:pt x="19107" y="4056"/>
                    <a:pt x="21467" y="7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5717444" y="5797094"/>
              <a:ext cx="260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34" y="21600"/>
                    <a:pt x="5268" y="21600"/>
                    <a:pt x="8868" y="18000"/>
                  </a:cubicBezTo>
                  <a:cubicBezTo>
                    <a:pt x="12468" y="14400"/>
                    <a:pt x="17034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6209814" y="5462617"/>
              <a:ext cx="155331" cy="334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467" fill="norm" stroke="1" extrusionOk="0">
                  <a:moveTo>
                    <a:pt x="21135" y="1905"/>
                  </a:moveTo>
                  <a:cubicBezTo>
                    <a:pt x="20559" y="1225"/>
                    <a:pt x="19983" y="546"/>
                    <a:pt x="18831" y="207"/>
                  </a:cubicBezTo>
                  <a:cubicBezTo>
                    <a:pt x="17679" y="-133"/>
                    <a:pt x="15951" y="-133"/>
                    <a:pt x="13215" y="818"/>
                  </a:cubicBezTo>
                  <a:cubicBezTo>
                    <a:pt x="10479" y="1769"/>
                    <a:pt x="6735" y="3671"/>
                    <a:pt x="3999" y="5980"/>
                  </a:cubicBezTo>
                  <a:cubicBezTo>
                    <a:pt x="1263" y="8290"/>
                    <a:pt x="-465" y="11007"/>
                    <a:pt x="111" y="13588"/>
                  </a:cubicBezTo>
                  <a:cubicBezTo>
                    <a:pt x="687" y="16169"/>
                    <a:pt x="3567" y="18614"/>
                    <a:pt x="6015" y="19905"/>
                  </a:cubicBezTo>
                  <a:cubicBezTo>
                    <a:pt x="8463" y="21195"/>
                    <a:pt x="10479" y="21331"/>
                    <a:pt x="12495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6409594" y="5485944"/>
              <a:ext cx="1651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1096"/>
                    <a:pt x="5538" y="2191"/>
                    <a:pt x="8446" y="4696"/>
                  </a:cubicBezTo>
                  <a:cubicBezTo>
                    <a:pt x="11354" y="7200"/>
                    <a:pt x="14400" y="11113"/>
                    <a:pt x="16615" y="14165"/>
                  </a:cubicBezTo>
                  <a:cubicBezTo>
                    <a:pt x="18831" y="17217"/>
                    <a:pt x="20215" y="194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6474338" y="5479594"/>
              <a:ext cx="144807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600" fill="norm" stroke="1" extrusionOk="0">
                  <a:moveTo>
                    <a:pt x="21110" y="0"/>
                  </a:moveTo>
                  <a:cubicBezTo>
                    <a:pt x="16481" y="3024"/>
                    <a:pt x="11853" y="6048"/>
                    <a:pt x="8150" y="9000"/>
                  </a:cubicBezTo>
                  <a:cubicBezTo>
                    <a:pt x="4447" y="11952"/>
                    <a:pt x="1670" y="14832"/>
                    <a:pt x="590" y="16920"/>
                  </a:cubicBezTo>
                  <a:cubicBezTo>
                    <a:pt x="-490" y="19008"/>
                    <a:pt x="127" y="20304"/>
                    <a:pt x="7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6644544" y="5714544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6669944" y="5619294"/>
              <a:ext cx="63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6784244" y="5619294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1800"/>
                    <a:pt x="11782" y="3600"/>
                    <a:pt x="15382" y="7200"/>
                  </a:cubicBezTo>
                  <a:cubicBezTo>
                    <a:pt x="18982" y="10800"/>
                    <a:pt x="20291" y="16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6790594" y="5714544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6990866" y="5555794"/>
              <a:ext cx="193429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21455" y="0"/>
                  </a:moveTo>
                  <a:cubicBezTo>
                    <a:pt x="17229" y="5455"/>
                    <a:pt x="13003" y="10909"/>
                    <a:pt x="10303" y="13964"/>
                  </a:cubicBezTo>
                  <a:cubicBezTo>
                    <a:pt x="7603" y="17018"/>
                    <a:pt x="6429" y="17673"/>
                    <a:pt x="5255" y="18218"/>
                  </a:cubicBezTo>
                  <a:cubicBezTo>
                    <a:pt x="4081" y="18764"/>
                    <a:pt x="2907" y="19200"/>
                    <a:pt x="1968" y="18982"/>
                  </a:cubicBezTo>
                  <a:cubicBezTo>
                    <a:pt x="1029" y="18764"/>
                    <a:pt x="325" y="17891"/>
                    <a:pt x="90" y="16909"/>
                  </a:cubicBezTo>
                  <a:cubicBezTo>
                    <a:pt x="-145" y="15927"/>
                    <a:pt x="90" y="14836"/>
                    <a:pt x="677" y="13964"/>
                  </a:cubicBezTo>
                  <a:cubicBezTo>
                    <a:pt x="1264" y="13091"/>
                    <a:pt x="2203" y="12436"/>
                    <a:pt x="4433" y="12327"/>
                  </a:cubicBezTo>
                  <a:cubicBezTo>
                    <a:pt x="6664" y="12218"/>
                    <a:pt x="10185" y="12655"/>
                    <a:pt x="13003" y="14291"/>
                  </a:cubicBezTo>
                  <a:cubicBezTo>
                    <a:pt x="15820" y="15927"/>
                    <a:pt x="17933" y="18764"/>
                    <a:pt x="200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7241444" y="5479594"/>
              <a:ext cx="101416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2" h="21600" fill="norm" stroke="1" extrusionOk="0">
                  <a:moveTo>
                    <a:pt x="6353" y="0"/>
                  </a:moveTo>
                  <a:cubicBezTo>
                    <a:pt x="10588" y="1652"/>
                    <a:pt x="14824" y="3305"/>
                    <a:pt x="17576" y="5548"/>
                  </a:cubicBezTo>
                  <a:cubicBezTo>
                    <a:pt x="20329" y="7790"/>
                    <a:pt x="21600" y="10623"/>
                    <a:pt x="18424" y="13397"/>
                  </a:cubicBezTo>
                  <a:cubicBezTo>
                    <a:pt x="15247" y="16170"/>
                    <a:pt x="7624" y="188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7368444" y="5466894"/>
              <a:ext cx="114836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9" h="21600" fill="norm" stroke="1" extrusionOk="0">
                  <a:moveTo>
                    <a:pt x="1137" y="0"/>
                  </a:moveTo>
                  <a:cubicBezTo>
                    <a:pt x="6442" y="900"/>
                    <a:pt x="11747" y="1800"/>
                    <a:pt x="15537" y="3645"/>
                  </a:cubicBezTo>
                  <a:cubicBezTo>
                    <a:pt x="19326" y="5490"/>
                    <a:pt x="21600" y="8280"/>
                    <a:pt x="20084" y="11205"/>
                  </a:cubicBezTo>
                  <a:cubicBezTo>
                    <a:pt x="18568" y="14130"/>
                    <a:pt x="13263" y="17190"/>
                    <a:pt x="9284" y="18945"/>
                  </a:cubicBezTo>
                  <a:cubicBezTo>
                    <a:pt x="5305" y="20700"/>
                    <a:pt x="2653" y="211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7908194" y="5648366"/>
              <a:ext cx="1524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400" y="12302"/>
                    <a:pt x="10800" y="4448"/>
                    <a:pt x="14400" y="1502"/>
                  </a:cubicBezTo>
                  <a:cubicBezTo>
                    <a:pt x="18000" y="-1443"/>
                    <a:pt x="198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7895494" y="5778044"/>
              <a:ext cx="177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8505094" y="5421899"/>
              <a:ext cx="166992" cy="450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00" fill="norm" stroke="1" extrusionOk="0">
                  <a:moveTo>
                    <a:pt x="7290" y="8465"/>
                  </a:moveTo>
                  <a:cubicBezTo>
                    <a:pt x="7020" y="11679"/>
                    <a:pt x="6750" y="14894"/>
                    <a:pt x="6615" y="16753"/>
                  </a:cubicBezTo>
                  <a:cubicBezTo>
                    <a:pt x="6480" y="18612"/>
                    <a:pt x="6480" y="19114"/>
                    <a:pt x="6210" y="19767"/>
                  </a:cubicBezTo>
                  <a:cubicBezTo>
                    <a:pt x="5940" y="20420"/>
                    <a:pt x="5400" y="21224"/>
                    <a:pt x="5130" y="21374"/>
                  </a:cubicBezTo>
                  <a:cubicBezTo>
                    <a:pt x="4860" y="21525"/>
                    <a:pt x="4860" y="21023"/>
                    <a:pt x="5130" y="19064"/>
                  </a:cubicBezTo>
                  <a:cubicBezTo>
                    <a:pt x="5400" y="17105"/>
                    <a:pt x="5940" y="13689"/>
                    <a:pt x="7020" y="10574"/>
                  </a:cubicBezTo>
                  <a:cubicBezTo>
                    <a:pt x="8100" y="7460"/>
                    <a:pt x="9720" y="4647"/>
                    <a:pt x="10935" y="2989"/>
                  </a:cubicBezTo>
                  <a:cubicBezTo>
                    <a:pt x="12150" y="1332"/>
                    <a:pt x="12960" y="829"/>
                    <a:pt x="14175" y="478"/>
                  </a:cubicBezTo>
                  <a:cubicBezTo>
                    <a:pt x="15390" y="126"/>
                    <a:pt x="17010" y="-75"/>
                    <a:pt x="18225" y="25"/>
                  </a:cubicBezTo>
                  <a:cubicBezTo>
                    <a:pt x="19440" y="126"/>
                    <a:pt x="20250" y="528"/>
                    <a:pt x="20790" y="1281"/>
                  </a:cubicBezTo>
                  <a:cubicBezTo>
                    <a:pt x="21330" y="2035"/>
                    <a:pt x="21600" y="3140"/>
                    <a:pt x="20790" y="4145"/>
                  </a:cubicBezTo>
                  <a:cubicBezTo>
                    <a:pt x="19980" y="5149"/>
                    <a:pt x="18090" y="6053"/>
                    <a:pt x="14445" y="7158"/>
                  </a:cubicBezTo>
                  <a:cubicBezTo>
                    <a:pt x="10800" y="8264"/>
                    <a:pt x="5400" y="9570"/>
                    <a:pt x="0" y="108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8574944" y="5657394"/>
              <a:ext cx="196851" cy="188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7920"/>
                  </a:moveTo>
                  <a:cubicBezTo>
                    <a:pt x="232" y="6720"/>
                    <a:pt x="465" y="5520"/>
                    <a:pt x="1394" y="4680"/>
                  </a:cubicBezTo>
                  <a:cubicBezTo>
                    <a:pt x="2323" y="3840"/>
                    <a:pt x="3948" y="3360"/>
                    <a:pt x="5690" y="3960"/>
                  </a:cubicBezTo>
                  <a:cubicBezTo>
                    <a:pt x="7432" y="4560"/>
                    <a:pt x="9290" y="6240"/>
                    <a:pt x="9987" y="9120"/>
                  </a:cubicBezTo>
                  <a:cubicBezTo>
                    <a:pt x="10684" y="12000"/>
                    <a:pt x="10219" y="16080"/>
                    <a:pt x="9523" y="18480"/>
                  </a:cubicBezTo>
                  <a:cubicBezTo>
                    <a:pt x="8826" y="20880"/>
                    <a:pt x="7897" y="21600"/>
                    <a:pt x="7316" y="21360"/>
                  </a:cubicBezTo>
                  <a:cubicBezTo>
                    <a:pt x="6735" y="21120"/>
                    <a:pt x="6503" y="19920"/>
                    <a:pt x="7316" y="17160"/>
                  </a:cubicBezTo>
                  <a:cubicBezTo>
                    <a:pt x="8129" y="14400"/>
                    <a:pt x="9987" y="10080"/>
                    <a:pt x="12542" y="6960"/>
                  </a:cubicBezTo>
                  <a:cubicBezTo>
                    <a:pt x="15097" y="3840"/>
                    <a:pt x="18348" y="19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8868102" y="5498644"/>
              <a:ext cx="132293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600" fill="norm" stroke="1" extrusionOk="0">
                  <a:moveTo>
                    <a:pt x="20769" y="1490"/>
                  </a:moveTo>
                  <a:cubicBezTo>
                    <a:pt x="20769" y="745"/>
                    <a:pt x="20769" y="0"/>
                    <a:pt x="19440" y="0"/>
                  </a:cubicBezTo>
                  <a:cubicBezTo>
                    <a:pt x="18111" y="0"/>
                    <a:pt x="15452" y="745"/>
                    <a:pt x="11963" y="2731"/>
                  </a:cubicBezTo>
                  <a:cubicBezTo>
                    <a:pt x="8474" y="4717"/>
                    <a:pt x="4154" y="7945"/>
                    <a:pt x="1827" y="10676"/>
                  </a:cubicBezTo>
                  <a:cubicBezTo>
                    <a:pt x="-499" y="13407"/>
                    <a:pt x="-831" y="15641"/>
                    <a:pt x="2160" y="17379"/>
                  </a:cubicBezTo>
                  <a:cubicBezTo>
                    <a:pt x="5151" y="19117"/>
                    <a:pt x="11464" y="20359"/>
                    <a:pt x="177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6608560" y="5618164"/>
              <a:ext cx="75305" cy="204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496" fill="norm" stroke="1" extrusionOk="0">
                  <a:moveTo>
                    <a:pt x="6600" y="6131"/>
                  </a:moveTo>
                  <a:cubicBezTo>
                    <a:pt x="4800" y="8135"/>
                    <a:pt x="3000" y="10139"/>
                    <a:pt x="2100" y="10028"/>
                  </a:cubicBezTo>
                  <a:cubicBezTo>
                    <a:pt x="1200" y="9917"/>
                    <a:pt x="1200" y="7690"/>
                    <a:pt x="1200" y="6020"/>
                  </a:cubicBezTo>
                  <a:cubicBezTo>
                    <a:pt x="1200" y="4350"/>
                    <a:pt x="1200" y="3236"/>
                    <a:pt x="1200" y="3236"/>
                  </a:cubicBezTo>
                  <a:cubicBezTo>
                    <a:pt x="1200" y="3236"/>
                    <a:pt x="1200" y="4350"/>
                    <a:pt x="1200" y="6020"/>
                  </a:cubicBezTo>
                  <a:cubicBezTo>
                    <a:pt x="1200" y="7690"/>
                    <a:pt x="1200" y="9917"/>
                    <a:pt x="900" y="11809"/>
                  </a:cubicBezTo>
                  <a:cubicBezTo>
                    <a:pt x="600" y="13702"/>
                    <a:pt x="0" y="15261"/>
                    <a:pt x="0" y="15372"/>
                  </a:cubicBezTo>
                  <a:cubicBezTo>
                    <a:pt x="0" y="15484"/>
                    <a:pt x="600" y="14148"/>
                    <a:pt x="1500" y="12923"/>
                  </a:cubicBezTo>
                  <a:cubicBezTo>
                    <a:pt x="2400" y="11698"/>
                    <a:pt x="3600" y="10585"/>
                    <a:pt x="4500" y="9471"/>
                  </a:cubicBezTo>
                  <a:cubicBezTo>
                    <a:pt x="5400" y="8358"/>
                    <a:pt x="6000" y="7244"/>
                    <a:pt x="5400" y="7133"/>
                  </a:cubicBezTo>
                  <a:cubicBezTo>
                    <a:pt x="4800" y="7022"/>
                    <a:pt x="3000" y="7912"/>
                    <a:pt x="1800" y="10139"/>
                  </a:cubicBezTo>
                  <a:cubicBezTo>
                    <a:pt x="600" y="12366"/>
                    <a:pt x="0" y="15929"/>
                    <a:pt x="300" y="16040"/>
                  </a:cubicBezTo>
                  <a:cubicBezTo>
                    <a:pt x="600" y="16152"/>
                    <a:pt x="1800" y="12811"/>
                    <a:pt x="2700" y="10585"/>
                  </a:cubicBezTo>
                  <a:cubicBezTo>
                    <a:pt x="3600" y="8358"/>
                    <a:pt x="4200" y="7244"/>
                    <a:pt x="4200" y="7244"/>
                  </a:cubicBezTo>
                  <a:cubicBezTo>
                    <a:pt x="4200" y="7244"/>
                    <a:pt x="3600" y="8358"/>
                    <a:pt x="3000" y="9694"/>
                  </a:cubicBezTo>
                  <a:cubicBezTo>
                    <a:pt x="2400" y="11030"/>
                    <a:pt x="1800" y="12589"/>
                    <a:pt x="1200" y="13925"/>
                  </a:cubicBezTo>
                  <a:cubicBezTo>
                    <a:pt x="600" y="15261"/>
                    <a:pt x="0" y="16374"/>
                    <a:pt x="300" y="16374"/>
                  </a:cubicBezTo>
                  <a:cubicBezTo>
                    <a:pt x="600" y="16374"/>
                    <a:pt x="1800" y="15261"/>
                    <a:pt x="3000" y="13480"/>
                  </a:cubicBezTo>
                  <a:cubicBezTo>
                    <a:pt x="4200" y="11698"/>
                    <a:pt x="5400" y="9249"/>
                    <a:pt x="6300" y="7467"/>
                  </a:cubicBezTo>
                  <a:cubicBezTo>
                    <a:pt x="7200" y="5686"/>
                    <a:pt x="7800" y="4572"/>
                    <a:pt x="7500" y="4572"/>
                  </a:cubicBezTo>
                  <a:cubicBezTo>
                    <a:pt x="7200" y="4572"/>
                    <a:pt x="6000" y="5686"/>
                    <a:pt x="4800" y="7133"/>
                  </a:cubicBezTo>
                  <a:cubicBezTo>
                    <a:pt x="3600" y="8581"/>
                    <a:pt x="2400" y="10362"/>
                    <a:pt x="1800" y="12032"/>
                  </a:cubicBezTo>
                  <a:cubicBezTo>
                    <a:pt x="1200" y="13702"/>
                    <a:pt x="1200" y="15261"/>
                    <a:pt x="2100" y="15372"/>
                  </a:cubicBezTo>
                  <a:cubicBezTo>
                    <a:pt x="3000" y="15484"/>
                    <a:pt x="4800" y="14148"/>
                    <a:pt x="6300" y="12811"/>
                  </a:cubicBezTo>
                  <a:cubicBezTo>
                    <a:pt x="7800" y="11475"/>
                    <a:pt x="9000" y="10139"/>
                    <a:pt x="9900" y="8915"/>
                  </a:cubicBezTo>
                  <a:cubicBezTo>
                    <a:pt x="10800" y="7690"/>
                    <a:pt x="11400" y="6576"/>
                    <a:pt x="10800" y="6688"/>
                  </a:cubicBezTo>
                  <a:cubicBezTo>
                    <a:pt x="10200" y="6799"/>
                    <a:pt x="8400" y="8135"/>
                    <a:pt x="6900" y="9360"/>
                  </a:cubicBezTo>
                  <a:cubicBezTo>
                    <a:pt x="5400" y="10585"/>
                    <a:pt x="4200" y="11698"/>
                    <a:pt x="3300" y="13034"/>
                  </a:cubicBezTo>
                  <a:cubicBezTo>
                    <a:pt x="2400" y="14370"/>
                    <a:pt x="1800" y="15929"/>
                    <a:pt x="2400" y="16263"/>
                  </a:cubicBezTo>
                  <a:cubicBezTo>
                    <a:pt x="3000" y="16597"/>
                    <a:pt x="4800" y="15706"/>
                    <a:pt x="6600" y="14593"/>
                  </a:cubicBezTo>
                  <a:cubicBezTo>
                    <a:pt x="8400" y="13480"/>
                    <a:pt x="10200" y="12143"/>
                    <a:pt x="11700" y="10919"/>
                  </a:cubicBezTo>
                  <a:cubicBezTo>
                    <a:pt x="13200" y="9694"/>
                    <a:pt x="14400" y="8581"/>
                    <a:pt x="14100" y="8469"/>
                  </a:cubicBezTo>
                  <a:cubicBezTo>
                    <a:pt x="13800" y="8358"/>
                    <a:pt x="12000" y="9249"/>
                    <a:pt x="10500" y="10362"/>
                  </a:cubicBezTo>
                  <a:cubicBezTo>
                    <a:pt x="9000" y="11475"/>
                    <a:pt x="7800" y="12811"/>
                    <a:pt x="6900" y="14148"/>
                  </a:cubicBezTo>
                  <a:cubicBezTo>
                    <a:pt x="6000" y="15484"/>
                    <a:pt x="5400" y="16820"/>
                    <a:pt x="6000" y="16708"/>
                  </a:cubicBezTo>
                  <a:cubicBezTo>
                    <a:pt x="6600" y="16597"/>
                    <a:pt x="8400" y="15038"/>
                    <a:pt x="9900" y="13368"/>
                  </a:cubicBezTo>
                  <a:cubicBezTo>
                    <a:pt x="11400" y="11698"/>
                    <a:pt x="12600" y="9917"/>
                    <a:pt x="13500" y="8469"/>
                  </a:cubicBezTo>
                  <a:cubicBezTo>
                    <a:pt x="14400" y="7022"/>
                    <a:pt x="15000" y="5908"/>
                    <a:pt x="14400" y="5908"/>
                  </a:cubicBezTo>
                  <a:cubicBezTo>
                    <a:pt x="13800" y="5908"/>
                    <a:pt x="12000" y="7022"/>
                    <a:pt x="10500" y="8135"/>
                  </a:cubicBezTo>
                  <a:cubicBezTo>
                    <a:pt x="9000" y="9249"/>
                    <a:pt x="7800" y="10362"/>
                    <a:pt x="6900" y="11475"/>
                  </a:cubicBezTo>
                  <a:cubicBezTo>
                    <a:pt x="6000" y="12589"/>
                    <a:pt x="5400" y="13702"/>
                    <a:pt x="6300" y="13702"/>
                  </a:cubicBezTo>
                  <a:cubicBezTo>
                    <a:pt x="7200" y="13702"/>
                    <a:pt x="9600" y="12589"/>
                    <a:pt x="12000" y="10585"/>
                  </a:cubicBezTo>
                  <a:cubicBezTo>
                    <a:pt x="14400" y="8581"/>
                    <a:pt x="16800" y="5686"/>
                    <a:pt x="18600" y="3570"/>
                  </a:cubicBezTo>
                  <a:cubicBezTo>
                    <a:pt x="20400" y="1455"/>
                    <a:pt x="21600" y="119"/>
                    <a:pt x="21300" y="7"/>
                  </a:cubicBezTo>
                  <a:cubicBezTo>
                    <a:pt x="21000" y="-104"/>
                    <a:pt x="19200" y="1009"/>
                    <a:pt x="15900" y="4795"/>
                  </a:cubicBezTo>
                  <a:cubicBezTo>
                    <a:pt x="12600" y="8581"/>
                    <a:pt x="7800" y="15038"/>
                    <a:pt x="3000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9044844" y="5587544"/>
              <a:ext cx="129445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600" fill="norm" stroke="1" extrusionOk="0">
                  <a:moveTo>
                    <a:pt x="0" y="0"/>
                  </a:moveTo>
                  <a:cubicBezTo>
                    <a:pt x="5574" y="3523"/>
                    <a:pt x="11148" y="7047"/>
                    <a:pt x="14806" y="10264"/>
                  </a:cubicBezTo>
                  <a:cubicBezTo>
                    <a:pt x="18465" y="13481"/>
                    <a:pt x="20206" y="16391"/>
                    <a:pt x="20903" y="18230"/>
                  </a:cubicBezTo>
                  <a:cubicBezTo>
                    <a:pt x="21600" y="20068"/>
                    <a:pt x="21252" y="20834"/>
                    <a:pt x="209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9038494" y="5610499"/>
              <a:ext cx="171451" cy="31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167"/>
                  </a:moveTo>
                  <a:cubicBezTo>
                    <a:pt x="20267" y="22"/>
                    <a:pt x="18933" y="-123"/>
                    <a:pt x="17867" y="167"/>
                  </a:cubicBezTo>
                  <a:cubicBezTo>
                    <a:pt x="16800" y="457"/>
                    <a:pt x="16000" y="1182"/>
                    <a:pt x="13600" y="3936"/>
                  </a:cubicBezTo>
                  <a:cubicBezTo>
                    <a:pt x="11200" y="6690"/>
                    <a:pt x="7200" y="11474"/>
                    <a:pt x="4667" y="14736"/>
                  </a:cubicBezTo>
                  <a:cubicBezTo>
                    <a:pt x="2133" y="17998"/>
                    <a:pt x="1067" y="19737"/>
                    <a:pt x="0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9235344" y="5797094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9330594" y="5745071"/>
              <a:ext cx="762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400" y="11040"/>
                    <a:pt x="4800" y="1783"/>
                    <a:pt x="8400" y="240"/>
                  </a:cubicBezTo>
                  <a:cubicBezTo>
                    <a:pt x="12000" y="-1303"/>
                    <a:pt x="168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9330594" y="5803444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9495685" y="5606594"/>
              <a:ext cx="228610" cy="156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600" fill="norm" stroke="1" extrusionOk="0">
                  <a:moveTo>
                    <a:pt x="21403" y="0"/>
                  </a:moveTo>
                  <a:cubicBezTo>
                    <a:pt x="20016" y="2627"/>
                    <a:pt x="18629" y="5254"/>
                    <a:pt x="16746" y="8319"/>
                  </a:cubicBezTo>
                  <a:cubicBezTo>
                    <a:pt x="14864" y="11384"/>
                    <a:pt x="12486" y="14886"/>
                    <a:pt x="10702" y="17076"/>
                  </a:cubicBezTo>
                  <a:cubicBezTo>
                    <a:pt x="8919" y="19265"/>
                    <a:pt x="7730" y="20141"/>
                    <a:pt x="6640" y="20724"/>
                  </a:cubicBezTo>
                  <a:cubicBezTo>
                    <a:pt x="5550" y="21308"/>
                    <a:pt x="4559" y="21600"/>
                    <a:pt x="3568" y="21600"/>
                  </a:cubicBezTo>
                  <a:cubicBezTo>
                    <a:pt x="2577" y="21600"/>
                    <a:pt x="1586" y="21308"/>
                    <a:pt x="893" y="20432"/>
                  </a:cubicBezTo>
                  <a:cubicBezTo>
                    <a:pt x="199" y="19557"/>
                    <a:pt x="-197" y="18097"/>
                    <a:pt x="100" y="17222"/>
                  </a:cubicBezTo>
                  <a:cubicBezTo>
                    <a:pt x="397" y="16346"/>
                    <a:pt x="1388" y="16054"/>
                    <a:pt x="3568" y="16200"/>
                  </a:cubicBezTo>
                  <a:cubicBezTo>
                    <a:pt x="5748" y="16346"/>
                    <a:pt x="9117" y="16930"/>
                    <a:pt x="11990" y="17659"/>
                  </a:cubicBezTo>
                  <a:cubicBezTo>
                    <a:pt x="14864" y="18389"/>
                    <a:pt x="17242" y="19265"/>
                    <a:pt x="19620" y="20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9724294" y="5566377"/>
              <a:ext cx="105032" cy="325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3" h="21461" fill="norm" stroke="1" extrusionOk="0">
                  <a:moveTo>
                    <a:pt x="2445" y="140"/>
                  </a:moveTo>
                  <a:cubicBezTo>
                    <a:pt x="4891" y="0"/>
                    <a:pt x="7336" y="-139"/>
                    <a:pt x="9985" y="279"/>
                  </a:cubicBezTo>
                  <a:cubicBezTo>
                    <a:pt x="12634" y="697"/>
                    <a:pt x="15487" y="1673"/>
                    <a:pt x="17728" y="3763"/>
                  </a:cubicBezTo>
                  <a:cubicBezTo>
                    <a:pt x="19970" y="5853"/>
                    <a:pt x="21600" y="9058"/>
                    <a:pt x="18543" y="12194"/>
                  </a:cubicBezTo>
                  <a:cubicBezTo>
                    <a:pt x="15487" y="15329"/>
                    <a:pt x="7743" y="18395"/>
                    <a:pt x="0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9984372" y="5549444"/>
              <a:ext cx="127273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8812" y="0"/>
                    <a:pt x="16334" y="0"/>
                    <a:pt x="13678" y="831"/>
                  </a:cubicBezTo>
                  <a:cubicBezTo>
                    <a:pt x="11022" y="1662"/>
                    <a:pt x="8189" y="3323"/>
                    <a:pt x="5534" y="5926"/>
                  </a:cubicBezTo>
                  <a:cubicBezTo>
                    <a:pt x="2878" y="8529"/>
                    <a:pt x="399" y="12074"/>
                    <a:pt x="45" y="14788"/>
                  </a:cubicBezTo>
                  <a:cubicBezTo>
                    <a:pt x="-309" y="17502"/>
                    <a:pt x="1461" y="19385"/>
                    <a:pt x="3409" y="20382"/>
                  </a:cubicBezTo>
                  <a:cubicBezTo>
                    <a:pt x="5357" y="21378"/>
                    <a:pt x="7481" y="21489"/>
                    <a:pt x="96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10145510" y="5682794"/>
              <a:ext cx="4235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5449"/>
                    <a:pt x="0" y="10897"/>
                    <a:pt x="0" y="14497"/>
                  </a:cubicBezTo>
                  <a:cubicBezTo>
                    <a:pt x="0" y="18097"/>
                    <a:pt x="10800" y="1984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10206894" y="5778044"/>
              <a:ext cx="222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37" y="15429"/>
                    <a:pt x="9874" y="9257"/>
                    <a:pt x="13474" y="5657"/>
                  </a:cubicBezTo>
                  <a:cubicBezTo>
                    <a:pt x="17074" y="2057"/>
                    <a:pt x="19337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10537094" y="5566377"/>
              <a:ext cx="120550" cy="350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440" fill="norm" stroke="1" extrusionOk="0">
                  <a:moveTo>
                    <a:pt x="3352" y="8666"/>
                  </a:moveTo>
                  <a:cubicBezTo>
                    <a:pt x="2607" y="10735"/>
                    <a:pt x="1862" y="12805"/>
                    <a:pt x="1303" y="14745"/>
                  </a:cubicBezTo>
                  <a:cubicBezTo>
                    <a:pt x="745" y="16685"/>
                    <a:pt x="372" y="18496"/>
                    <a:pt x="186" y="19725"/>
                  </a:cubicBezTo>
                  <a:cubicBezTo>
                    <a:pt x="0" y="20953"/>
                    <a:pt x="0" y="21600"/>
                    <a:pt x="0" y="21406"/>
                  </a:cubicBezTo>
                  <a:cubicBezTo>
                    <a:pt x="0" y="21212"/>
                    <a:pt x="0" y="20177"/>
                    <a:pt x="559" y="17526"/>
                  </a:cubicBezTo>
                  <a:cubicBezTo>
                    <a:pt x="1117" y="14874"/>
                    <a:pt x="2234" y="10606"/>
                    <a:pt x="4097" y="7502"/>
                  </a:cubicBezTo>
                  <a:cubicBezTo>
                    <a:pt x="5959" y="4398"/>
                    <a:pt x="8566" y="2457"/>
                    <a:pt x="10800" y="1358"/>
                  </a:cubicBezTo>
                  <a:cubicBezTo>
                    <a:pt x="13034" y="259"/>
                    <a:pt x="14897" y="0"/>
                    <a:pt x="16759" y="0"/>
                  </a:cubicBezTo>
                  <a:cubicBezTo>
                    <a:pt x="18621" y="0"/>
                    <a:pt x="20483" y="259"/>
                    <a:pt x="21041" y="1552"/>
                  </a:cubicBezTo>
                  <a:cubicBezTo>
                    <a:pt x="21600" y="2846"/>
                    <a:pt x="20855" y="5174"/>
                    <a:pt x="17503" y="7308"/>
                  </a:cubicBezTo>
                  <a:cubicBezTo>
                    <a:pt x="14152" y="9442"/>
                    <a:pt x="8193" y="11382"/>
                    <a:pt x="2234" y="13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10600594" y="5720894"/>
              <a:ext cx="171451" cy="178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6861"/>
                  </a:moveTo>
                  <a:cubicBezTo>
                    <a:pt x="800" y="5845"/>
                    <a:pt x="1600" y="4828"/>
                    <a:pt x="2667" y="4447"/>
                  </a:cubicBezTo>
                  <a:cubicBezTo>
                    <a:pt x="3733" y="4066"/>
                    <a:pt x="5067" y="4320"/>
                    <a:pt x="6533" y="5845"/>
                  </a:cubicBezTo>
                  <a:cubicBezTo>
                    <a:pt x="8000" y="7369"/>
                    <a:pt x="9600" y="10165"/>
                    <a:pt x="10000" y="12833"/>
                  </a:cubicBezTo>
                  <a:cubicBezTo>
                    <a:pt x="10400" y="15501"/>
                    <a:pt x="9600" y="18042"/>
                    <a:pt x="8533" y="19567"/>
                  </a:cubicBezTo>
                  <a:cubicBezTo>
                    <a:pt x="7467" y="21092"/>
                    <a:pt x="6133" y="21600"/>
                    <a:pt x="5067" y="21346"/>
                  </a:cubicBezTo>
                  <a:cubicBezTo>
                    <a:pt x="4000" y="21092"/>
                    <a:pt x="3200" y="20075"/>
                    <a:pt x="3467" y="17534"/>
                  </a:cubicBezTo>
                  <a:cubicBezTo>
                    <a:pt x="3733" y="14993"/>
                    <a:pt x="5067" y="10927"/>
                    <a:pt x="8267" y="7751"/>
                  </a:cubicBezTo>
                  <a:cubicBezTo>
                    <a:pt x="11467" y="4574"/>
                    <a:pt x="16533" y="228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10799560" y="5622382"/>
              <a:ext cx="121212" cy="297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345" fill="norm" stroke="1" extrusionOk="0">
                  <a:moveTo>
                    <a:pt x="20855" y="1603"/>
                  </a:moveTo>
                  <a:cubicBezTo>
                    <a:pt x="21228" y="843"/>
                    <a:pt x="21600" y="82"/>
                    <a:pt x="21041" y="6"/>
                  </a:cubicBezTo>
                  <a:cubicBezTo>
                    <a:pt x="20483" y="-70"/>
                    <a:pt x="18993" y="538"/>
                    <a:pt x="15828" y="2440"/>
                  </a:cubicBezTo>
                  <a:cubicBezTo>
                    <a:pt x="12662" y="4341"/>
                    <a:pt x="7821" y="7536"/>
                    <a:pt x="4655" y="10045"/>
                  </a:cubicBezTo>
                  <a:cubicBezTo>
                    <a:pt x="1490" y="12555"/>
                    <a:pt x="0" y="14381"/>
                    <a:pt x="0" y="16206"/>
                  </a:cubicBezTo>
                  <a:cubicBezTo>
                    <a:pt x="0" y="18031"/>
                    <a:pt x="1490" y="19857"/>
                    <a:pt x="4097" y="20693"/>
                  </a:cubicBezTo>
                  <a:cubicBezTo>
                    <a:pt x="6703" y="21530"/>
                    <a:pt x="10428" y="21378"/>
                    <a:pt x="14152" y="21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10930794" y="5695494"/>
              <a:ext cx="1905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20" y="4364"/>
                    <a:pt x="11040" y="8727"/>
                    <a:pt x="14640" y="12109"/>
                  </a:cubicBezTo>
                  <a:cubicBezTo>
                    <a:pt x="18240" y="15491"/>
                    <a:pt x="19920" y="17891"/>
                    <a:pt x="20760" y="19309"/>
                  </a:cubicBezTo>
                  <a:cubicBezTo>
                    <a:pt x="21600" y="20727"/>
                    <a:pt x="21600" y="211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10987944" y="5705749"/>
              <a:ext cx="120651" cy="250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21600" y="210"/>
                  </a:moveTo>
                  <a:cubicBezTo>
                    <a:pt x="19705" y="29"/>
                    <a:pt x="17811" y="-153"/>
                    <a:pt x="16295" y="210"/>
                  </a:cubicBezTo>
                  <a:cubicBezTo>
                    <a:pt x="14779" y="573"/>
                    <a:pt x="13642" y="1481"/>
                    <a:pt x="11179" y="4385"/>
                  </a:cubicBezTo>
                  <a:cubicBezTo>
                    <a:pt x="8716" y="7289"/>
                    <a:pt x="4926" y="12190"/>
                    <a:pt x="2842" y="15366"/>
                  </a:cubicBezTo>
                  <a:cubicBezTo>
                    <a:pt x="758" y="18543"/>
                    <a:pt x="379" y="19995"/>
                    <a:pt x="0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11121294" y="5860594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11184794" y="5772873"/>
              <a:ext cx="152401" cy="30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8" fill="norm" stroke="1" extrusionOk="0">
                  <a:moveTo>
                    <a:pt x="0" y="20798"/>
                  </a:moveTo>
                  <a:cubicBezTo>
                    <a:pt x="2700" y="13598"/>
                    <a:pt x="5400" y="6398"/>
                    <a:pt x="8250" y="2798"/>
                  </a:cubicBezTo>
                  <a:cubicBezTo>
                    <a:pt x="11100" y="-802"/>
                    <a:pt x="14100" y="-802"/>
                    <a:pt x="16350" y="2078"/>
                  </a:cubicBezTo>
                  <a:cubicBezTo>
                    <a:pt x="18600" y="4958"/>
                    <a:pt x="20100" y="10718"/>
                    <a:pt x="21600" y="16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11184794" y="5873294"/>
              <a:ext cx="95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11313205" y="5739944"/>
              <a:ext cx="144640" cy="148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63" fill="norm" stroke="1" extrusionOk="0">
                  <a:moveTo>
                    <a:pt x="19513" y="0"/>
                  </a:moveTo>
                  <a:cubicBezTo>
                    <a:pt x="16695" y="6085"/>
                    <a:pt x="13878" y="12169"/>
                    <a:pt x="11843" y="15668"/>
                  </a:cubicBezTo>
                  <a:cubicBezTo>
                    <a:pt x="9808" y="19166"/>
                    <a:pt x="8556" y="20079"/>
                    <a:pt x="7148" y="20687"/>
                  </a:cubicBezTo>
                  <a:cubicBezTo>
                    <a:pt x="5739" y="21296"/>
                    <a:pt x="4174" y="21600"/>
                    <a:pt x="2921" y="21144"/>
                  </a:cubicBezTo>
                  <a:cubicBezTo>
                    <a:pt x="1669" y="20687"/>
                    <a:pt x="730" y="19470"/>
                    <a:pt x="261" y="18101"/>
                  </a:cubicBezTo>
                  <a:cubicBezTo>
                    <a:pt x="-209" y="16732"/>
                    <a:pt x="-209" y="15211"/>
                    <a:pt x="1669" y="14299"/>
                  </a:cubicBezTo>
                  <a:cubicBezTo>
                    <a:pt x="3548" y="13386"/>
                    <a:pt x="7304" y="13082"/>
                    <a:pt x="10904" y="14146"/>
                  </a:cubicBezTo>
                  <a:cubicBezTo>
                    <a:pt x="14504" y="15211"/>
                    <a:pt x="17948" y="17645"/>
                    <a:pt x="21391" y="20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11495944" y="5689144"/>
              <a:ext cx="72296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600" fill="norm" stroke="1" extrusionOk="0">
                  <a:moveTo>
                    <a:pt x="0" y="0"/>
                  </a:moveTo>
                  <a:cubicBezTo>
                    <a:pt x="3086" y="0"/>
                    <a:pt x="6171" y="0"/>
                    <a:pt x="8949" y="990"/>
                  </a:cubicBezTo>
                  <a:cubicBezTo>
                    <a:pt x="11726" y="1980"/>
                    <a:pt x="14194" y="3960"/>
                    <a:pt x="16663" y="6480"/>
                  </a:cubicBezTo>
                  <a:cubicBezTo>
                    <a:pt x="19131" y="9000"/>
                    <a:pt x="21600" y="12060"/>
                    <a:pt x="20983" y="14580"/>
                  </a:cubicBezTo>
                  <a:cubicBezTo>
                    <a:pt x="20366" y="17100"/>
                    <a:pt x="16663" y="19080"/>
                    <a:pt x="13269" y="20160"/>
                  </a:cubicBezTo>
                  <a:cubicBezTo>
                    <a:pt x="9874" y="21240"/>
                    <a:pt x="6789" y="21420"/>
                    <a:pt x="37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11572144" y="5611492"/>
              <a:ext cx="151734" cy="42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4" h="21458" fill="norm" stroke="1" extrusionOk="0">
                  <a:moveTo>
                    <a:pt x="0" y="74"/>
                  </a:moveTo>
                  <a:cubicBezTo>
                    <a:pt x="3211" y="-34"/>
                    <a:pt x="6422" y="-142"/>
                    <a:pt x="10070" y="668"/>
                  </a:cubicBezTo>
                  <a:cubicBezTo>
                    <a:pt x="13719" y="1478"/>
                    <a:pt x="17805" y="3206"/>
                    <a:pt x="19703" y="5420"/>
                  </a:cubicBezTo>
                  <a:cubicBezTo>
                    <a:pt x="21600" y="7634"/>
                    <a:pt x="21308" y="10334"/>
                    <a:pt x="18681" y="12818"/>
                  </a:cubicBezTo>
                  <a:cubicBezTo>
                    <a:pt x="16054" y="15302"/>
                    <a:pt x="11092" y="17570"/>
                    <a:pt x="7589" y="18974"/>
                  </a:cubicBezTo>
                  <a:cubicBezTo>
                    <a:pt x="4086" y="20378"/>
                    <a:pt x="2043" y="20918"/>
                    <a:pt x="0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8790844" y="6101894"/>
              <a:ext cx="2159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18900"/>
                    <a:pt x="1440" y="16200"/>
                    <a:pt x="2160" y="13500"/>
                  </a:cubicBezTo>
                  <a:cubicBezTo>
                    <a:pt x="2880" y="10800"/>
                    <a:pt x="3600" y="8100"/>
                    <a:pt x="4320" y="5850"/>
                  </a:cubicBezTo>
                  <a:cubicBezTo>
                    <a:pt x="5040" y="3600"/>
                    <a:pt x="5760" y="1800"/>
                    <a:pt x="6522" y="900"/>
                  </a:cubicBezTo>
                  <a:cubicBezTo>
                    <a:pt x="7285" y="0"/>
                    <a:pt x="8089" y="0"/>
                    <a:pt x="8894" y="0"/>
                  </a:cubicBezTo>
                  <a:cubicBezTo>
                    <a:pt x="9699" y="0"/>
                    <a:pt x="10504" y="0"/>
                    <a:pt x="11319" y="450"/>
                  </a:cubicBezTo>
                  <a:cubicBezTo>
                    <a:pt x="12134" y="900"/>
                    <a:pt x="12960" y="1800"/>
                    <a:pt x="13733" y="2700"/>
                  </a:cubicBezTo>
                  <a:cubicBezTo>
                    <a:pt x="14506" y="3600"/>
                    <a:pt x="15226" y="4500"/>
                    <a:pt x="15999" y="5400"/>
                  </a:cubicBezTo>
                  <a:cubicBezTo>
                    <a:pt x="16772" y="6300"/>
                    <a:pt x="17598" y="7200"/>
                    <a:pt x="18424" y="8100"/>
                  </a:cubicBezTo>
                  <a:cubicBezTo>
                    <a:pt x="19249" y="9000"/>
                    <a:pt x="20075" y="9900"/>
                    <a:pt x="20562" y="10350"/>
                  </a:cubicBezTo>
                  <a:cubicBezTo>
                    <a:pt x="21049" y="10800"/>
                    <a:pt x="21198" y="10800"/>
                    <a:pt x="21335" y="11700"/>
                  </a:cubicBezTo>
                  <a:cubicBezTo>
                    <a:pt x="21473" y="12600"/>
                    <a:pt x="21600" y="14400"/>
                    <a:pt x="21600" y="15750"/>
                  </a:cubicBezTo>
                  <a:cubicBezTo>
                    <a:pt x="21600" y="17100"/>
                    <a:pt x="21473" y="18000"/>
                    <a:pt x="21346" y="18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9824165" y="6235461"/>
              <a:ext cx="254585" cy="242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126" fill="norm" stroke="1" extrusionOk="0">
                  <a:moveTo>
                    <a:pt x="2777" y="7181"/>
                  </a:moveTo>
                  <a:cubicBezTo>
                    <a:pt x="2426" y="11058"/>
                    <a:pt x="2075" y="14935"/>
                    <a:pt x="1636" y="17427"/>
                  </a:cubicBezTo>
                  <a:cubicBezTo>
                    <a:pt x="1197" y="19920"/>
                    <a:pt x="670" y="21027"/>
                    <a:pt x="319" y="21120"/>
                  </a:cubicBezTo>
                  <a:cubicBezTo>
                    <a:pt x="-32" y="21212"/>
                    <a:pt x="-208" y="20289"/>
                    <a:pt x="407" y="17704"/>
                  </a:cubicBezTo>
                  <a:cubicBezTo>
                    <a:pt x="1021" y="15120"/>
                    <a:pt x="2426" y="10874"/>
                    <a:pt x="4533" y="7550"/>
                  </a:cubicBezTo>
                  <a:cubicBezTo>
                    <a:pt x="6641" y="4227"/>
                    <a:pt x="9451" y="1827"/>
                    <a:pt x="11733" y="720"/>
                  </a:cubicBezTo>
                  <a:cubicBezTo>
                    <a:pt x="14016" y="-388"/>
                    <a:pt x="15772" y="-203"/>
                    <a:pt x="17441" y="1181"/>
                  </a:cubicBezTo>
                  <a:cubicBezTo>
                    <a:pt x="19109" y="2566"/>
                    <a:pt x="20690" y="5150"/>
                    <a:pt x="21041" y="8289"/>
                  </a:cubicBezTo>
                  <a:cubicBezTo>
                    <a:pt x="21392" y="11427"/>
                    <a:pt x="20514" y="15120"/>
                    <a:pt x="19987" y="17243"/>
                  </a:cubicBezTo>
                  <a:cubicBezTo>
                    <a:pt x="19460" y="19366"/>
                    <a:pt x="19285" y="19920"/>
                    <a:pt x="19109" y="20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3247294" y="6772000"/>
              <a:ext cx="1714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5867" y="11918"/>
                    <a:pt x="11733" y="3818"/>
                    <a:pt x="15333" y="1118"/>
                  </a:cubicBezTo>
                  <a:cubicBezTo>
                    <a:pt x="18933" y="-1582"/>
                    <a:pt x="20267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3304444" y="6870244"/>
              <a:ext cx="1778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7809679" y="179730"/>
              <a:ext cx="183743" cy="461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321" fill="norm" stroke="1" extrusionOk="0">
                  <a:moveTo>
                    <a:pt x="20997" y="4288"/>
                  </a:moveTo>
                  <a:cubicBezTo>
                    <a:pt x="21243" y="3018"/>
                    <a:pt x="21488" y="1747"/>
                    <a:pt x="21120" y="965"/>
                  </a:cubicBezTo>
                  <a:cubicBezTo>
                    <a:pt x="20752" y="183"/>
                    <a:pt x="19770" y="-110"/>
                    <a:pt x="17193" y="37"/>
                  </a:cubicBezTo>
                  <a:cubicBezTo>
                    <a:pt x="14615" y="183"/>
                    <a:pt x="10443" y="770"/>
                    <a:pt x="7497" y="1552"/>
                  </a:cubicBezTo>
                  <a:cubicBezTo>
                    <a:pt x="4552" y="2333"/>
                    <a:pt x="2833" y="3311"/>
                    <a:pt x="1974" y="4093"/>
                  </a:cubicBezTo>
                  <a:cubicBezTo>
                    <a:pt x="1115" y="4875"/>
                    <a:pt x="1115" y="5461"/>
                    <a:pt x="2588" y="6194"/>
                  </a:cubicBezTo>
                  <a:cubicBezTo>
                    <a:pt x="4061" y="6927"/>
                    <a:pt x="7006" y="7807"/>
                    <a:pt x="9215" y="8735"/>
                  </a:cubicBezTo>
                  <a:cubicBezTo>
                    <a:pt x="11424" y="9664"/>
                    <a:pt x="12897" y="10641"/>
                    <a:pt x="12897" y="11570"/>
                  </a:cubicBezTo>
                  <a:cubicBezTo>
                    <a:pt x="12897" y="12498"/>
                    <a:pt x="11424" y="13378"/>
                    <a:pt x="9461" y="14013"/>
                  </a:cubicBezTo>
                  <a:cubicBezTo>
                    <a:pt x="7497" y="14648"/>
                    <a:pt x="5043" y="15039"/>
                    <a:pt x="3202" y="15235"/>
                  </a:cubicBezTo>
                  <a:cubicBezTo>
                    <a:pt x="1361" y="15430"/>
                    <a:pt x="133" y="15430"/>
                    <a:pt x="11" y="15284"/>
                  </a:cubicBezTo>
                  <a:cubicBezTo>
                    <a:pt x="-112" y="15137"/>
                    <a:pt x="870" y="14844"/>
                    <a:pt x="1974" y="14746"/>
                  </a:cubicBezTo>
                  <a:cubicBezTo>
                    <a:pt x="3079" y="14648"/>
                    <a:pt x="4306" y="14746"/>
                    <a:pt x="5043" y="15039"/>
                  </a:cubicBezTo>
                  <a:cubicBezTo>
                    <a:pt x="5779" y="15333"/>
                    <a:pt x="6024" y="15821"/>
                    <a:pt x="6024" y="16554"/>
                  </a:cubicBezTo>
                  <a:cubicBezTo>
                    <a:pt x="6024" y="17287"/>
                    <a:pt x="5779" y="18265"/>
                    <a:pt x="5656" y="19193"/>
                  </a:cubicBezTo>
                  <a:cubicBezTo>
                    <a:pt x="5533" y="20122"/>
                    <a:pt x="5533" y="21001"/>
                    <a:pt x="7252" y="21246"/>
                  </a:cubicBezTo>
                  <a:cubicBezTo>
                    <a:pt x="8970" y="21490"/>
                    <a:pt x="12406" y="21099"/>
                    <a:pt x="15843" y="207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8016144" y="336094"/>
              <a:ext cx="1841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24" y="3484"/>
                    <a:pt x="7448" y="6968"/>
                    <a:pt x="11048" y="10568"/>
                  </a:cubicBezTo>
                  <a:cubicBezTo>
                    <a:pt x="14648" y="14168"/>
                    <a:pt x="18124" y="178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8085994" y="276523"/>
              <a:ext cx="146051" cy="319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21600" y="1867"/>
                  </a:moveTo>
                  <a:cubicBezTo>
                    <a:pt x="20661" y="1015"/>
                    <a:pt x="19722" y="162"/>
                    <a:pt x="18470" y="20"/>
                  </a:cubicBezTo>
                  <a:cubicBezTo>
                    <a:pt x="17217" y="-122"/>
                    <a:pt x="15652" y="446"/>
                    <a:pt x="13148" y="2720"/>
                  </a:cubicBezTo>
                  <a:cubicBezTo>
                    <a:pt x="10643" y="4994"/>
                    <a:pt x="7200" y="8973"/>
                    <a:pt x="4852" y="12383"/>
                  </a:cubicBezTo>
                  <a:cubicBezTo>
                    <a:pt x="2504" y="15794"/>
                    <a:pt x="1252" y="18636"/>
                    <a:pt x="0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8238394" y="475794"/>
              <a:ext cx="12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8378094" y="511631"/>
              <a:ext cx="2032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025" y="12793"/>
                    <a:pt x="4050" y="5170"/>
                    <a:pt x="7650" y="1993"/>
                  </a:cubicBezTo>
                  <a:cubicBezTo>
                    <a:pt x="11250" y="-1183"/>
                    <a:pt x="16425" y="88"/>
                    <a:pt x="21600" y="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8625744" y="482144"/>
              <a:ext cx="101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8879744" y="239501"/>
              <a:ext cx="222251" cy="312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2" fill="norm" stroke="1" extrusionOk="0">
                  <a:moveTo>
                    <a:pt x="0" y="2266"/>
                  </a:moveTo>
                  <a:cubicBezTo>
                    <a:pt x="0" y="1397"/>
                    <a:pt x="0" y="527"/>
                    <a:pt x="514" y="164"/>
                  </a:cubicBezTo>
                  <a:cubicBezTo>
                    <a:pt x="1029" y="-198"/>
                    <a:pt x="2057" y="-53"/>
                    <a:pt x="3703" y="1542"/>
                  </a:cubicBezTo>
                  <a:cubicBezTo>
                    <a:pt x="5349" y="3136"/>
                    <a:pt x="7611" y="6181"/>
                    <a:pt x="10697" y="9732"/>
                  </a:cubicBezTo>
                  <a:cubicBezTo>
                    <a:pt x="13783" y="13284"/>
                    <a:pt x="17691" y="17343"/>
                    <a:pt x="21600" y="214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8949543" y="206648"/>
              <a:ext cx="165152" cy="427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10" fill="norm" stroke="1" extrusionOk="0">
                  <a:moveTo>
                    <a:pt x="21333" y="761"/>
                  </a:moveTo>
                  <a:cubicBezTo>
                    <a:pt x="19966" y="336"/>
                    <a:pt x="18599" y="-90"/>
                    <a:pt x="17505" y="16"/>
                  </a:cubicBezTo>
                  <a:cubicBezTo>
                    <a:pt x="16411" y="123"/>
                    <a:pt x="15591" y="761"/>
                    <a:pt x="13267" y="2836"/>
                  </a:cubicBezTo>
                  <a:cubicBezTo>
                    <a:pt x="10943" y="4911"/>
                    <a:pt x="7115" y="8422"/>
                    <a:pt x="4518" y="11508"/>
                  </a:cubicBezTo>
                  <a:cubicBezTo>
                    <a:pt x="1920" y="14594"/>
                    <a:pt x="553" y="17254"/>
                    <a:pt x="143" y="18850"/>
                  </a:cubicBezTo>
                  <a:cubicBezTo>
                    <a:pt x="-267" y="20446"/>
                    <a:pt x="280" y="20978"/>
                    <a:pt x="827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9071143" y="490040"/>
              <a:ext cx="126102" cy="131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350" fill="norm" stroke="1" extrusionOk="0">
                  <a:moveTo>
                    <a:pt x="3087" y="5921"/>
                  </a:moveTo>
                  <a:cubicBezTo>
                    <a:pt x="2727" y="9693"/>
                    <a:pt x="2367" y="13464"/>
                    <a:pt x="1827" y="16379"/>
                  </a:cubicBezTo>
                  <a:cubicBezTo>
                    <a:pt x="1287" y="19293"/>
                    <a:pt x="567" y="21350"/>
                    <a:pt x="207" y="21350"/>
                  </a:cubicBezTo>
                  <a:cubicBezTo>
                    <a:pt x="-153" y="21350"/>
                    <a:pt x="-153" y="19293"/>
                    <a:pt x="1107" y="15864"/>
                  </a:cubicBezTo>
                  <a:cubicBezTo>
                    <a:pt x="2367" y="12436"/>
                    <a:pt x="4887" y="7636"/>
                    <a:pt x="6867" y="4721"/>
                  </a:cubicBezTo>
                  <a:cubicBezTo>
                    <a:pt x="8847" y="1807"/>
                    <a:pt x="10287" y="779"/>
                    <a:pt x="11907" y="264"/>
                  </a:cubicBezTo>
                  <a:cubicBezTo>
                    <a:pt x="13527" y="-250"/>
                    <a:pt x="15327" y="-250"/>
                    <a:pt x="16947" y="2493"/>
                  </a:cubicBezTo>
                  <a:cubicBezTo>
                    <a:pt x="18567" y="5236"/>
                    <a:pt x="20007" y="10721"/>
                    <a:pt x="21447" y="162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9267094" y="162374"/>
              <a:ext cx="76472" cy="434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503" fill="norm" stroke="1" extrusionOk="0">
                  <a:moveTo>
                    <a:pt x="0" y="2629"/>
                  </a:moveTo>
                  <a:cubicBezTo>
                    <a:pt x="584" y="2105"/>
                    <a:pt x="1168" y="1581"/>
                    <a:pt x="2335" y="1109"/>
                  </a:cubicBezTo>
                  <a:cubicBezTo>
                    <a:pt x="3503" y="637"/>
                    <a:pt x="5254" y="218"/>
                    <a:pt x="7589" y="60"/>
                  </a:cubicBezTo>
                  <a:cubicBezTo>
                    <a:pt x="9924" y="-97"/>
                    <a:pt x="12843" y="8"/>
                    <a:pt x="15762" y="952"/>
                  </a:cubicBezTo>
                  <a:cubicBezTo>
                    <a:pt x="18681" y="1895"/>
                    <a:pt x="21600" y="3678"/>
                    <a:pt x="20724" y="5093"/>
                  </a:cubicBezTo>
                  <a:cubicBezTo>
                    <a:pt x="19849" y="6509"/>
                    <a:pt x="15178" y="7557"/>
                    <a:pt x="11968" y="8291"/>
                  </a:cubicBezTo>
                  <a:cubicBezTo>
                    <a:pt x="8757" y="9025"/>
                    <a:pt x="7005" y="9445"/>
                    <a:pt x="7881" y="10021"/>
                  </a:cubicBezTo>
                  <a:cubicBezTo>
                    <a:pt x="8757" y="10598"/>
                    <a:pt x="12259" y="11332"/>
                    <a:pt x="15470" y="12590"/>
                  </a:cubicBezTo>
                  <a:cubicBezTo>
                    <a:pt x="18681" y="13849"/>
                    <a:pt x="21600" y="15631"/>
                    <a:pt x="21016" y="17099"/>
                  </a:cubicBezTo>
                  <a:cubicBezTo>
                    <a:pt x="20432" y="18567"/>
                    <a:pt x="16346" y="19720"/>
                    <a:pt x="12843" y="20402"/>
                  </a:cubicBezTo>
                  <a:cubicBezTo>
                    <a:pt x="9341" y="21084"/>
                    <a:pt x="6422" y="21293"/>
                    <a:pt x="3503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9603644" y="376148"/>
              <a:ext cx="361951" cy="152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2653" y="20746"/>
                  </a:moveTo>
                  <a:cubicBezTo>
                    <a:pt x="2021" y="21038"/>
                    <a:pt x="1389" y="21330"/>
                    <a:pt x="884" y="20746"/>
                  </a:cubicBezTo>
                  <a:cubicBezTo>
                    <a:pt x="379" y="20162"/>
                    <a:pt x="0" y="18703"/>
                    <a:pt x="0" y="15784"/>
                  </a:cubicBezTo>
                  <a:cubicBezTo>
                    <a:pt x="0" y="12865"/>
                    <a:pt x="379" y="8487"/>
                    <a:pt x="1137" y="5568"/>
                  </a:cubicBezTo>
                  <a:cubicBezTo>
                    <a:pt x="1895" y="2649"/>
                    <a:pt x="3032" y="1189"/>
                    <a:pt x="3916" y="460"/>
                  </a:cubicBezTo>
                  <a:cubicBezTo>
                    <a:pt x="4800" y="-270"/>
                    <a:pt x="5432" y="-270"/>
                    <a:pt x="6568" y="1481"/>
                  </a:cubicBezTo>
                  <a:cubicBezTo>
                    <a:pt x="7705" y="3233"/>
                    <a:pt x="9347" y="6735"/>
                    <a:pt x="10421" y="9071"/>
                  </a:cubicBezTo>
                  <a:cubicBezTo>
                    <a:pt x="11495" y="11406"/>
                    <a:pt x="12000" y="12573"/>
                    <a:pt x="12695" y="13157"/>
                  </a:cubicBezTo>
                  <a:cubicBezTo>
                    <a:pt x="13389" y="13741"/>
                    <a:pt x="14274" y="13741"/>
                    <a:pt x="15221" y="12719"/>
                  </a:cubicBezTo>
                  <a:cubicBezTo>
                    <a:pt x="16168" y="11698"/>
                    <a:pt x="17179" y="9654"/>
                    <a:pt x="18253" y="8049"/>
                  </a:cubicBezTo>
                  <a:cubicBezTo>
                    <a:pt x="19326" y="6444"/>
                    <a:pt x="20463" y="5276"/>
                    <a:pt x="21600" y="41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9730644" y="221794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9730644" y="164644"/>
              <a:ext cx="127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9825894" y="215444"/>
              <a:ext cx="9807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486"/>
                    <a:pt x="21600" y="10971"/>
                    <a:pt x="19440" y="14571"/>
                  </a:cubicBezTo>
                  <a:cubicBezTo>
                    <a:pt x="17280" y="18171"/>
                    <a:pt x="8640" y="198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9819544" y="148456"/>
              <a:ext cx="63501" cy="35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7" fill="norm" stroke="1" extrusionOk="0">
                  <a:moveTo>
                    <a:pt x="0" y="5577"/>
                  </a:moveTo>
                  <a:cubicBezTo>
                    <a:pt x="2880" y="1977"/>
                    <a:pt x="5760" y="-1623"/>
                    <a:pt x="9360" y="777"/>
                  </a:cubicBezTo>
                  <a:cubicBezTo>
                    <a:pt x="12960" y="3177"/>
                    <a:pt x="17280" y="11577"/>
                    <a:pt x="21600" y="19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9883500" y="0"/>
              <a:ext cx="158295" cy="348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442" fill="norm" stroke="1" extrusionOk="0">
                  <a:moveTo>
                    <a:pt x="17844" y="14806"/>
                  </a:moveTo>
                  <a:cubicBezTo>
                    <a:pt x="16992" y="14285"/>
                    <a:pt x="16139" y="13765"/>
                    <a:pt x="13866" y="13765"/>
                  </a:cubicBezTo>
                  <a:cubicBezTo>
                    <a:pt x="11592" y="13765"/>
                    <a:pt x="7897" y="14285"/>
                    <a:pt x="5197" y="15326"/>
                  </a:cubicBezTo>
                  <a:cubicBezTo>
                    <a:pt x="2497" y="16367"/>
                    <a:pt x="792" y="17929"/>
                    <a:pt x="223" y="19035"/>
                  </a:cubicBezTo>
                  <a:cubicBezTo>
                    <a:pt x="-345" y="20141"/>
                    <a:pt x="223" y="20791"/>
                    <a:pt x="1360" y="21052"/>
                  </a:cubicBezTo>
                  <a:cubicBezTo>
                    <a:pt x="2497" y="21312"/>
                    <a:pt x="4202" y="21182"/>
                    <a:pt x="7329" y="19750"/>
                  </a:cubicBezTo>
                  <a:cubicBezTo>
                    <a:pt x="10455" y="18319"/>
                    <a:pt x="15002" y="15587"/>
                    <a:pt x="17560" y="12529"/>
                  </a:cubicBezTo>
                  <a:cubicBezTo>
                    <a:pt x="20118" y="9471"/>
                    <a:pt x="20687" y="6088"/>
                    <a:pt x="20829" y="4006"/>
                  </a:cubicBezTo>
                  <a:cubicBezTo>
                    <a:pt x="20971" y="1924"/>
                    <a:pt x="20687" y="1143"/>
                    <a:pt x="19834" y="623"/>
                  </a:cubicBezTo>
                  <a:cubicBezTo>
                    <a:pt x="18981" y="102"/>
                    <a:pt x="17560" y="-158"/>
                    <a:pt x="16566" y="102"/>
                  </a:cubicBezTo>
                  <a:cubicBezTo>
                    <a:pt x="15571" y="362"/>
                    <a:pt x="15002" y="1143"/>
                    <a:pt x="14718" y="3095"/>
                  </a:cubicBezTo>
                  <a:cubicBezTo>
                    <a:pt x="14434" y="5047"/>
                    <a:pt x="14434" y="8170"/>
                    <a:pt x="15571" y="11423"/>
                  </a:cubicBezTo>
                  <a:cubicBezTo>
                    <a:pt x="16708" y="14676"/>
                    <a:pt x="18981" y="18059"/>
                    <a:pt x="21255" y="214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10257694" y="209094"/>
              <a:ext cx="1841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34" y="3150"/>
                    <a:pt x="4469" y="6300"/>
                    <a:pt x="8069" y="9900"/>
                  </a:cubicBezTo>
                  <a:cubicBezTo>
                    <a:pt x="11669" y="13500"/>
                    <a:pt x="16634" y="175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10194194" y="196394"/>
              <a:ext cx="2857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440"/>
                    <a:pt x="16800" y="2880"/>
                    <a:pt x="13920" y="5246"/>
                  </a:cubicBezTo>
                  <a:cubicBezTo>
                    <a:pt x="11040" y="7611"/>
                    <a:pt x="7680" y="10903"/>
                    <a:pt x="5280" y="13783"/>
                  </a:cubicBezTo>
                  <a:cubicBezTo>
                    <a:pt x="2880" y="16663"/>
                    <a:pt x="1440" y="1913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4092421" y="6452596"/>
              <a:ext cx="144314" cy="450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84" fill="norm" stroke="1" extrusionOk="0">
                  <a:moveTo>
                    <a:pt x="4611" y="7804"/>
                  </a:moveTo>
                  <a:cubicBezTo>
                    <a:pt x="4298" y="11438"/>
                    <a:pt x="3985" y="15071"/>
                    <a:pt x="3672" y="17140"/>
                  </a:cubicBezTo>
                  <a:cubicBezTo>
                    <a:pt x="3358" y="19210"/>
                    <a:pt x="3045" y="19714"/>
                    <a:pt x="2576" y="20269"/>
                  </a:cubicBezTo>
                  <a:cubicBezTo>
                    <a:pt x="2106" y="20824"/>
                    <a:pt x="1480" y="21430"/>
                    <a:pt x="1011" y="21481"/>
                  </a:cubicBezTo>
                  <a:cubicBezTo>
                    <a:pt x="541" y="21531"/>
                    <a:pt x="228" y="21026"/>
                    <a:pt x="72" y="19159"/>
                  </a:cubicBezTo>
                  <a:cubicBezTo>
                    <a:pt x="-85" y="17292"/>
                    <a:pt x="-85" y="14062"/>
                    <a:pt x="1167" y="11084"/>
                  </a:cubicBezTo>
                  <a:cubicBezTo>
                    <a:pt x="2419" y="8107"/>
                    <a:pt x="4924" y="5381"/>
                    <a:pt x="6645" y="3767"/>
                  </a:cubicBezTo>
                  <a:cubicBezTo>
                    <a:pt x="8367" y="2152"/>
                    <a:pt x="9306" y="1647"/>
                    <a:pt x="10402" y="1193"/>
                  </a:cubicBezTo>
                  <a:cubicBezTo>
                    <a:pt x="11498" y="738"/>
                    <a:pt x="12750" y="335"/>
                    <a:pt x="14158" y="133"/>
                  </a:cubicBezTo>
                  <a:cubicBezTo>
                    <a:pt x="15567" y="-69"/>
                    <a:pt x="17132" y="-69"/>
                    <a:pt x="18385" y="335"/>
                  </a:cubicBezTo>
                  <a:cubicBezTo>
                    <a:pt x="19637" y="738"/>
                    <a:pt x="20576" y="1546"/>
                    <a:pt x="21045" y="2656"/>
                  </a:cubicBezTo>
                  <a:cubicBezTo>
                    <a:pt x="21515" y="3767"/>
                    <a:pt x="21515" y="5180"/>
                    <a:pt x="20419" y="6340"/>
                  </a:cubicBezTo>
                  <a:cubicBezTo>
                    <a:pt x="19324" y="7501"/>
                    <a:pt x="17132" y="8410"/>
                    <a:pt x="14158" y="8914"/>
                  </a:cubicBezTo>
                  <a:cubicBezTo>
                    <a:pt x="11185" y="9419"/>
                    <a:pt x="7428" y="9520"/>
                    <a:pt x="3672" y="9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4218844" y="6635294"/>
              <a:ext cx="952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815"/>
                    <a:pt x="11520" y="11631"/>
                    <a:pt x="15120" y="15231"/>
                  </a:cubicBezTo>
                  <a:cubicBezTo>
                    <a:pt x="18720" y="18831"/>
                    <a:pt x="20160" y="202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4218844" y="6654344"/>
              <a:ext cx="1016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032"/>
                    <a:pt x="10800" y="8064"/>
                    <a:pt x="7200" y="11664"/>
                  </a:cubicBezTo>
                  <a:cubicBezTo>
                    <a:pt x="3600" y="15264"/>
                    <a:pt x="1800" y="184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4428939" y="6482331"/>
              <a:ext cx="82006" cy="222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215" fill="norm" stroke="1" extrusionOk="0">
                  <a:moveTo>
                    <a:pt x="20921" y="659"/>
                  </a:moveTo>
                  <a:cubicBezTo>
                    <a:pt x="18221" y="256"/>
                    <a:pt x="15521" y="-148"/>
                    <a:pt x="13361" y="54"/>
                  </a:cubicBezTo>
                  <a:cubicBezTo>
                    <a:pt x="11201" y="256"/>
                    <a:pt x="9581" y="1063"/>
                    <a:pt x="7151" y="4192"/>
                  </a:cubicBezTo>
                  <a:cubicBezTo>
                    <a:pt x="4721" y="7321"/>
                    <a:pt x="1481" y="12772"/>
                    <a:pt x="401" y="16102"/>
                  </a:cubicBezTo>
                  <a:cubicBezTo>
                    <a:pt x="-679" y="19433"/>
                    <a:pt x="401" y="20645"/>
                    <a:pt x="3911" y="21048"/>
                  </a:cubicBezTo>
                  <a:cubicBezTo>
                    <a:pt x="7421" y="21452"/>
                    <a:pt x="13361" y="21048"/>
                    <a:pt x="19301" y="20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4501751" y="6520994"/>
              <a:ext cx="16794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600" fill="norm" stroke="1" extrusionOk="0">
                  <a:moveTo>
                    <a:pt x="21423" y="0"/>
                  </a:moveTo>
                  <a:cubicBezTo>
                    <a:pt x="18723" y="5760"/>
                    <a:pt x="16023" y="11520"/>
                    <a:pt x="13863" y="15000"/>
                  </a:cubicBezTo>
                  <a:cubicBezTo>
                    <a:pt x="11703" y="18480"/>
                    <a:pt x="10083" y="19680"/>
                    <a:pt x="7923" y="20160"/>
                  </a:cubicBezTo>
                  <a:cubicBezTo>
                    <a:pt x="5763" y="20640"/>
                    <a:pt x="3063" y="20400"/>
                    <a:pt x="1578" y="19680"/>
                  </a:cubicBezTo>
                  <a:cubicBezTo>
                    <a:pt x="93" y="18960"/>
                    <a:pt x="-177" y="17760"/>
                    <a:pt x="93" y="16320"/>
                  </a:cubicBezTo>
                  <a:cubicBezTo>
                    <a:pt x="363" y="14880"/>
                    <a:pt x="1173" y="13200"/>
                    <a:pt x="3603" y="13200"/>
                  </a:cubicBezTo>
                  <a:cubicBezTo>
                    <a:pt x="6033" y="13200"/>
                    <a:pt x="10083" y="14880"/>
                    <a:pt x="12783" y="16560"/>
                  </a:cubicBezTo>
                  <a:cubicBezTo>
                    <a:pt x="15483" y="18240"/>
                    <a:pt x="16833" y="19920"/>
                    <a:pt x="181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4745894" y="6495594"/>
              <a:ext cx="79892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600" fill="norm" stroke="1" extrusionOk="0">
                  <a:moveTo>
                    <a:pt x="0" y="0"/>
                  </a:moveTo>
                  <a:cubicBezTo>
                    <a:pt x="2769" y="0"/>
                    <a:pt x="5538" y="0"/>
                    <a:pt x="9138" y="1096"/>
                  </a:cubicBezTo>
                  <a:cubicBezTo>
                    <a:pt x="12738" y="2191"/>
                    <a:pt x="17169" y="4383"/>
                    <a:pt x="19385" y="7122"/>
                  </a:cubicBezTo>
                  <a:cubicBezTo>
                    <a:pt x="21600" y="9861"/>
                    <a:pt x="21600" y="13148"/>
                    <a:pt x="18000" y="15652"/>
                  </a:cubicBezTo>
                  <a:cubicBezTo>
                    <a:pt x="14400" y="18157"/>
                    <a:pt x="7200" y="1987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5012257" y="6430964"/>
              <a:ext cx="114638" cy="312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532" fill="norm" stroke="1" extrusionOk="0">
                  <a:moveTo>
                    <a:pt x="20890" y="1829"/>
                  </a:moveTo>
                  <a:cubicBezTo>
                    <a:pt x="19733" y="954"/>
                    <a:pt x="18576" y="78"/>
                    <a:pt x="17033" y="5"/>
                  </a:cubicBezTo>
                  <a:cubicBezTo>
                    <a:pt x="15490" y="-68"/>
                    <a:pt x="13561" y="662"/>
                    <a:pt x="10669" y="2997"/>
                  </a:cubicBezTo>
                  <a:cubicBezTo>
                    <a:pt x="7776" y="5332"/>
                    <a:pt x="3919" y="9273"/>
                    <a:pt x="1797" y="12191"/>
                  </a:cubicBezTo>
                  <a:cubicBezTo>
                    <a:pt x="-324" y="15110"/>
                    <a:pt x="-710" y="17008"/>
                    <a:pt x="1411" y="18394"/>
                  </a:cubicBezTo>
                  <a:cubicBezTo>
                    <a:pt x="3533" y="19781"/>
                    <a:pt x="8161" y="20656"/>
                    <a:pt x="12790" y="21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5190394" y="6482894"/>
              <a:ext cx="190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950"/>
                    <a:pt x="9600" y="9900"/>
                    <a:pt x="13200" y="13500"/>
                  </a:cubicBezTo>
                  <a:cubicBezTo>
                    <a:pt x="16800" y="17100"/>
                    <a:pt x="19200" y="193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5311044" y="6600866"/>
              <a:ext cx="1524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2700" y="12302"/>
                    <a:pt x="5400" y="4448"/>
                    <a:pt x="9000" y="1502"/>
                  </a:cubicBezTo>
                  <a:cubicBezTo>
                    <a:pt x="12600" y="-1443"/>
                    <a:pt x="17100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5623044" y="6419829"/>
              <a:ext cx="184521" cy="438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27" fill="norm" stroke="1" extrusionOk="0">
                  <a:moveTo>
                    <a:pt x="5792" y="8040"/>
                  </a:moveTo>
                  <a:cubicBezTo>
                    <a:pt x="4810" y="10933"/>
                    <a:pt x="3828" y="13827"/>
                    <a:pt x="3092" y="15894"/>
                  </a:cubicBezTo>
                  <a:cubicBezTo>
                    <a:pt x="2356" y="17961"/>
                    <a:pt x="1865" y="19201"/>
                    <a:pt x="1374" y="20080"/>
                  </a:cubicBezTo>
                  <a:cubicBezTo>
                    <a:pt x="883" y="20958"/>
                    <a:pt x="392" y="21475"/>
                    <a:pt x="146" y="21423"/>
                  </a:cubicBezTo>
                  <a:cubicBezTo>
                    <a:pt x="-99" y="21372"/>
                    <a:pt x="-99" y="20752"/>
                    <a:pt x="637" y="18891"/>
                  </a:cubicBezTo>
                  <a:cubicBezTo>
                    <a:pt x="1374" y="17031"/>
                    <a:pt x="2846" y="13931"/>
                    <a:pt x="4810" y="10882"/>
                  </a:cubicBezTo>
                  <a:cubicBezTo>
                    <a:pt x="6774" y="7833"/>
                    <a:pt x="9228" y="4836"/>
                    <a:pt x="10824" y="3079"/>
                  </a:cubicBezTo>
                  <a:cubicBezTo>
                    <a:pt x="12419" y="1322"/>
                    <a:pt x="13156" y="805"/>
                    <a:pt x="14137" y="443"/>
                  </a:cubicBezTo>
                  <a:cubicBezTo>
                    <a:pt x="15119" y="82"/>
                    <a:pt x="16346" y="-125"/>
                    <a:pt x="17451" y="82"/>
                  </a:cubicBezTo>
                  <a:cubicBezTo>
                    <a:pt x="18556" y="288"/>
                    <a:pt x="19537" y="908"/>
                    <a:pt x="20274" y="1735"/>
                  </a:cubicBezTo>
                  <a:cubicBezTo>
                    <a:pt x="21010" y="2562"/>
                    <a:pt x="21501" y="3596"/>
                    <a:pt x="21378" y="4629"/>
                  </a:cubicBezTo>
                  <a:cubicBezTo>
                    <a:pt x="21256" y="5663"/>
                    <a:pt x="20519" y="6696"/>
                    <a:pt x="18801" y="7316"/>
                  </a:cubicBezTo>
                  <a:cubicBezTo>
                    <a:pt x="17083" y="7936"/>
                    <a:pt x="14383" y="8143"/>
                    <a:pt x="12542" y="8401"/>
                  </a:cubicBezTo>
                  <a:cubicBezTo>
                    <a:pt x="10701" y="8660"/>
                    <a:pt x="9719" y="8970"/>
                    <a:pt x="8737" y="9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5780944" y="6616244"/>
              <a:ext cx="1016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50" y="0"/>
                    <a:pt x="4500" y="0"/>
                    <a:pt x="8100" y="3600"/>
                  </a:cubicBezTo>
                  <a:cubicBezTo>
                    <a:pt x="11700" y="7200"/>
                    <a:pt x="1665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5799994" y="6590844"/>
              <a:ext cx="889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320"/>
                    <a:pt x="9257" y="8640"/>
                    <a:pt x="5657" y="12240"/>
                  </a:cubicBezTo>
                  <a:cubicBezTo>
                    <a:pt x="2057" y="15840"/>
                    <a:pt x="1029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6018980" y="6484910"/>
              <a:ext cx="117565" cy="207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392" fill="norm" stroke="1" extrusionOk="0">
                  <a:moveTo>
                    <a:pt x="21423" y="3719"/>
                  </a:moveTo>
                  <a:cubicBezTo>
                    <a:pt x="21423" y="2410"/>
                    <a:pt x="21423" y="1101"/>
                    <a:pt x="20266" y="447"/>
                  </a:cubicBezTo>
                  <a:cubicBezTo>
                    <a:pt x="19109" y="-208"/>
                    <a:pt x="16794" y="-208"/>
                    <a:pt x="13709" y="883"/>
                  </a:cubicBezTo>
                  <a:cubicBezTo>
                    <a:pt x="10623" y="1974"/>
                    <a:pt x="6766" y="4156"/>
                    <a:pt x="4066" y="7319"/>
                  </a:cubicBezTo>
                  <a:cubicBezTo>
                    <a:pt x="1366" y="10483"/>
                    <a:pt x="-177" y="14628"/>
                    <a:pt x="16" y="17137"/>
                  </a:cubicBezTo>
                  <a:cubicBezTo>
                    <a:pt x="209" y="19647"/>
                    <a:pt x="2137" y="20519"/>
                    <a:pt x="4452" y="20956"/>
                  </a:cubicBezTo>
                  <a:cubicBezTo>
                    <a:pt x="6766" y="21392"/>
                    <a:pt x="9466" y="21392"/>
                    <a:pt x="12166" y="21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6092529" y="6520994"/>
              <a:ext cx="17101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2" h="21600" fill="norm" stroke="1" extrusionOk="0">
                  <a:moveTo>
                    <a:pt x="21282" y="0"/>
                  </a:moveTo>
                  <a:cubicBezTo>
                    <a:pt x="18121" y="4800"/>
                    <a:pt x="14960" y="9600"/>
                    <a:pt x="12194" y="12720"/>
                  </a:cubicBezTo>
                  <a:cubicBezTo>
                    <a:pt x="9428" y="15840"/>
                    <a:pt x="7058" y="17280"/>
                    <a:pt x="5214" y="17880"/>
                  </a:cubicBezTo>
                  <a:cubicBezTo>
                    <a:pt x="3370" y="18480"/>
                    <a:pt x="2053" y="18240"/>
                    <a:pt x="1131" y="17520"/>
                  </a:cubicBezTo>
                  <a:cubicBezTo>
                    <a:pt x="209" y="16800"/>
                    <a:pt x="-318" y="15600"/>
                    <a:pt x="209" y="14160"/>
                  </a:cubicBezTo>
                  <a:cubicBezTo>
                    <a:pt x="736" y="12720"/>
                    <a:pt x="2316" y="11040"/>
                    <a:pt x="3765" y="10200"/>
                  </a:cubicBezTo>
                  <a:cubicBezTo>
                    <a:pt x="5214" y="9360"/>
                    <a:pt x="6531" y="9360"/>
                    <a:pt x="8243" y="10200"/>
                  </a:cubicBezTo>
                  <a:cubicBezTo>
                    <a:pt x="9955" y="11040"/>
                    <a:pt x="12062" y="12720"/>
                    <a:pt x="13511" y="14760"/>
                  </a:cubicBezTo>
                  <a:cubicBezTo>
                    <a:pt x="14960" y="16800"/>
                    <a:pt x="15750" y="19200"/>
                    <a:pt x="165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6314344" y="6508294"/>
              <a:ext cx="5812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5" h="21600" fill="norm" stroke="1" extrusionOk="0">
                  <a:moveTo>
                    <a:pt x="4469" y="0"/>
                  </a:moveTo>
                  <a:cubicBezTo>
                    <a:pt x="9683" y="1800"/>
                    <a:pt x="14897" y="3600"/>
                    <a:pt x="17876" y="6300"/>
                  </a:cubicBezTo>
                  <a:cubicBezTo>
                    <a:pt x="20855" y="9000"/>
                    <a:pt x="21600" y="12600"/>
                    <a:pt x="18248" y="15300"/>
                  </a:cubicBezTo>
                  <a:cubicBezTo>
                    <a:pt x="14897" y="18000"/>
                    <a:pt x="7448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6428644" y="6451144"/>
              <a:ext cx="7363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600" fill="norm" stroke="1" extrusionOk="0">
                  <a:moveTo>
                    <a:pt x="7200" y="0"/>
                  </a:moveTo>
                  <a:cubicBezTo>
                    <a:pt x="12000" y="3600"/>
                    <a:pt x="16800" y="7200"/>
                    <a:pt x="19200" y="10029"/>
                  </a:cubicBezTo>
                  <a:cubicBezTo>
                    <a:pt x="21600" y="12857"/>
                    <a:pt x="21600" y="14914"/>
                    <a:pt x="18000" y="16714"/>
                  </a:cubicBezTo>
                  <a:cubicBezTo>
                    <a:pt x="14400" y="18514"/>
                    <a:pt x="7200" y="200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4174394" y="7010369"/>
              <a:ext cx="1876516" cy="37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359" fill="norm" stroke="1" extrusionOk="0">
                  <a:moveTo>
                    <a:pt x="0" y="21359"/>
                  </a:moveTo>
                  <a:cubicBezTo>
                    <a:pt x="1023" y="21359"/>
                    <a:pt x="2046" y="21359"/>
                    <a:pt x="3020" y="20759"/>
                  </a:cubicBezTo>
                  <a:cubicBezTo>
                    <a:pt x="3994" y="20159"/>
                    <a:pt x="4919" y="18959"/>
                    <a:pt x="5857" y="17759"/>
                  </a:cubicBezTo>
                  <a:cubicBezTo>
                    <a:pt x="6794" y="16559"/>
                    <a:pt x="7744" y="15359"/>
                    <a:pt x="8742" y="14759"/>
                  </a:cubicBezTo>
                  <a:cubicBezTo>
                    <a:pt x="9741" y="14159"/>
                    <a:pt x="10788" y="14159"/>
                    <a:pt x="11847" y="13559"/>
                  </a:cubicBezTo>
                  <a:cubicBezTo>
                    <a:pt x="12906" y="12959"/>
                    <a:pt x="13978" y="11759"/>
                    <a:pt x="14989" y="10559"/>
                  </a:cubicBezTo>
                  <a:cubicBezTo>
                    <a:pt x="15999" y="9359"/>
                    <a:pt x="16949" y="8159"/>
                    <a:pt x="17838" y="6959"/>
                  </a:cubicBezTo>
                  <a:cubicBezTo>
                    <a:pt x="18726" y="5759"/>
                    <a:pt x="19554" y="4559"/>
                    <a:pt x="20127" y="3359"/>
                  </a:cubicBezTo>
                  <a:cubicBezTo>
                    <a:pt x="20699" y="2159"/>
                    <a:pt x="21016" y="959"/>
                    <a:pt x="21235" y="359"/>
                  </a:cubicBezTo>
                  <a:cubicBezTo>
                    <a:pt x="21454" y="-241"/>
                    <a:pt x="21576" y="-241"/>
                    <a:pt x="21588" y="1559"/>
                  </a:cubicBezTo>
                  <a:cubicBezTo>
                    <a:pt x="21600" y="3359"/>
                    <a:pt x="21503" y="6959"/>
                    <a:pt x="21405" y="105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5058052" y="7161860"/>
              <a:ext cx="246643" cy="248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278" fill="norm" stroke="1" extrusionOk="0">
                  <a:moveTo>
                    <a:pt x="1574" y="5486"/>
                  </a:moveTo>
                  <a:cubicBezTo>
                    <a:pt x="1574" y="8209"/>
                    <a:pt x="1574" y="10932"/>
                    <a:pt x="1297" y="13382"/>
                  </a:cubicBezTo>
                  <a:cubicBezTo>
                    <a:pt x="1020" y="15833"/>
                    <a:pt x="466" y="18011"/>
                    <a:pt x="189" y="18646"/>
                  </a:cubicBezTo>
                  <a:cubicBezTo>
                    <a:pt x="-88" y="19281"/>
                    <a:pt x="-88" y="18374"/>
                    <a:pt x="374" y="16559"/>
                  </a:cubicBezTo>
                  <a:cubicBezTo>
                    <a:pt x="835" y="14744"/>
                    <a:pt x="1758" y="12021"/>
                    <a:pt x="3050" y="9298"/>
                  </a:cubicBezTo>
                  <a:cubicBezTo>
                    <a:pt x="4343" y="6575"/>
                    <a:pt x="6004" y="3853"/>
                    <a:pt x="7666" y="2128"/>
                  </a:cubicBezTo>
                  <a:cubicBezTo>
                    <a:pt x="9327" y="404"/>
                    <a:pt x="10989" y="-322"/>
                    <a:pt x="12927" y="132"/>
                  </a:cubicBezTo>
                  <a:cubicBezTo>
                    <a:pt x="14866" y="586"/>
                    <a:pt x="17081" y="2219"/>
                    <a:pt x="18466" y="3399"/>
                  </a:cubicBezTo>
                  <a:cubicBezTo>
                    <a:pt x="19850" y="4579"/>
                    <a:pt x="20404" y="5305"/>
                    <a:pt x="20681" y="7029"/>
                  </a:cubicBezTo>
                  <a:cubicBezTo>
                    <a:pt x="20958" y="8754"/>
                    <a:pt x="20958" y="11476"/>
                    <a:pt x="21050" y="14017"/>
                  </a:cubicBezTo>
                  <a:cubicBezTo>
                    <a:pt x="21143" y="16559"/>
                    <a:pt x="21327" y="18918"/>
                    <a:pt x="21512" y="21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871826" y="6699588"/>
              <a:ext cx="174006" cy="334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0" h="21361" fill="norm" stroke="1" extrusionOk="0">
                  <a:moveTo>
                    <a:pt x="9750" y="7239"/>
                  </a:moveTo>
                  <a:cubicBezTo>
                    <a:pt x="11488" y="5484"/>
                    <a:pt x="13225" y="3729"/>
                    <a:pt x="14094" y="2514"/>
                  </a:cubicBezTo>
                  <a:cubicBezTo>
                    <a:pt x="14963" y="1299"/>
                    <a:pt x="14963" y="624"/>
                    <a:pt x="14219" y="287"/>
                  </a:cubicBezTo>
                  <a:cubicBezTo>
                    <a:pt x="13474" y="-51"/>
                    <a:pt x="11984" y="-51"/>
                    <a:pt x="9874" y="84"/>
                  </a:cubicBezTo>
                  <a:cubicBezTo>
                    <a:pt x="7763" y="219"/>
                    <a:pt x="5032" y="489"/>
                    <a:pt x="2922" y="1367"/>
                  </a:cubicBezTo>
                  <a:cubicBezTo>
                    <a:pt x="812" y="2244"/>
                    <a:pt x="-678" y="3729"/>
                    <a:pt x="315" y="5282"/>
                  </a:cubicBezTo>
                  <a:cubicBezTo>
                    <a:pt x="1308" y="6834"/>
                    <a:pt x="4784" y="8454"/>
                    <a:pt x="8632" y="10344"/>
                  </a:cubicBezTo>
                  <a:cubicBezTo>
                    <a:pt x="12481" y="12234"/>
                    <a:pt x="16701" y="14394"/>
                    <a:pt x="18812" y="15879"/>
                  </a:cubicBezTo>
                  <a:cubicBezTo>
                    <a:pt x="20922" y="17364"/>
                    <a:pt x="20922" y="18174"/>
                    <a:pt x="18936" y="19051"/>
                  </a:cubicBezTo>
                  <a:cubicBezTo>
                    <a:pt x="16950" y="19929"/>
                    <a:pt x="12977" y="20874"/>
                    <a:pt x="10370" y="21211"/>
                  </a:cubicBezTo>
                  <a:cubicBezTo>
                    <a:pt x="7763" y="21549"/>
                    <a:pt x="6522" y="21279"/>
                    <a:pt x="6025" y="20739"/>
                  </a:cubicBezTo>
                  <a:cubicBezTo>
                    <a:pt x="5529" y="20199"/>
                    <a:pt x="5777" y="19389"/>
                    <a:pt x="6770" y="18646"/>
                  </a:cubicBezTo>
                  <a:cubicBezTo>
                    <a:pt x="7763" y="17904"/>
                    <a:pt x="9501" y="17229"/>
                    <a:pt x="11239" y="16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1128471" y="6758728"/>
              <a:ext cx="134154" cy="26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3" h="21040" fill="norm" stroke="1" extrusionOk="0">
                  <a:moveTo>
                    <a:pt x="1618" y="7878"/>
                  </a:moveTo>
                  <a:cubicBezTo>
                    <a:pt x="5487" y="7709"/>
                    <a:pt x="9355" y="7540"/>
                    <a:pt x="12418" y="6781"/>
                  </a:cubicBezTo>
                  <a:cubicBezTo>
                    <a:pt x="15481" y="6021"/>
                    <a:pt x="17738" y="4671"/>
                    <a:pt x="19027" y="3574"/>
                  </a:cubicBezTo>
                  <a:cubicBezTo>
                    <a:pt x="20317" y="2477"/>
                    <a:pt x="20639" y="1634"/>
                    <a:pt x="20317" y="874"/>
                  </a:cubicBezTo>
                  <a:cubicBezTo>
                    <a:pt x="19994" y="115"/>
                    <a:pt x="19027" y="-560"/>
                    <a:pt x="15481" y="706"/>
                  </a:cubicBezTo>
                  <a:cubicBezTo>
                    <a:pt x="11935" y="1971"/>
                    <a:pt x="5809" y="5178"/>
                    <a:pt x="2585" y="7878"/>
                  </a:cubicBezTo>
                  <a:cubicBezTo>
                    <a:pt x="-639" y="10578"/>
                    <a:pt x="-961" y="12771"/>
                    <a:pt x="2263" y="14881"/>
                  </a:cubicBezTo>
                  <a:cubicBezTo>
                    <a:pt x="5487" y="16990"/>
                    <a:pt x="12257" y="19015"/>
                    <a:pt x="19027" y="2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1463914" y="6607216"/>
              <a:ext cx="176831" cy="413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325" fill="norm" stroke="1" extrusionOk="0">
                  <a:moveTo>
                    <a:pt x="20983" y="138"/>
                  </a:moveTo>
                  <a:cubicBezTo>
                    <a:pt x="19225" y="29"/>
                    <a:pt x="17467" y="-80"/>
                    <a:pt x="16085" y="84"/>
                  </a:cubicBezTo>
                  <a:cubicBezTo>
                    <a:pt x="14704" y="247"/>
                    <a:pt x="13699" y="684"/>
                    <a:pt x="11313" y="2265"/>
                  </a:cubicBezTo>
                  <a:cubicBezTo>
                    <a:pt x="8927" y="3847"/>
                    <a:pt x="5160" y="6575"/>
                    <a:pt x="2774" y="9411"/>
                  </a:cubicBezTo>
                  <a:cubicBezTo>
                    <a:pt x="388" y="12247"/>
                    <a:pt x="-617" y="15193"/>
                    <a:pt x="388" y="17265"/>
                  </a:cubicBezTo>
                  <a:cubicBezTo>
                    <a:pt x="1392" y="19338"/>
                    <a:pt x="4406" y="20538"/>
                    <a:pt x="7671" y="21029"/>
                  </a:cubicBezTo>
                  <a:cubicBezTo>
                    <a:pt x="10936" y="21520"/>
                    <a:pt x="14453" y="21302"/>
                    <a:pt x="17969" y="21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1704607" y="6715357"/>
              <a:ext cx="185709" cy="45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7" h="21395" fill="norm" stroke="1" extrusionOk="0">
                  <a:moveTo>
                    <a:pt x="8599" y="6034"/>
                  </a:moveTo>
                  <a:cubicBezTo>
                    <a:pt x="7399" y="6034"/>
                    <a:pt x="6199" y="6034"/>
                    <a:pt x="5239" y="7267"/>
                  </a:cubicBezTo>
                  <a:cubicBezTo>
                    <a:pt x="4279" y="8500"/>
                    <a:pt x="3559" y="10966"/>
                    <a:pt x="2839" y="13234"/>
                  </a:cubicBezTo>
                  <a:cubicBezTo>
                    <a:pt x="2119" y="15503"/>
                    <a:pt x="1399" y="17574"/>
                    <a:pt x="919" y="19004"/>
                  </a:cubicBezTo>
                  <a:cubicBezTo>
                    <a:pt x="439" y="20434"/>
                    <a:pt x="199" y="21223"/>
                    <a:pt x="79" y="21371"/>
                  </a:cubicBezTo>
                  <a:cubicBezTo>
                    <a:pt x="-41" y="21519"/>
                    <a:pt x="-41" y="21026"/>
                    <a:pt x="199" y="18905"/>
                  </a:cubicBezTo>
                  <a:cubicBezTo>
                    <a:pt x="439" y="16785"/>
                    <a:pt x="919" y="13037"/>
                    <a:pt x="2359" y="9930"/>
                  </a:cubicBezTo>
                  <a:cubicBezTo>
                    <a:pt x="3799" y="6823"/>
                    <a:pt x="6199" y="4357"/>
                    <a:pt x="8119" y="2829"/>
                  </a:cubicBezTo>
                  <a:cubicBezTo>
                    <a:pt x="10039" y="1300"/>
                    <a:pt x="11479" y="708"/>
                    <a:pt x="12919" y="363"/>
                  </a:cubicBezTo>
                  <a:cubicBezTo>
                    <a:pt x="14359" y="18"/>
                    <a:pt x="15799" y="-81"/>
                    <a:pt x="16999" y="67"/>
                  </a:cubicBezTo>
                  <a:cubicBezTo>
                    <a:pt x="18199" y="215"/>
                    <a:pt x="19159" y="609"/>
                    <a:pt x="19999" y="1546"/>
                  </a:cubicBezTo>
                  <a:cubicBezTo>
                    <a:pt x="20839" y="2483"/>
                    <a:pt x="21559" y="3963"/>
                    <a:pt x="20599" y="5196"/>
                  </a:cubicBezTo>
                  <a:cubicBezTo>
                    <a:pt x="19639" y="6429"/>
                    <a:pt x="16999" y="7415"/>
                    <a:pt x="14479" y="7908"/>
                  </a:cubicBezTo>
                  <a:cubicBezTo>
                    <a:pt x="11959" y="8401"/>
                    <a:pt x="9559" y="8401"/>
                    <a:pt x="7159" y="8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1822887" y="6533694"/>
              <a:ext cx="10995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600" fill="norm" stroke="1" extrusionOk="0">
                  <a:moveTo>
                    <a:pt x="5277" y="0"/>
                  </a:moveTo>
                  <a:cubicBezTo>
                    <a:pt x="3646" y="4500"/>
                    <a:pt x="2016" y="9000"/>
                    <a:pt x="997" y="13050"/>
                  </a:cubicBezTo>
                  <a:cubicBezTo>
                    <a:pt x="-21" y="17100"/>
                    <a:pt x="-429" y="20700"/>
                    <a:pt x="590" y="20700"/>
                  </a:cubicBezTo>
                  <a:cubicBezTo>
                    <a:pt x="1609" y="20700"/>
                    <a:pt x="4054" y="17100"/>
                    <a:pt x="5888" y="14175"/>
                  </a:cubicBezTo>
                  <a:cubicBezTo>
                    <a:pt x="7722" y="11250"/>
                    <a:pt x="8945" y="9000"/>
                    <a:pt x="10371" y="6975"/>
                  </a:cubicBezTo>
                  <a:cubicBezTo>
                    <a:pt x="11797" y="4950"/>
                    <a:pt x="13428" y="3150"/>
                    <a:pt x="14854" y="3150"/>
                  </a:cubicBezTo>
                  <a:cubicBezTo>
                    <a:pt x="16280" y="3150"/>
                    <a:pt x="17503" y="4950"/>
                    <a:pt x="18522" y="8325"/>
                  </a:cubicBezTo>
                  <a:cubicBezTo>
                    <a:pt x="19541" y="11700"/>
                    <a:pt x="20356" y="16650"/>
                    <a:pt x="211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1926494" y="6851194"/>
              <a:ext cx="952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5684"/>
                    <a:pt x="11520" y="11368"/>
                    <a:pt x="15120" y="14968"/>
                  </a:cubicBezTo>
                  <a:cubicBezTo>
                    <a:pt x="18720" y="18568"/>
                    <a:pt x="20160" y="200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1949263" y="6863894"/>
              <a:ext cx="78832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7" h="21600" fill="norm" stroke="1" extrusionOk="0">
                  <a:moveTo>
                    <a:pt x="20627" y="0"/>
                  </a:moveTo>
                  <a:cubicBezTo>
                    <a:pt x="17858" y="327"/>
                    <a:pt x="15089" y="655"/>
                    <a:pt x="11212" y="3436"/>
                  </a:cubicBezTo>
                  <a:cubicBezTo>
                    <a:pt x="7335" y="6218"/>
                    <a:pt x="2350" y="11455"/>
                    <a:pt x="689" y="14891"/>
                  </a:cubicBezTo>
                  <a:cubicBezTo>
                    <a:pt x="-973" y="18327"/>
                    <a:pt x="689" y="19964"/>
                    <a:pt x="23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2087132" y="6696900"/>
              <a:ext cx="106063" cy="236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389" fill="norm" stroke="1" extrusionOk="0">
                  <a:moveTo>
                    <a:pt x="21222" y="171"/>
                  </a:moveTo>
                  <a:cubicBezTo>
                    <a:pt x="19104" y="-20"/>
                    <a:pt x="16987" y="-211"/>
                    <a:pt x="14446" y="554"/>
                  </a:cubicBezTo>
                  <a:cubicBezTo>
                    <a:pt x="11904" y="1318"/>
                    <a:pt x="8940" y="3039"/>
                    <a:pt x="6398" y="5715"/>
                  </a:cubicBezTo>
                  <a:cubicBezTo>
                    <a:pt x="3857" y="8391"/>
                    <a:pt x="1740" y="12023"/>
                    <a:pt x="681" y="14412"/>
                  </a:cubicBezTo>
                  <a:cubicBezTo>
                    <a:pt x="-378" y="16801"/>
                    <a:pt x="-378" y="17948"/>
                    <a:pt x="1951" y="18904"/>
                  </a:cubicBezTo>
                  <a:cubicBezTo>
                    <a:pt x="4281" y="19860"/>
                    <a:pt x="8940" y="20624"/>
                    <a:pt x="13598" y="21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2202459" y="6705144"/>
              <a:ext cx="162186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21494" y="0"/>
                  </a:moveTo>
                  <a:cubicBezTo>
                    <a:pt x="18128" y="4582"/>
                    <a:pt x="14762" y="9164"/>
                    <a:pt x="11956" y="12436"/>
                  </a:cubicBezTo>
                  <a:cubicBezTo>
                    <a:pt x="9151" y="15709"/>
                    <a:pt x="6907" y="17673"/>
                    <a:pt x="5084" y="18655"/>
                  </a:cubicBezTo>
                  <a:cubicBezTo>
                    <a:pt x="3260" y="19636"/>
                    <a:pt x="1858" y="19636"/>
                    <a:pt x="1016" y="19091"/>
                  </a:cubicBezTo>
                  <a:cubicBezTo>
                    <a:pt x="175" y="18545"/>
                    <a:pt x="-106" y="17455"/>
                    <a:pt x="34" y="16364"/>
                  </a:cubicBezTo>
                  <a:cubicBezTo>
                    <a:pt x="175" y="15273"/>
                    <a:pt x="736" y="14182"/>
                    <a:pt x="1858" y="13527"/>
                  </a:cubicBezTo>
                  <a:cubicBezTo>
                    <a:pt x="2980" y="12873"/>
                    <a:pt x="4663" y="12655"/>
                    <a:pt x="7468" y="14073"/>
                  </a:cubicBezTo>
                  <a:cubicBezTo>
                    <a:pt x="10273" y="15491"/>
                    <a:pt x="14200" y="18545"/>
                    <a:pt x="181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2383694" y="6681205"/>
              <a:ext cx="90117" cy="252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98" fill="norm" stroke="1" extrusionOk="0">
                  <a:moveTo>
                    <a:pt x="0" y="412"/>
                  </a:moveTo>
                  <a:cubicBezTo>
                    <a:pt x="2512" y="55"/>
                    <a:pt x="5023" y="-302"/>
                    <a:pt x="8288" y="412"/>
                  </a:cubicBezTo>
                  <a:cubicBezTo>
                    <a:pt x="11553" y="1126"/>
                    <a:pt x="15572" y="2911"/>
                    <a:pt x="18084" y="5410"/>
                  </a:cubicBezTo>
                  <a:cubicBezTo>
                    <a:pt x="20595" y="7910"/>
                    <a:pt x="21600" y="11123"/>
                    <a:pt x="21349" y="13711"/>
                  </a:cubicBezTo>
                  <a:cubicBezTo>
                    <a:pt x="21098" y="16300"/>
                    <a:pt x="19591" y="18263"/>
                    <a:pt x="17581" y="19424"/>
                  </a:cubicBezTo>
                  <a:cubicBezTo>
                    <a:pt x="15572" y="20584"/>
                    <a:pt x="13060" y="20941"/>
                    <a:pt x="10549" y="212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2497994" y="6584494"/>
              <a:ext cx="172411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9" h="21600" fill="norm" stroke="1" extrusionOk="0">
                  <a:moveTo>
                    <a:pt x="9148" y="0"/>
                  </a:moveTo>
                  <a:cubicBezTo>
                    <a:pt x="12452" y="2525"/>
                    <a:pt x="15755" y="5049"/>
                    <a:pt x="18042" y="7434"/>
                  </a:cubicBezTo>
                  <a:cubicBezTo>
                    <a:pt x="20329" y="9818"/>
                    <a:pt x="21600" y="12062"/>
                    <a:pt x="19948" y="14119"/>
                  </a:cubicBezTo>
                  <a:cubicBezTo>
                    <a:pt x="18296" y="16177"/>
                    <a:pt x="13722" y="18047"/>
                    <a:pt x="9911" y="19262"/>
                  </a:cubicBezTo>
                  <a:cubicBezTo>
                    <a:pt x="6099" y="20478"/>
                    <a:pt x="3049" y="210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3614371" y="6261173"/>
              <a:ext cx="2611074" cy="1125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3" h="21590" fill="norm" stroke="1" extrusionOk="0">
                  <a:moveTo>
                    <a:pt x="63" y="18870"/>
                  </a:moveTo>
                  <a:cubicBezTo>
                    <a:pt x="28" y="19276"/>
                    <a:pt x="-7" y="19682"/>
                    <a:pt x="2" y="20067"/>
                  </a:cubicBezTo>
                  <a:cubicBezTo>
                    <a:pt x="11" y="20453"/>
                    <a:pt x="63" y="20819"/>
                    <a:pt x="107" y="21103"/>
                  </a:cubicBezTo>
                  <a:cubicBezTo>
                    <a:pt x="151" y="21387"/>
                    <a:pt x="186" y="21590"/>
                    <a:pt x="221" y="21590"/>
                  </a:cubicBezTo>
                  <a:cubicBezTo>
                    <a:pt x="256" y="21590"/>
                    <a:pt x="291" y="21387"/>
                    <a:pt x="334" y="20616"/>
                  </a:cubicBezTo>
                  <a:cubicBezTo>
                    <a:pt x="378" y="19844"/>
                    <a:pt x="431" y="18504"/>
                    <a:pt x="474" y="17083"/>
                  </a:cubicBezTo>
                  <a:cubicBezTo>
                    <a:pt x="518" y="15662"/>
                    <a:pt x="553" y="14160"/>
                    <a:pt x="588" y="12779"/>
                  </a:cubicBezTo>
                  <a:cubicBezTo>
                    <a:pt x="623" y="11399"/>
                    <a:pt x="658" y="10140"/>
                    <a:pt x="676" y="8780"/>
                  </a:cubicBezTo>
                  <a:cubicBezTo>
                    <a:pt x="693" y="7420"/>
                    <a:pt x="693" y="5958"/>
                    <a:pt x="711" y="5004"/>
                  </a:cubicBezTo>
                  <a:cubicBezTo>
                    <a:pt x="728" y="4050"/>
                    <a:pt x="763" y="3604"/>
                    <a:pt x="851" y="3258"/>
                  </a:cubicBezTo>
                  <a:cubicBezTo>
                    <a:pt x="938" y="2913"/>
                    <a:pt x="1078" y="2670"/>
                    <a:pt x="1245" y="2568"/>
                  </a:cubicBezTo>
                  <a:cubicBezTo>
                    <a:pt x="1411" y="2467"/>
                    <a:pt x="1603" y="2507"/>
                    <a:pt x="1927" y="2406"/>
                  </a:cubicBezTo>
                  <a:cubicBezTo>
                    <a:pt x="2251" y="2304"/>
                    <a:pt x="2706" y="2061"/>
                    <a:pt x="3214" y="1817"/>
                  </a:cubicBezTo>
                  <a:cubicBezTo>
                    <a:pt x="3721" y="1573"/>
                    <a:pt x="4281" y="1330"/>
                    <a:pt x="4868" y="1167"/>
                  </a:cubicBezTo>
                  <a:cubicBezTo>
                    <a:pt x="5454" y="1005"/>
                    <a:pt x="6067" y="924"/>
                    <a:pt x="6750" y="863"/>
                  </a:cubicBezTo>
                  <a:cubicBezTo>
                    <a:pt x="7432" y="802"/>
                    <a:pt x="8185" y="761"/>
                    <a:pt x="8903" y="721"/>
                  </a:cubicBezTo>
                  <a:cubicBezTo>
                    <a:pt x="9620" y="680"/>
                    <a:pt x="10303" y="640"/>
                    <a:pt x="10986" y="558"/>
                  </a:cubicBezTo>
                  <a:cubicBezTo>
                    <a:pt x="11668" y="477"/>
                    <a:pt x="12351" y="355"/>
                    <a:pt x="12990" y="254"/>
                  </a:cubicBezTo>
                  <a:cubicBezTo>
                    <a:pt x="13629" y="152"/>
                    <a:pt x="14224" y="71"/>
                    <a:pt x="14898" y="31"/>
                  </a:cubicBezTo>
                  <a:cubicBezTo>
                    <a:pt x="15572" y="-10"/>
                    <a:pt x="16324" y="-10"/>
                    <a:pt x="16998" y="31"/>
                  </a:cubicBezTo>
                  <a:cubicBezTo>
                    <a:pt x="17672" y="71"/>
                    <a:pt x="18267" y="152"/>
                    <a:pt x="18932" y="254"/>
                  </a:cubicBezTo>
                  <a:cubicBezTo>
                    <a:pt x="19598" y="355"/>
                    <a:pt x="20333" y="477"/>
                    <a:pt x="20788" y="558"/>
                  </a:cubicBezTo>
                  <a:cubicBezTo>
                    <a:pt x="21243" y="640"/>
                    <a:pt x="21418" y="680"/>
                    <a:pt x="21593" y="7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4" name="Line"/>
            <p:cNvSpPr/>
            <p:nvPr/>
          </p:nvSpPr>
          <p:spPr>
            <a:xfrm>
              <a:off x="7323994" y="7010473"/>
              <a:ext cx="908051" cy="12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20700"/>
                  </a:moveTo>
                  <a:cubicBezTo>
                    <a:pt x="1510" y="20700"/>
                    <a:pt x="3021" y="20700"/>
                    <a:pt x="4683" y="17100"/>
                  </a:cubicBezTo>
                  <a:cubicBezTo>
                    <a:pt x="6344" y="13500"/>
                    <a:pt x="8157" y="6300"/>
                    <a:pt x="10045" y="2700"/>
                  </a:cubicBezTo>
                  <a:cubicBezTo>
                    <a:pt x="11933" y="-900"/>
                    <a:pt x="13897" y="-900"/>
                    <a:pt x="15709" y="2700"/>
                  </a:cubicBezTo>
                  <a:cubicBezTo>
                    <a:pt x="17522" y="6300"/>
                    <a:pt x="19183" y="13500"/>
                    <a:pt x="20140" y="15300"/>
                  </a:cubicBezTo>
                  <a:cubicBezTo>
                    <a:pt x="21097" y="17100"/>
                    <a:pt x="21348" y="13500"/>
                    <a:pt x="21600" y="9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5" name="Line"/>
            <p:cNvSpPr/>
            <p:nvPr/>
          </p:nvSpPr>
          <p:spPr>
            <a:xfrm>
              <a:off x="8054860" y="6909138"/>
              <a:ext cx="129647" cy="227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525" fill="norm" stroke="1" extrusionOk="0">
                  <a:moveTo>
                    <a:pt x="10186" y="1125"/>
                  </a:moveTo>
                  <a:cubicBezTo>
                    <a:pt x="8471" y="725"/>
                    <a:pt x="6757" y="325"/>
                    <a:pt x="4871" y="125"/>
                  </a:cubicBezTo>
                  <a:cubicBezTo>
                    <a:pt x="2986" y="-75"/>
                    <a:pt x="928" y="-75"/>
                    <a:pt x="243" y="425"/>
                  </a:cubicBezTo>
                  <a:cubicBezTo>
                    <a:pt x="-443" y="925"/>
                    <a:pt x="243" y="1925"/>
                    <a:pt x="3328" y="3225"/>
                  </a:cubicBezTo>
                  <a:cubicBezTo>
                    <a:pt x="6414" y="4525"/>
                    <a:pt x="11900" y="6125"/>
                    <a:pt x="15500" y="7225"/>
                  </a:cubicBezTo>
                  <a:cubicBezTo>
                    <a:pt x="19100" y="8325"/>
                    <a:pt x="20814" y="8925"/>
                    <a:pt x="20986" y="10425"/>
                  </a:cubicBezTo>
                  <a:cubicBezTo>
                    <a:pt x="21157" y="11925"/>
                    <a:pt x="19786" y="14325"/>
                    <a:pt x="16528" y="16325"/>
                  </a:cubicBezTo>
                  <a:cubicBezTo>
                    <a:pt x="13271" y="18325"/>
                    <a:pt x="8128" y="19925"/>
                    <a:pt x="2986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6" name="Line"/>
            <p:cNvSpPr/>
            <p:nvPr/>
          </p:nvSpPr>
          <p:spPr>
            <a:xfrm>
              <a:off x="7308300" y="6616091"/>
              <a:ext cx="91895" cy="171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098" fill="norm" stroke="1" extrusionOk="0">
                  <a:moveTo>
                    <a:pt x="3639" y="6264"/>
                  </a:moveTo>
                  <a:cubicBezTo>
                    <a:pt x="3148" y="10168"/>
                    <a:pt x="2657" y="14071"/>
                    <a:pt x="2167" y="16674"/>
                  </a:cubicBezTo>
                  <a:cubicBezTo>
                    <a:pt x="1676" y="19276"/>
                    <a:pt x="1185" y="20578"/>
                    <a:pt x="694" y="20578"/>
                  </a:cubicBezTo>
                  <a:cubicBezTo>
                    <a:pt x="203" y="20578"/>
                    <a:pt x="-288" y="19276"/>
                    <a:pt x="203" y="16414"/>
                  </a:cubicBezTo>
                  <a:cubicBezTo>
                    <a:pt x="694" y="13551"/>
                    <a:pt x="2167" y="9127"/>
                    <a:pt x="4130" y="6134"/>
                  </a:cubicBezTo>
                  <a:cubicBezTo>
                    <a:pt x="6094" y="3141"/>
                    <a:pt x="8548" y="1580"/>
                    <a:pt x="11003" y="669"/>
                  </a:cubicBezTo>
                  <a:cubicBezTo>
                    <a:pt x="13457" y="-242"/>
                    <a:pt x="15912" y="-502"/>
                    <a:pt x="17876" y="1710"/>
                  </a:cubicBezTo>
                  <a:cubicBezTo>
                    <a:pt x="19839" y="3922"/>
                    <a:pt x="21312" y="8606"/>
                    <a:pt x="21312" y="12250"/>
                  </a:cubicBezTo>
                  <a:cubicBezTo>
                    <a:pt x="21312" y="15893"/>
                    <a:pt x="19839" y="18496"/>
                    <a:pt x="18367" y="210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7482744" y="6727087"/>
              <a:ext cx="2540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780" y="11375"/>
                    <a:pt x="7560" y="2735"/>
                    <a:pt x="11160" y="575"/>
                  </a:cubicBezTo>
                  <a:cubicBezTo>
                    <a:pt x="14760" y="-1585"/>
                    <a:pt x="1818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7691162" y="6669160"/>
              <a:ext cx="116699" cy="13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3551" y="665"/>
                  </a:moveTo>
                  <a:cubicBezTo>
                    <a:pt x="1689" y="332"/>
                    <a:pt x="-173" y="0"/>
                    <a:pt x="13" y="0"/>
                  </a:cubicBezTo>
                  <a:cubicBezTo>
                    <a:pt x="199" y="0"/>
                    <a:pt x="2434" y="332"/>
                    <a:pt x="5972" y="1495"/>
                  </a:cubicBezTo>
                  <a:cubicBezTo>
                    <a:pt x="9510" y="2658"/>
                    <a:pt x="14351" y="4652"/>
                    <a:pt x="17330" y="6480"/>
                  </a:cubicBezTo>
                  <a:cubicBezTo>
                    <a:pt x="20310" y="8308"/>
                    <a:pt x="21427" y="9969"/>
                    <a:pt x="19751" y="12462"/>
                  </a:cubicBezTo>
                  <a:cubicBezTo>
                    <a:pt x="18075" y="14954"/>
                    <a:pt x="13606" y="18277"/>
                    <a:pt x="91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7861737" y="6678613"/>
              <a:ext cx="212689" cy="107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0665" fill="norm" stroke="1" extrusionOk="0">
                  <a:moveTo>
                    <a:pt x="14812" y="1440"/>
                  </a:moveTo>
                  <a:cubicBezTo>
                    <a:pt x="12059" y="6738"/>
                    <a:pt x="9306" y="12036"/>
                    <a:pt x="7401" y="15093"/>
                  </a:cubicBezTo>
                  <a:cubicBezTo>
                    <a:pt x="5495" y="18150"/>
                    <a:pt x="4436" y="18965"/>
                    <a:pt x="3271" y="19168"/>
                  </a:cubicBezTo>
                  <a:cubicBezTo>
                    <a:pt x="2106" y="19372"/>
                    <a:pt x="836" y="18965"/>
                    <a:pt x="306" y="16723"/>
                  </a:cubicBezTo>
                  <a:cubicBezTo>
                    <a:pt x="-223" y="14482"/>
                    <a:pt x="-11" y="10406"/>
                    <a:pt x="518" y="7757"/>
                  </a:cubicBezTo>
                  <a:cubicBezTo>
                    <a:pt x="1048" y="5108"/>
                    <a:pt x="1895" y="3885"/>
                    <a:pt x="3271" y="4701"/>
                  </a:cubicBezTo>
                  <a:cubicBezTo>
                    <a:pt x="4648" y="5516"/>
                    <a:pt x="6553" y="8368"/>
                    <a:pt x="8248" y="11629"/>
                  </a:cubicBezTo>
                  <a:cubicBezTo>
                    <a:pt x="9942" y="14889"/>
                    <a:pt x="11424" y="18557"/>
                    <a:pt x="13224" y="19984"/>
                  </a:cubicBezTo>
                  <a:cubicBezTo>
                    <a:pt x="15024" y="21410"/>
                    <a:pt x="17142" y="20595"/>
                    <a:pt x="18730" y="17538"/>
                  </a:cubicBezTo>
                  <a:cubicBezTo>
                    <a:pt x="20318" y="14482"/>
                    <a:pt x="21377" y="9184"/>
                    <a:pt x="21271" y="5516"/>
                  </a:cubicBezTo>
                  <a:cubicBezTo>
                    <a:pt x="21165" y="1848"/>
                    <a:pt x="19895" y="-190"/>
                    <a:pt x="17565" y="14"/>
                  </a:cubicBezTo>
                  <a:cubicBezTo>
                    <a:pt x="15236" y="218"/>
                    <a:pt x="11848" y="2663"/>
                    <a:pt x="9836" y="4497"/>
                  </a:cubicBezTo>
                  <a:cubicBezTo>
                    <a:pt x="7824" y="6331"/>
                    <a:pt x="7189" y="7553"/>
                    <a:pt x="6553" y="87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8607783" y="6825794"/>
              <a:ext cx="255028" cy="306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28" fill="norm" stroke="1" extrusionOk="0">
                  <a:moveTo>
                    <a:pt x="14781" y="5326"/>
                  </a:moveTo>
                  <a:cubicBezTo>
                    <a:pt x="14781" y="4586"/>
                    <a:pt x="14781" y="3847"/>
                    <a:pt x="14427" y="3255"/>
                  </a:cubicBezTo>
                  <a:cubicBezTo>
                    <a:pt x="14073" y="2663"/>
                    <a:pt x="13365" y="2219"/>
                    <a:pt x="12125" y="1923"/>
                  </a:cubicBezTo>
                  <a:cubicBezTo>
                    <a:pt x="10886" y="1627"/>
                    <a:pt x="9116" y="1479"/>
                    <a:pt x="7522" y="1923"/>
                  </a:cubicBezTo>
                  <a:cubicBezTo>
                    <a:pt x="5929" y="2367"/>
                    <a:pt x="4512" y="3403"/>
                    <a:pt x="3273" y="5252"/>
                  </a:cubicBezTo>
                  <a:cubicBezTo>
                    <a:pt x="2034" y="7101"/>
                    <a:pt x="971" y="9764"/>
                    <a:pt x="440" y="11910"/>
                  </a:cubicBezTo>
                  <a:cubicBezTo>
                    <a:pt x="-91" y="14055"/>
                    <a:pt x="-91" y="15682"/>
                    <a:pt x="175" y="16792"/>
                  </a:cubicBezTo>
                  <a:cubicBezTo>
                    <a:pt x="440" y="17901"/>
                    <a:pt x="971" y="18493"/>
                    <a:pt x="1945" y="19233"/>
                  </a:cubicBezTo>
                  <a:cubicBezTo>
                    <a:pt x="2919" y="19973"/>
                    <a:pt x="4335" y="20860"/>
                    <a:pt x="6283" y="21230"/>
                  </a:cubicBezTo>
                  <a:cubicBezTo>
                    <a:pt x="8230" y="21600"/>
                    <a:pt x="10709" y="21452"/>
                    <a:pt x="12922" y="20786"/>
                  </a:cubicBezTo>
                  <a:cubicBezTo>
                    <a:pt x="15135" y="20121"/>
                    <a:pt x="17083" y="18937"/>
                    <a:pt x="18499" y="17605"/>
                  </a:cubicBezTo>
                  <a:cubicBezTo>
                    <a:pt x="19916" y="16274"/>
                    <a:pt x="20801" y="14795"/>
                    <a:pt x="21155" y="12945"/>
                  </a:cubicBezTo>
                  <a:cubicBezTo>
                    <a:pt x="21509" y="11096"/>
                    <a:pt x="21332" y="8877"/>
                    <a:pt x="20624" y="6732"/>
                  </a:cubicBezTo>
                  <a:cubicBezTo>
                    <a:pt x="19916" y="4586"/>
                    <a:pt x="18676" y="2515"/>
                    <a:pt x="16552" y="1405"/>
                  </a:cubicBezTo>
                  <a:cubicBezTo>
                    <a:pt x="14427" y="296"/>
                    <a:pt x="11417" y="148"/>
                    <a:pt x="84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3" name="Drawing"/>
          <p:cNvGrpSpPr/>
          <p:nvPr/>
        </p:nvGrpSpPr>
        <p:grpSpPr>
          <a:xfrm>
            <a:off x="1009650" y="2119983"/>
            <a:ext cx="11798301" cy="6645778"/>
            <a:chOff x="0" y="0"/>
            <a:chExt cx="11798300" cy="6645777"/>
          </a:xfrm>
        </p:grpSpPr>
        <p:sp>
          <p:nvSpPr>
            <p:cNvPr id="1323" name="Line"/>
            <p:cNvSpPr/>
            <p:nvPr/>
          </p:nvSpPr>
          <p:spPr>
            <a:xfrm>
              <a:off x="23084" y="231222"/>
              <a:ext cx="288066" cy="414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253" fill="norm" stroke="1" extrusionOk="0">
                  <a:moveTo>
                    <a:pt x="20511" y="2191"/>
                  </a:moveTo>
                  <a:cubicBezTo>
                    <a:pt x="20196" y="1649"/>
                    <a:pt x="19880" y="1106"/>
                    <a:pt x="19407" y="672"/>
                  </a:cubicBezTo>
                  <a:cubicBezTo>
                    <a:pt x="18934" y="238"/>
                    <a:pt x="18304" y="-88"/>
                    <a:pt x="16491" y="21"/>
                  </a:cubicBezTo>
                  <a:cubicBezTo>
                    <a:pt x="14677" y="129"/>
                    <a:pt x="11682" y="672"/>
                    <a:pt x="9238" y="1649"/>
                  </a:cubicBezTo>
                  <a:cubicBezTo>
                    <a:pt x="6794" y="2626"/>
                    <a:pt x="4902" y="4037"/>
                    <a:pt x="3247" y="6425"/>
                  </a:cubicBezTo>
                  <a:cubicBezTo>
                    <a:pt x="1591" y="8813"/>
                    <a:pt x="172" y="12177"/>
                    <a:pt x="15" y="14674"/>
                  </a:cubicBezTo>
                  <a:cubicBezTo>
                    <a:pt x="-143" y="17170"/>
                    <a:pt x="961" y="18798"/>
                    <a:pt x="3168" y="19884"/>
                  </a:cubicBezTo>
                  <a:cubicBezTo>
                    <a:pt x="5375" y="20969"/>
                    <a:pt x="8686" y="21512"/>
                    <a:pt x="11918" y="21132"/>
                  </a:cubicBezTo>
                  <a:cubicBezTo>
                    <a:pt x="15150" y="20752"/>
                    <a:pt x="18304" y="19450"/>
                    <a:pt x="21457" y="181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373003" y="439066"/>
              <a:ext cx="111489" cy="16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5" h="21133" fill="norm" stroke="1" extrusionOk="0">
                  <a:moveTo>
                    <a:pt x="16800" y="1620"/>
                  </a:moveTo>
                  <a:cubicBezTo>
                    <a:pt x="15229" y="810"/>
                    <a:pt x="13658" y="0"/>
                    <a:pt x="11891" y="0"/>
                  </a:cubicBezTo>
                  <a:cubicBezTo>
                    <a:pt x="10124" y="0"/>
                    <a:pt x="8160" y="810"/>
                    <a:pt x="6000" y="3510"/>
                  </a:cubicBezTo>
                  <a:cubicBezTo>
                    <a:pt x="3840" y="6210"/>
                    <a:pt x="1484" y="10800"/>
                    <a:pt x="502" y="13770"/>
                  </a:cubicBezTo>
                  <a:cubicBezTo>
                    <a:pt x="-480" y="16740"/>
                    <a:pt x="-87" y="18090"/>
                    <a:pt x="2269" y="19305"/>
                  </a:cubicBezTo>
                  <a:cubicBezTo>
                    <a:pt x="4625" y="20520"/>
                    <a:pt x="8945" y="21600"/>
                    <a:pt x="12480" y="20925"/>
                  </a:cubicBezTo>
                  <a:cubicBezTo>
                    <a:pt x="16015" y="20250"/>
                    <a:pt x="18764" y="17820"/>
                    <a:pt x="19942" y="15120"/>
                  </a:cubicBezTo>
                  <a:cubicBezTo>
                    <a:pt x="21120" y="12420"/>
                    <a:pt x="20727" y="9450"/>
                    <a:pt x="19942" y="7425"/>
                  </a:cubicBezTo>
                  <a:cubicBezTo>
                    <a:pt x="19156" y="5400"/>
                    <a:pt x="17978" y="4320"/>
                    <a:pt x="16211" y="3240"/>
                  </a:cubicBezTo>
                  <a:cubicBezTo>
                    <a:pt x="14444" y="2160"/>
                    <a:pt x="12087" y="1080"/>
                    <a:pt x="10516" y="1350"/>
                  </a:cubicBezTo>
                  <a:cubicBezTo>
                    <a:pt x="8945" y="1620"/>
                    <a:pt x="8160" y="3240"/>
                    <a:pt x="8749" y="4455"/>
                  </a:cubicBezTo>
                  <a:cubicBezTo>
                    <a:pt x="9338" y="5670"/>
                    <a:pt x="11302" y="6480"/>
                    <a:pt x="13265" y="7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539750" y="419046"/>
              <a:ext cx="146050" cy="178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9" fill="norm" stroke="1" extrusionOk="0">
                  <a:moveTo>
                    <a:pt x="1878" y="4583"/>
                  </a:moveTo>
                  <a:cubicBezTo>
                    <a:pt x="939" y="5576"/>
                    <a:pt x="0" y="6569"/>
                    <a:pt x="0" y="8555"/>
                  </a:cubicBezTo>
                  <a:cubicBezTo>
                    <a:pt x="0" y="10541"/>
                    <a:pt x="939" y="13520"/>
                    <a:pt x="1409" y="16003"/>
                  </a:cubicBezTo>
                  <a:cubicBezTo>
                    <a:pt x="1878" y="18486"/>
                    <a:pt x="1878" y="20472"/>
                    <a:pt x="1878" y="20845"/>
                  </a:cubicBezTo>
                  <a:cubicBezTo>
                    <a:pt x="1878" y="21217"/>
                    <a:pt x="1878" y="19976"/>
                    <a:pt x="2191" y="16996"/>
                  </a:cubicBezTo>
                  <a:cubicBezTo>
                    <a:pt x="2504" y="14017"/>
                    <a:pt x="3130" y="9300"/>
                    <a:pt x="4696" y="6072"/>
                  </a:cubicBezTo>
                  <a:cubicBezTo>
                    <a:pt x="6261" y="2845"/>
                    <a:pt x="8765" y="1107"/>
                    <a:pt x="10800" y="362"/>
                  </a:cubicBezTo>
                  <a:cubicBezTo>
                    <a:pt x="12835" y="-383"/>
                    <a:pt x="14400" y="-135"/>
                    <a:pt x="16122" y="2596"/>
                  </a:cubicBezTo>
                  <a:cubicBezTo>
                    <a:pt x="17843" y="5327"/>
                    <a:pt x="19722" y="10541"/>
                    <a:pt x="21600" y="157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741654" y="353606"/>
              <a:ext cx="89607" cy="199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20" h="21458" fill="norm" stroke="1" extrusionOk="0">
                  <a:moveTo>
                    <a:pt x="19014" y="3723"/>
                  </a:moveTo>
                  <a:cubicBezTo>
                    <a:pt x="18534" y="2586"/>
                    <a:pt x="18054" y="1450"/>
                    <a:pt x="16614" y="767"/>
                  </a:cubicBezTo>
                  <a:cubicBezTo>
                    <a:pt x="15174" y="85"/>
                    <a:pt x="12774" y="-142"/>
                    <a:pt x="10374" y="85"/>
                  </a:cubicBezTo>
                  <a:cubicBezTo>
                    <a:pt x="7974" y="313"/>
                    <a:pt x="5574" y="995"/>
                    <a:pt x="3894" y="1904"/>
                  </a:cubicBezTo>
                  <a:cubicBezTo>
                    <a:pt x="2214" y="2814"/>
                    <a:pt x="1254" y="3951"/>
                    <a:pt x="534" y="5087"/>
                  </a:cubicBezTo>
                  <a:cubicBezTo>
                    <a:pt x="-186" y="6224"/>
                    <a:pt x="-666" y="7361"/>
                    <a:pt x="2454" y="8953"/>
                  </a:cubicBezTo>
                  <a:cubicBezTo>
                    <a:pt x="5574" y="10544"/>
                    <a:pt x="12294" y="12591"/>
                    <a:pt x="16134" y="14182"/>
                  </a:cubicBezTo>
                  <a:cubicBezTo>
                    <a:pt x="19974" y="15774"/>
                    <a:pt x="20934" y="16911"/>
                    <a:pt x="19974" y="18047"/>
                  </a:cubicBezTo>
                  <a:cubicBezTo>
                    <a:pt x="19014" y="19184"/>
                    <a:pt x="16134" y="20321"/>
                    <a:pt x="13494" y="20890"/>
                  </a:cubicBezTo>
                  <a:cubicBezTo>
                    <a:pt x="10854" y="21458"/>
                    <a:pt x="8454" y="21458"/>
                    <a:pt x="6054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901700" y="420016"/>
              <a:ext cx="63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882650" y="337466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995830" y="329903"/>
              <a:ext cx="92100" cy="197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416" fill="norm" stroke="1" extrusionOk="0">
                  <a:moveTo>
                    <a:pt x="15744" y="1511"/>
                  </a:moveTo>
                  <a:cubicBezTo>
                    <a:pt x="13866" y="821"/>
                    <a:pt x="11987" y="132"/>
                    <a:pt x="9874" y="17"/>
                  </a:cubicBezTo>
                  <a:cubicBezTo>
                    <a:pt x="7761" y="-98"/>
                    <a:pt x="5413" y="362"/>
                    <a:pt x="3300" y="1855"/>
                  </a:cubicBezTo>
                  <a:cubicBezTo>
                    <a:pt x="1187" y="3349"/>
                    <a:pt x="-691" y="5876"/>
                    <a:pt x="248" y="7945"/>
                  </a:cubicBezTo>
                  <a:cubicBezTo>
                    <a:pt x="1187" y="10013"/>
                    <a:pt x="4944" y="11621"/>
                    <a:pt x="8700" y="13230"/>
                  </a:cubicBezTo>
                  <a:cubicBezTo>
                    <a:pt x="12457" y="14838"/>
                    <a:pt x="16213" y="16447"/>
                    <a:pt x="18326" y="17825"/>
                  </a:cubicBezTo>
                  <a:cubicBezTo>
                    <a:pt x="20439" y="19204"/>
                    <a:pt x="20909" y="20353"/>
                    <a:pt x="19970" y="20928"/>
                  </a:cubicBezTo>
                  <a:cubicBezTo>
                    <a:pt x="19031" y="21502"/>
                    <a:pt x="16683" y="21502"/>
                    <a:pt x="14335" y="21272"/>
                  </a:cubicBezTo>
                  <a:cubicBezTo>
                    <a:pt x="11987" y="21042"/>
                    <a:pt x="9639" y="20583"/>
                    <a:pt x="8231" y="19779"/>
                  </a:cubicBezTo>
                  <a:cubicBezTo>
                    <a:pt x="6822" y="18974"/>
                    <a:pt x="6352" y="17825"/>
                    <a:pt x="5883" y="16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1208616" y="172366"/>
              <a:ext cx="61385" cy="34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90" y="0"/>
                  </a:moveTo>
                  <a:cubicBezTo>
                    <a:pt x="745" y="4083"/>
                    <a:pt x="0" y="8166"/>
                    <a:pt x="0" y="11590"/>
                  </a:cubicBezTo>
                  <a:cubicBezTo>
                    <a:pt x="0" y="15015"/>
                    <a:pt x="745" y="17780"/>
                    <a:pt x="2607" y="19427"/>
                  </a:cubicBezTo>
                  <a:cubicBezTo>
                    <a:pt x="4469" y="21073"/>
                    <a:pt x="7448" y="21600"/>
                    <a:pt x="10800" y="21600"/>
                  </a:cubicBezTo>
                  <a:cubicBezTo>
                    <a:pt x="14152" y="21600"/>
                    <a:pt x="17876" y="21073"/>
                    <a:pt x="21600" y="205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1149350" y="362866"/>
              <a:ext cx="1460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1320743" y="301344"/>
              <a:ext cx="133407" cy="202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070" fill="norm" stroke="1" extrusionOk="0">
                  <a:moveTo>
                    <a:pt x="3996" y="9712"/>
                  </a:moveTo>
                  <a:cubicBezTo>
                    <a:pt x="7652" y="7949"/>
                    <a:pt x="11307" y="6186"/>
                    <a:pt x="13301" y="4533"/>
                  </a:cubicBezTo>
                  <a:cubicBezTo>
                    <a:pt x="15295" y="2880"/>
                    <a:pt x="15627" y="1337"/>
                    <a:pt x="14630" y="565"/>
                  </a:cubicBezTo>
                  <a:cubicBezTo>
                    <a:pt x="13633" y="-206"/>
                    <a:pt x="11307" y="-206"/>
                    <a:pt x="8981" y="676"/>
                  </a:cubicBezTo>
                  <a:cubicBezTo>
                    <a:pt x="6655" y="1557"/>
                    <a:pt x="4329" y="3321"/>
                    <a:pt x="2501" y="6186"/>
                  </a:cubicBezTo>
                  <a:cubicBezTo>
                    <a:pt x="673" y="9051"/>
                    <a:pt x="-656" y="13018"/>
                    <a:pt x="341" y="15884"/>
                  </a:cubicBezTo>
                  <a:cubicBezTo>
                    <a:pt x="1338" y="18749"/>
                    <a:pt x="4661" y="20512"/>
                    <a:pt x="8482" y="20953"/>
                  </a:cubicBezTo>
                  <a:cubicBezTo>
                    <a:pt x="12304" y="21394"/>
                    <a:pt x="16624" y="20512"/>
                    <a:pt x="20944" y="196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1492250" y="311824"/>
              <a:ext cx="101600" cy="164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79" fill="norm" stroke="1" extrusionOk="0">
                  <a:moveTo>
                    <a:pt x="0" y="30"/>
                  </a:moveTo>
                  <a:cubicBezTo>
                    <a:pt x="450" y="5097"/>
                    <a:pt x="900" y="10164"/>
                    <a:pt x="1125" y="13897"/>
                  </a:cubicBezTo>
                  <a:cubicBezTo>
                    <a:pt x="1350" y="17630"/>
                    <a:pt x="1350" y="20030"/>
                    <a:pt x="1125" y="20564"/>
                  </a:cubicBezTo>
                  <a:cubicBezTo>
                    <a:pt x="900" y="21097"/>
                    <a:pt x="450" y="19764"/>
                    <a:pt x="675" y="16830"/>
                  </a:cubicBezTo>
                  <a:cubicBezTo>
                    <a:pt x="900" y="13897"/>
                    <a:pt x="1800" y="9364"/>
                    <a:pt x="2925" y="6297"/>
                  </a:cubicBezTo>
                  <a:cubicBezTo>
                    <a:pt x="4050" y="3230"/>
                    <a:pt x="5400" y="1630"/>
                    <a:pt x="7425" y="697"/>
                  </a:cubicBezTo>
                  <a:cubicBezTo>
                    <a:pt x="9450" y="-236"/>
                    <a:pt x="12150" y="-503"/>
                    <a:pt x="14175" y="1630"/>
                  </a:cubicBezTo>
                  <a:cubicBezTo>
                    <a:pt x="16200" y="3764"/>
                    <a:pt x="17550" y="8297"/>
                    <a:pt x="18675" y="11764"/>
                  </a:cubicBezTo>
                  <a:cubicBezTo>
                    <a:pt x="19800" y="15230"/>
                    <a:pt x="20700" y="17630"/>
                    <a:pt x="21600" y="200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1665816" y="284936"/>
              <a:ext cx="99485" cy="197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18843" y="3596"/>
                  </a:moveTo>
                  <a:cubicBezTo>
                    <a:pt x="18843" y="2232"/>
                    <a:pt x="18843" y="868"/>
                    <a:pt x="17694" y="299"/>
                  </a:cubicBezTo>
                  <a:cubicBezTo>
                    <a:pt x="16545" y="-269"/>
                    <a:pt x="14247" y="-42"/>
                    <a:pt x="11719" y="1095"/>
                  </a:cubicBezTo>
                  <a:cubicBezTo>
                    <a:pt x="9191" y="2232"/>
                    <a:pt x="6434" y="4278"/>
                    <a:pt x="4136" y="7575"/>
                  </a:cubicBezTo>
                  <a:cubicBezTo>
                    <a:pt x="1838" y="10872"/>
                    <a:pt x="0" y="15419"/>
                    <a:pt x="0" y="18034"/>
                  </a:cubicBezTo>
                  <a:cubicBezTo>
                    <a:pt x="0" y="20649"/>
                    <a:pt x="1838" y="21331"/>
                    <a:pt x="5055" y="21217"/>
                  </a:cubicBezTo>
                  <a:cubicBezTo>
                    <a:pt x="8272" y="21104"/>
                    <a:pt x="12868" y="20194"/>
                    <a:pt x="15855" y="19171"/>
                  </a:cubicBezTo>
                  <a:cubicBezTo>
                    <a:pt x="18843" y="18148"/>
                    <a:pt x="20221" y="17011"/>
                    <a:pt x="21600" y="15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1791611" y="306225"/>
              <a:ext cx="163801" cy="486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316" fill="norm" stroke="1" extrusionOk="0">
                  <a:moveTo>
                    <a:pt x="2343" y="256"/>
                  </a:moveTo>
                  <a:cubicBezTo>
                    <a:pt x="1523" y="627"/>
                    <a:pt x="702" y="997"/>
                    <a:pt x="292" y="1693"/>
                  </a:cubicBezTo>
                  <a:cubicBezTo>
                    <a:pt x="-118" y="2388"/>
                    <a:pt x="-118" y="3408"/>
                    <a:pt x="429" y="4196"/>
                  </a:cubicBezTo>
                  <a:cubicBezTo>
                    <a:pt x="976" y="4984"/>
                    <a:pt x="2069" y="5540"/>
                    <a:pt x="4257" y="5355"/>
                  </a:cubicBezTo>
                  <a:cubicBezTo>
                    <a:pt x="6444" y="5169"/>
                    <a:pt x="9725" y="4242"/>
                    <a:pt x="11639" y="3500"/>
                  </a:cubicBezTo>
                  <a:cubicBezTo>
                    <a:pt x="13553" y="2759"/>
                    <a:pt x="14100" y="2203"/>
                    <a:pt x="14647" y="1554"/>
                  </a:cubicBezTo>
                  <a:cubicBezTo>
                    <a:pt x="15193" y="905"/>
                    <a:pt x="15740" y="163"/>
                    <a:pt x="15740" y="24"/>
                  </a:cubicBezTo>
                  <a:cubicBezTo>
                    <a:pt x="15740" y="-115"/>
                    <a:pt x="15193" y="349"/>
                    <a:pt x="15330" y="1415"/>
                  </a:cubicBezTo>
                  <a:cubicBezTo>
                    <a:pt x="15467" y="2481"/>
                    <a:pt x="16287" y="4149"/>
                    <a:pt x="17517" y="6467"/>
                  </a:cubicBezTo>
                  <a:cubicBezTo>
                    <a:pt x="18748" y="8785"/>
                    <a:pt x="20388" y="11751"/>
                    <a:pt x="20935" y="14022"/>
                  </a:cubicBezTo>
                  <a:cubicBezTo>
                    <a:pt x="21482" y="16294"/>
                    <a:pt x="20935" y="17870"/>
                    <a:pt x="20252" y="18936"/>
                  </a:cubicBezTo>
                  <a:cubicBezTo>
                    <a:pt x="19568" y="20002"/>
                    <a:pt x="18748" y="20558"/>
                    <a:pt x="17107" y="20929"/>
                  </a:cubicBezTo>
                  <a:cubicBezTo>
                    <a:pt x="15467" y="21300"/>
                    <a:pt x="13006" y="21485"/>
                    <a:pt x="10955" y="21114"/>
                  </a:cubicBezTo>
                  <a:cubicBezTo>
                    <a:pt x="8905" y="20743"/>
                    <a:pt x="7264" y="19816"/>
                    <a:pt x="6307" y="19075"/>
                  </a:cubicBezTo>
                  <a:cubicBezTo>
                    <a:pt x="5350" y="18333"/>
                    <a:pt x="5077" y="17777"/>
                    <a:pt x="6034" y="16989"/>
                  </a:cubicBezTo>
                  <a:cubicBezTo>
                    <a:pt x="6991" y="16201"/>
                    <a:pt x="9178" y="15181"/>
                    <a:pt x="11366" y="141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0" y="654966"/>
              <a:ext cx="181610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6" y="20274"/>
                    <a:pt x="1611" y="18947"/>
                    <a:pt x="2455" y="17716"/>
                  </a:cubicBezTo>
                  <a:cubicBezTo>
                    <a:pt x="3298" y="16484"/>
                    <a:pt x="4179" y="15347"/>
                    <a:pt x="5123" y="14116"/>
                  </a:cubicBezTo>
                  <a:cubicBezTo>
                    <a:pt x="6067" y="12884"/>
                    <a:pt x="7074" y="11558"/>
                    <a:pt x="8043" y="10326"/>
                  </a:cubicBezTo>
                  <a:cubicBezTo>
                    <a:pt x="9013" y="9095"/>
                    <a:pt x="9944" y="7958"/>
                    <a:pt x="10876" y="6916"/>
                  </a:cubicBezTo>
                  <a:cubicBezTo>
                    <a:pt x="11807" y="5874"/>
                    <a:pt x="12738" y="4926"/>
                    <a:pt x="13733" y="4168"/>
                  </a:cubicBezTo>
                  <a:cubicBezTo>
                    <a:pt x="14727" y="3411"/>
                    <a:pt x="15785" y="2842"/>
                    <a:pt x="16766" y="2368"/>
                  </a:cubicBezTo>
                  <a:cubicBezTo>
                    <a:pt x="17748" y="1895"/>
                    <a:pt x="18655" y="1516"/>
                    <a:pt x="19448" y="1137"/>
                  </a:cubicBezTo>
                  <a:cubicBezTo>
                    <a:pt x="20241" y="758"/>
                    <a:pt x="20920" y="37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146050" y="718466"/>
              <a:ext cx="179705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90" y="20782"/>
                    <a:pt x="1781" y="19964"/>
                    <a:pt x="2722" y="18818"/>
                  </a:cubicBezTo>
                  <a:cubicBezTo>
                    <a:pt x="3664" y="17673"/>
                    <a:pt x="4656" y="16200"/>
                    <a:pt x="5623" y="14973"/>
                  </a:cubicBezTo>
                  <a:cubicBezTo>
                    <a:pt x="6589" y="13745"/>
                    <a:pt x="7531" y="12764"/>
                    <a:pt x="8498" y="11782"/>
                  </a:cubicBezTo>
                  <a:cubicBezTo>
                    <a:pt x="9464" y="10800"/>
                    <a:pt x="10457" y="9818"/>
                    <a:pt x="11423" y="9000"/>
                  </a:cubicBezTo>
                  <a:cubicBezTo>
                    <a:pt x="12390" y="8182"/>
                    <a:pt x="13331" y="7527"/>
                    <a:pt x="14286" y="6955"/>
                  </a:cubicBezTo>
                  <a:cubicBezTo>
                    <a:pt x="15240" y="6382"/>
                    <a:pt x="16206" y="5891"/>
                    <a:pt x="17046" y="5400"/>
                  </a:cubicBezTo>
                  <a:cubicBezTo>
                    <a:pt x="17886" y="4909"/>
                    <a:pt x="18598" y="4418"/>
                    <a:pt x="19336" y="3518"/>
                  </a:cubicBezTo>
                  <a:cubicBezTo>
                    <a:pt x="20073" y="2618"/>
                    <a:pt x="20837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2133600" y="331116"/>
              <a:ext cx="127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2152650" y="483516"/>
              <a:ext cx="190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2680125" y="84364"/>
              <a:ext cx="164675" cy="522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227" fill="norm" stroke="1" extrusionOk="0">
                  <a:moveTo>
                    <a:pt x="4098" y="7966"/>
                  </a:moveTo>
                  <a:cubicBezTo>
                    <a:pt x="3544" y="10032"/>
                    <a:pt x="2990" y="12097"/>
                    <a:pt x="2298" y="14033"/>
                  </a:cubicBezTo>
                  <a:cubicBezTo>
                    <a:pt x="1606" y="15970"/>
                    <a:pt x="775" y="17777"/>
                    <a:pt x="359" y="19068"/>
                  </a:cubicBezTo>
                  <a:cubicBezTo>
                    <a:pt x="-56" y="20358"/>
                    <a:pt x="-56" y="21133"/>
                    <a:pt x="82" y="21219"/>
                  </a:cubicBezTo>
                  <a:cubicBezTo>
                    <a:pt x="221" y="21305"/>
                    <a:pt x="498" y="20703"/>
                    <a:pt x="1052" y="18809"/>
                  </a:cubicBezTo>
                  <a:cubicBezTo>
                    <a:pt x="1606" y="16916"/>
                    <a:pt x="2436" y="13732"/>
                    <a:pt x="3682" y="10763"/>
                  </a:cubicBezTo>
                  <a:cubicBezTo>
                    <a:pt x="4929" y="7794"/>
                    <a:pt x="6590" y="5040"/>
                    <a:pt x="7836" y="3319"/>
                  </a:cubicBezTo>
                  <a:cubicBezTo>
                    <a:pt x="9082" y="1598"/>
                    <a:pt x="9913" y="910"/>
                    <a:pt x="10882" y="436"/>
                  </a:cubicBezTo>
                  <a:cubicBezTo>
                    <a:pt x="11852" y="-37"/>
                    <a:pt x="12959" y="-295"/>
                    <a:pt x="14067" y="566"/>
                  </a:cubicBezTo>
                  <a:cubicBezTo>
                    <a:pt x="15175" y="1426"/>
                    <a:pt x="16282" y="3405"/>
                    <a:pt x="17252" y="5987"/>
                  </a:cubicBezTo>
                  <a:cubicBezTo>
                    <a:pt x="18221" y="8569"/>
                    <a:pt x="19052" y="11753"/>
                    <a:pt x="19744" y="14205"/>
                  </a:cubicBezTo>
                  <a:cubicBezTo>
                    <a:pt x="20436" y="16658"/>
                    <a:pt x="20990" y="18379"/>
                    <a:pt x="21544" y="20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2692399" y="394616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2933700" y="352274"/>
              <a:ext cx="139700" cy="203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3786"/>
                  </a:moveTo>
                  <a:cubicBezTo>
                    <a:pt x="327" y="8908"/>
                    <a:pt x="655" y="14030"/>
                    <a:pt x="818" y="17147"/>
                  </a:cubicBezTo>
                  <a:cubicBezTo>
                    <a:pt x="982" y="20265"/>
                    <a:pt x="982" y="21378"/>
                    <a:pt x="982" y="21378"/>
                  </a:cubicBezTo>
                  <a:cubicBezTo>
                    <a:pt x="982" y="21378"/>
                    <a:pt x="982" y="20265"/>
                    <a:pt x="1473" y="16924"/>
                  </a:cubicBezTo>
                  <a:cubicBezTo>
                    <a:pt x="1964" y="13584"/>
                    <a:pt x="2945" y="8017"/>
                    <a:pt x="3927" y="4788"/>
                  </a:cubicBezTo>
                  <a:cubicBezTo>
                    <a:pt x="4909" y="1559"/>
                    <a:pt x="5891" y="669"/>
                    <a:pt x="7200" y="223"/>
                  </a:cubicBezTo>
                  <a:cubicBezTo>
                    <a:pt x="8509" y="-222"/>
                    <a:pt x="10145" y="-222"/>
                    <a:pt x="12600" y="2339"/>
                  </a:cubicBezTo>
                  <a:cubicBezTo>
                    <a:pt x="15055" y="4900"/>
                    <a:pt x="18327" y="10021"/>
                    <a:pt x="19964" y="13139"/>
                  </a:cubicBezTo>
                  <a:cubicBezTo>
                    <a:pt x="21600" y="16256"/>
                    <a:pt x="21600" y="17370"/>
                    <a:pt x="21600" y="184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3539695" y="386254"/>
              <a:ext cx="156005" cy="188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6" h="20941" fill="norm" stroke="1" extrusionOk="0">
                  <a:moveTo>
                    <a:pt x="3082" y="5858"/>
                  </a:moveTo>
                  <a:cubicBezTo>
                    <a:pt x="4234" y="6563"/>
                    <a:pt x="5386" y="7267"/>
                    <a:pt x="7402" y="7384"/>
                  </a:cubicBezTo>
                  <a:cubicBezTo>
                    <a:pt x="9418" y="7502"/>
                    <a:pt x="12298" y="7032"/>
                    <a:pt x="14026" y="6211"/>
                  </a:cubicBezTo>
                  <a:cubicBezTo>
                    <a:pt x="15754" y="5389"/>
                    <a:pt x="16330" y="4215"/>
                    <a:pt x="16474" y="3041"/>
                  </a:cubicBezTo>
                  <a:cubicBezTo>
                    <a:pt x="16618" y="1867"/>
                    <a:pt x="16330" y="693"/>
                    <a:pt x="14602" y="224"/>
                  </a:cubicBezTo>
                  <a:cubicBezTo>
                    <a:pt x="12874" y="-246"/>
                    <a:pt x="9706" y="-11"/>
                    <a:pt x="6970" y="1280"/>
                  </a:cubicBezTo>
                  <a:cubicBezTo>
                    <a:pt x="4234" y="2571"/>
                    <a:pt x="1930" y="4919"/>
                    <a:pt x="778" y="7502"/>
                  </a:cubicBezTo>
                  <a:cubicBezTo>
                    <a:pt x="-374" y="10084"/>
                    <a:pt x="-374" y="12902"/>
                    <a:pt x="1642" y="15367"/>
                  </a:cubicBezTo>
                  <a:cubicBezTo>
                    <a:pt x="3658" y="17832"/>
                    <a:pt x="7690" y="19945"/>
                    <a:pt x="11290" y="20650"/>
                  </a:cubicBezTo>
                  <a:cubicBezTo>
                    <a:pt x="14890" y="21354"/>
                    <a:pt x="18058" y="20650"/>
                    <a:pt x="21226" y="19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3779951" y="376511"/>
              <a:ext cx="80782" cy="223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304" fill="norm" stroke="1" extrusionOk="0">
                  <a:moveTo>
                    <a:pt x="15766" y="4755"/>
                  </a:moveTo>
                  <a:cubicBezTo>
                    <a:pt x="16306" y="3746"/>
                    <a:pt x="16846" y="2736"/>
                    <a:pt x="16306" y="1828"/>
                  </a:cubicBezTo>
                  <a:cubicBezTo>
                    <a:pt x="15766" y="919"/>
                    <a:pt x="14146" y="112"/>
                    <a:pt x="12256" y="11"/>
                  </a:cubicBezTo>
                  <a:cubicBezTo>
                    <a:pt x="10366" y="-90"/>
                    <a:pt x="8206" y="516"/>
                    <a:pt x="6046" y="1727"/>
                  </a:cubicBezTo>
                  <a:cubicBezTo>
                    <a:pt x="3886" y="2938"/>
                    <a:pt x="1726" y="4755"/>
                    <a:pt x="646" y="6168"/>
                  </a:cubicBezTo>
                  <a:cubicBezTo>
                    <a:pt x="-434" y="7581"/>
                    <a:pt x="-434" y="8590"/>
                    <a:pt x="2806" y="10205"/>
                  </a:cubicBezTo>
                  <a:cubicBezTo>
                    <a:pt x="6046" y="11820"/>
                    <a:pt x="12526" y="14041"/>
                    <a:pt x="16306" y="15959"/>
                  </a:cubicBezTo>
                  <a:cubicBezTo>
                    <a:pt x="20086" y="17876"/>
                    <a:pt x="21166" y="19491"/>
                    <a:pt x="20356" y="20400"/>
                  </a:cubicBezTo>
                  <a:cubicBezTo>
                    <a:pt x="19546" y="21308"/>
                    <a:pt x="16846" y="21510"/>
                    <a:pt x="14686" y="21106"/>
                  </a:cubicBezTo>
                  <a:cubicBezTo>
                    <a:pt x="12526" y="20703"/>
                    <a:pt x="10906" y="19693"/>
                    <a:pt x="9826" y="18684"/>
                  </a:cubicBezTo>
                  <a:cubicBezTo>
                    <a:pt x="8746" y="17674"/>
                    <a:pt x="8206" y="16665"/>
                    <a:pt x="7666" y="156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4006849" y="210466"/>
              <a:ext cx="44451" cy="394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fill="norm" stroke="1" extrusionOk="0">
                  <a:moveTo>
                    <a:pt x="21600" y="0"/>
                  </a:moveTo>
                  <a:cubicBezTo>
                    <a:pt x="16457" y="230"/>
                    <a:pt x="11314" y="460"/>
                    <a:pt x="7714" y="1379"/>
                  </a:cubicBezTo>
                  <a:cubicBezTo>
                    <a:pt x="4114" y="2298"/>
                    <a:pt x="2057" y="3906"/>
                    <a:pt x="1029" y="6549"/>
                  </a:cubicBezTo>
                  <a:cubicBezTo>
                    <a:pt x="0" y="9191"/>
                    <a:pt x="0" y="12868"/>
                    <a:pt x="0" y="15511"/>
                  </a:cubicBezTo>
                  <a:cubicBezTo>
                    <a:pt x="0" y="18153"/>
                    <a:pt x="0" y="19762"/>
                    <a:pt x="2571" y="20623"/>
                  </a:cubicBezTo>
                  <a:cubicBezTo>
                    <a:pt x="5143" y="21485"/>
                    <a:pt x="10286" y="21600"/>
                    <a:pt x="13371" y="21140"/>
                  </a:cubicBezTo>
                  <a:cubicBezTo>
                    <a:pt x="16457" y="20681"/>
                    <a:pt x="17486" y="19647"/>
                    <a:pt x="18514" y="18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3948569" y="413666"/>
              <a:ext cx="153532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600" fill="norm" stroke="1" extrusionOk="0">
                  <a:moveTo>
                    <a:pt x="3709" y="21600"/>
                  </a:moveTo>
                  <a:cubicBezTo>
                    <a:pt x="1933" y="17100"/>
                    <a:pt x="158" y="12600"/>
                    <a:pt x="10" y="9450"/>
                  </a:cubicBezTo>
                  <a:cubicBezTo>
                    <a:pt x="-138" y="6300"/>
                    <a:pt x="1341" y="4500"/>
                    <a:pt x="5188" y="3150"/>
                  </a:cubicBezTo>
                  <a:cubicBezTo>
                    <a:pt x="9035" y="1800"/>
                    <a:pt x="15248" y="900"/>
                    <a:pt x="214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4133850" y="420016"/>
              <a:ext cx="127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4133850" y="343816"/>
              <a:ext cx="190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4207056" y="371607"/>
              <a:ext cx="168095" cy="176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195" fill="norm" stroke="1" extrusionOk="0">
                  <a:moveTo>
                    <a:pt x="382" y="475"/>
                  </a:moveTo>
                  <a:cubicBezTo>
                    <a:pt x="652" y="6320"/>
                    <a:pt x="922" y="12165"/>
                    <a:pt x="922" y="15849"/>
                  </a:cubicBezTo>
                  <a:cubicBezTo>
                    <a:pt x="922" y="19534"/>
                    <a:pt x="652" y="21059"/>
                    <a:pt x="382" y="21186"/>
                  </a:cubicBezTo>
                  <a:cubicBezTo>
                    <a:pt x="112" y="21313"/>
                    <a:pt x="-158" y="20042"/>
                    <a:pt x="112" y="16739"/>
                  </a:cubicBezTo>
                  <a:cubicBezTo>
                    <a:pt x="382" y="13435"/>
                    <a:pt x="1192" y="8099"/>
                    <a:pt x="2137" y="4922"/>
                  </a:cubicBezTo>
                  <a:cubicBezTo>
                    <a:pt x="3082" y="1746"/>
                    <a:pt x="4162" y="729"/>
                    <a:pt x="5107" y="729"/>
                  </a:cubicBezTo>
                  <a:cubicBezTo>
                    <a:pt x="6052" y="729"/>
                    <a:pt x="6862" y="1746"/>
                    <a:pt x="7807" y="3779"/>
                  </a:cubicBezTo>
                  <a:cubicBezTo>
                    <a:pt x="8752" y="5812"/>
                    <a:pt x="9832" y="8861"/>
                    <a:pt x="10372" y="11021"/>
                  </a:cubicBezTo>
                  <a:cubicBezTo>
                    <a:pt x="10912" y="13181"/>
                    <a:pt x="10912" y="14452"/>
                    <a:pt x="11047" y="14452"/>
                  </a:cubicBezTo>
                  <a:cubicBezTo>
                    <a:pt x="11182" y="14452"/>
                    <a:pt x="11452" y="13181"/>
                    <a:pt x="12262" y="10767"/>
                  </a:cubicBezTo>
                  <a:cubicBezTo>
                    <a:pt x="13072" y="8353"/>
                    <a:pt x="14422" y="4795"/>
                    <a:pt x="15772" y="2635"/>
                  </a:cubicBezTo>
                  <a:cubicBezTo>
                    <a:pt x="17122" y="475"/>
                    <a:pt x="18472" y="-287"/>
                    <a:pt x="19282" y="94"/>
                  </a:cubicBezTo>
                  <a:cubicBezTo>
                    <a:pt x="20092" y="475"/>
                    <a:pt x="20362" y="2000"/>
                    <a:pt x="20632" y="5304"/>
                  </a:cubicBezTo>
                  <a:cubicBezTo>
                    <a:pt x="20902" y="8607"/>
                    <a:pt x="21172" y="13689"/>
                    <a:pt x="21442" y="18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4446815" y="368078"/>
              <a:ext cx="245836" cy="155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0633" fill="norm" stroke="1" extrusionOk="0">
                  <a:moveTo>
                    <a:pt x="10365" y="5200"/>
                  </a:moveTo>
                  <a:cubicBezTo>
                    <a:pt x="9811" y="3237"/>
                    <a:pt x="9257" y="1273"/>
                    <a:pt x="8427" y="432"/>
                  </a:cubicBezTo>
                  <a:cubicBezTo>
                    <a:pt x="7596" y="-410"/>
                    <a:pt x="6488" y="-129"/>
                    <a:pt x="5011" y="2255"/>
                  </a:cubicBezTo>
                  <a:cubicBezTo>
                    <a:pt x="3534" y="4639"/>
                    <a:pt x="1688" y="9128"/>
                    <a:pt x="765" y="12354"/>
                  </a:cubicBezTo>
                  <a:cubicBezTo>
                    <a:pt x="-158" y="15580"/>
                    <a:pt x="-158" y="17543"/>
                    <a:pt x="304" y="18946"/>
                  </a:cubicBezTo>
                  <a:cubicBezTo>
                    <a:pt x="765" y="20348"/>
                    <a:pt x="1688" y="21190"/>
                    <a:pt x="3257" y="20208"/>
                  </a:cubicBezTo>
                  <a:cubicBezTo>
                    <a:pt x="4827" y="19226"/>
                    <a:pt x="7042" y="16421"/>
                    <a:pt x="8427" y="14458"/>
                  </a:cubicBezTo>
                  <a:cubicBezTo>
                    <a:pt x="9811" y="12494"/>
                    <a:pt x="10365" y="11372"/>
                    <a:pt x="10734" y="10109"/>
                  </a:cubicBezTo>
                  <a:cubicBezTo>
                    <a:pt x="11104" y="8847"/>
                    <a:pt x="11288" y="7445"/>
                    <a:pt x="11104" y="7304"/>
                  </a:cubicBezTo>
                  <a:cubicBezTo>
                    <a:pt x="10919" y="7164"/>
                    <a:pt x="10365" y="8286"/>
                    <a:pt x="10180" y="10109"/>
                  </a:cubicBezTo>
                  <a:cubicBezTo>
                    <a:pt x="9996" y="11933"/>
                    <a:pt x="10180" y="14458"/>
                    <a:pt x="10642" y="16141"/>
                  </a:cubicBezTo>
                  <a:cubicBezTo>
                    <a:pt x="11104" y="17824"/>
                    <a:pt x="11842" y="18665"/>
                    <a:pt x="13688" y="16842"/>
                  </a:cubicBezTo>
                  <a:cubicBezTo>
                    <a:pt x="15534" y="15019"/>
                    <a:pt x="18488" y="10530"/>
                    <a:pt x="21442" y="60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4702832" y="121172"/>
              <a:ext cx="53319" cy="387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388" fill="norm" stroke="1" extrusionOk="0">
                  <a:moveTo>
                    <a:pt x="15941" y="4925"/>
                  </a:moveTo>
                  <a:cubicBezTo>
                    <a:pt x="16772" y="4108"/>
                    <a:pt x="17603" y="3291"/>
                    <a:pt x="18434" y="2357"/>
                  </a:cubicBezTo>
                  <a:cubicBezTo>
                    <a:pt x="19264" y="1423"/>
                    <a:pt x="20095" y="372"/>
                    <a:pt x="19264" y="80"/>
                  </a:cubicBezTo>
                  <a:cubicBezTo>
                    <a:pt x="18434" y="-212"/>
                    <a:pt x="15941" y="255"/>
                    <a:pt x="12618" y="2123"/>
                  </a:cubicBezTo>
                  <a:cubicBezTo>
                    <a:pt x="9295" y="3991"/>
                    <a:pt x="5141" y="7260"/>
                    <a:pt x="2649" y="10179"/>
                  </a:cubicBezTo>
                  <a:cubicBezTo>
                    <a:pt x="157" y="13098"/>
                    <a:pt x="-674" y="15667"/>
                    <a:pt x="572" y="17477"/>
                  </a:cubicBezTo>
                  <a:cubicBezTo>
                    <a:pt x="1818" y="19286"/>
                    <a:pt x="5141" y="20337"/>
                    <a:pt x="8880" y="20863"/>
                  </a:cubicBezTo>
                  <a:cubicBezTo>
                    <a:pt x="12618" y="21388"/>
                    <a:pt x="16772" y="21388"/>
                    <a:pt x="20926" y="21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4654550" y="324766"/>
              <a:ext cx="152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4400"/>
                    <a:pt x="2400" y="7200"/>
                    <a:pt x="6000" y="3600"/>
                  </a:cubicBezTo>
                  <a:cubicBezTo>
                    <a:pt x="9600" y="0"/>
                    <a:pt x="156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4840515" y="331116"/>
              <a:ext cx="120047" cy="170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190" fill="norm" stroke="1" extrusionOk="0">
                  <a:moveTo>
                    <a:pt x="16440" y="0"/>
                  </a:moveTo>
                  <a:cubicBezTo>
                    <a:pt x="14578" y="0"/>
                    <a:pt x="12715" y="0"/>
                    <a:pt x="9922" y="2634"/>
                  </a:cubicBezTo>
                  <a:cubicBezTo>
                    <a:pt x="7129" y="5268"/>
                    <a:pt x="3405" y="10537"/>
                    <a:pt x="1543" y="13961"/>
                  </a:cubicBezTo>
                  <a:cubicBezTo>
                    <a:pt x="-319" y="17385"/>
                    <a:pt x="-319" y="18966"/>
                    <a:pt x="612" y="20020"/>
                  </a:cubicBezTo>
                  <a:cubicBezTo>
                    <a:pt x="1543" y="21073"/>
                    <a:pt x="3405" y="21600"/>
                    <a:pt x="6757" y="20810"/>
                  </a:cubicBezTo>
                  <a:cubicBezTo>
                    <a:pt x="10109" y="20020"/>
                    <a:pt x="14950" y="17912"/>
                    <a:pt x="17743" y="14751"/>
                  </a:cubicBezTo>
                  <a:cubicBezTo>
                    <a:pt x="20536" y="11590"/>
                    <a:pt x="21281" y="7376"/>
                    <a:pt x="21095" y="4741"/>
                  </a:cubicBezTo>
                  <a:cubicBezTo>
                    <a:pt x="20909" y="2107"/>
                    <a:pt x="19791" y="1054"/>
                    <a:pt x="1867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5010150" y="299366"/>
              <a:ext cx="177800" cy="216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0"/>
                  </a:moveTo>
                  <a:cubicBezTo>
                    <a:pt x="1543" y="0"/>
                    <a:pt x="3086" y="0"/>
                    <a:pt x="5143" y="2181"/>
                  </a:cubicBezTo>
                  <a:cubicBezTo>
                    <a:pt x="7200" y="4362"/>
                    <a:pt x="9771" y="8723"/>
                    <a:pt x="10929" y="12046"/>
                  </a:cubicBezTo>
                  <a:cubicBezTo>
                    <a:pt x="12086" y="15369"/>
                    <a:pt x="11829" y="17654"/>
                    <a:pt x="11186" y="19212"/>
                  </a:cubicBezTo>
                  <a:cubicBezTo>
                    <a:pt x="10543" y="20769"/>
                    <a:pt x="9514" y="21600"/>
                    <a:pt x="8871" y="21185"/>
                  </a:cubicBezTo>
                  <a:cubicBezTo>
                    <a:pt x="8229" y="20769"/>
                    <a:pt x="7971" y="19108"/>
                    <a:pt x="8743" y="16512"/>
                  </a:cubicBezTo>
                  <a:cubicBezTo>
                    <a:pt x="9514" y="13915"/>
                    <a:pt x="11314" y="10385"/>
                    <a:pt x="13629" y="7892"/>
                  </a:cubicBezTo>
                  <a:cubicBezTo>
                    <a:pt x="15943" y="5400"/>
                    <a:pt x="18771" y="3946"/>
                    <a:pt x="21600" y="2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5679817" y="224851"/>
              <a:ext cx="276484" cy="318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17" fill="norm" stroke="1" extrusionOk="0">
                  <a:moveTo>
                    <a:pt x="9101" y="2834"/>
                  </a:moveTo>
                  <a:cubicBezTo>
                    <a:pt x="8447" y="2413"/>
                    <a:pt x="7792" y="1992"/>
                    <a:pt x="7056" y="1852"/>
                  </a:cubicBezTo>
                  <a:cubicBezTo>
                    <a:pt x="6319" y="1712"/>
                    <a:pt x="5501" y="1852"/>
                    <a:pt x="4438" y="3044"/>
                  </a:cubicBezTo>
                  <a:cubicBezTo>
                    <a:pt x="3374" y="4236"/>
                    <a:pt x="2065" y="6480"/>
                    <a:pt x="1165" y="9216"/>
                  </a:cubicBezTo>
                  <a:cubicBezTo>
                    <a:pt x="265" y="11951"/>
                    <a:pt x="-226" y="15177"/>
                    <a:pt x="101" y="17351"/>
                  </a:cubicBezTo>
                  <a:cubicBezTo>
                    <a:pt x="429" y="19525"/>
                    <a:pt x="1574" y="20647"/>
                    <a:pt x="3129" y="20997"/>
                  </a:cubicBezTo>
                  <a:cubicBezTo>
                    <a:pt x="4683" y="21348"/>
                    <a:pt x="6647" y="20927"/>
                    <a:pt x="8692" y="19735"/>
                  </a:cubicBezTo>
                  <a:cubicBezTo>
                    <a:pt x="10738" y="18543"/>
                    <a:pt x="12865" y="16579"/>
                    <a:pt x="14092" y="13704"/>
                  </a:cubicBezTo>
                  <a:cubicBezTo>
                    <a:pt x="15319" y="10829"/>
                    <a:pt x="15647" y="7042"/>
                    <a:pt x="15238" y="4517"/>
                  </a:cubicBezTo>
                  <a:cubicBezTo>
                    <a:pt x="14829" y="1992"/>
                    <a:pt x="13683" y="730"/>
                    <a:pt x="11965" y="239"/>
                  </a:cubicBezTo>
                  <a:cubicBezTo>
                    <a:pt x="10247" y="-252"/>
                    <a:pt x="7956" y="29"/>
                    <a:pt x="6401" y="940"/>
                  </a:cubicBezTo>
                  <a:cubicBezTo>
                    <a:pt x="4847" y="1852"/>
                    <a:pt x="4029" y="3395"/>
                    <a:pt x="3701" y="4517"/>
                  </a:cubicBezTo>
                  <a:cubicBezTo>
                    <a:pt x="3374" y="5639"/>
                    <a:pt x="3538" y="6340"/>
                    <a:pt x="4110" y="6831"/>
                  </a:cubicBezTo>
                  <a:cubicBezTo>
                    <a:pt x="4683" y="7322"/>
                    <a:pt x="5665" y="7603"/>
                    <a:pt x="7629" y="7673"/>
                  </a:cubicBezTo>
                  <a:cubicBezTo>
                    <a:pt x="9592" y="7743"/>
                    <a:pt x="12538" y="7603"/>
                    <a:pt x="14992" y="6971"/>
                  </a:cubicBezTo>
                  <a:cubicBezTo>
                    <a:pt x="17447" y="6340"/>
                    <a:pt x="19410" y="5218"/>
                    <a:pt x="21374" y="4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5775065" y="-1"/>
              <a:ext cx="117736" cy="9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864" fill="norm" stroke="1" extrusionOk="0">
                  <a:moveTo>
                    <a:pt x="1783" y="7247"/>
                  </a:moveTo>
                  <a:cubicBezTo>
                    <a:pt x="1783" y="9594"/>
                    <a:pt x="1783" y="11942"/>
                    <a:pt x="1397" y="14760"/>
                  </a:cubicBezTo>
                  <a:cubicBezTo>
                    <a:pt x="1011" y="17577"/>
                    <a:pt x="240" y="20864"/>
                    <a:pt x="47" y="20864"/>
                  </a:cubicBezTo>
                  <a:cubicBezTo>
                    <a:pt x="-146" y="20864"/>
                    <a:pt x="240" y="17577"/>
                    <a:pt x="1397" y="13586"/>
                  </a:cubicBezTo>
                  <a:cubicBezTo>
                    <a:pt x="2554" y="9594"/>
                    <a:pt x="4483" y="4899"/>
                    <a:pt x="6411" y="2316"/>
                  </a:cubicBezTo>
                  <a:cubicBezTo>
                    <a:pt x="8340" y="-266"/>
                    <a:pt x="10268" y="-736"/>
                    <a:pt x="12197" y="1142"/>
                  </a:cubicBezTo>
                  <a:cubicBezTo>
                    <a:pt x="14125" y="3021"/>
                    <a:pt x="16054" y="7247"/>
                    <a:pt x="17597" y="10299"/>
                  </a:cubicBezTo>
                  <a:cubicBezTo>
                    <a:pt x="19140" y="13351"/>
                    <a:pt x="20297" y="15229"/>
                    <a:pt x="21454" y="171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6467196" y="102905"/>
              <a:ext cx="371754" cy="647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391" fill="norm" stroke="1" extrusionOk="0">
                  <a:moveTo>
                    <a:pt x="7115" y="8795"/>
                  </a:moveTo>
                  <a:cubicBezTo>
                    <a:pt x="6994" y="8235"/>
                    <a:pt x="6873" y="7676"/>
                    <a:pt x="6509" y="7432"/>
                  </a:cubicBezTo>
                  <a:cubicBezTo>
                    <a:pt x="6144" y="7187"/>
                    <a:pt x="5538" y="7257"/>
                    <a:pt x="4446" y="7886"/>
                  </a:cubicBezTo>
                  <a:cubicBezTo>
                    <a:pt x="3353" y="8515"/>
                    <a:pt x="1776" y="9703"/>
                    <a:pt x="866" y="10472"/>
                  </a:cubicBezTo>
                  <a:cubicBezTo>
                    <a:pt x="-44" y="11241"/>
                    <a:pt x="-287" y="11591"/>
                    <a:pt x="380" y="11940"/>
                  </a:cubicBezTo>
                  <a:cubicBezTo>
                    <a:pt x="1048" y="12290"/>
                    <a:pt x="2625" y="12639"/>
                    <a:pt x="4082" y="12604"/>
                  </a:cubicBezTo>
                  <a:cubicBezTo>
                    <a:pt x="5538" y="12569"/>
                    <a:pt x="6873" y="12150"/>
                    <a:pt x="7479" y="11241"/>
                  </a:cubicBezTo>
                  <a:cubicBezTo>
                    <a:pt x="8086" y="10333"/>
                    <a:pt x="7965" y="8934"/>
                    <a:pt x="7722" y="8096"/>
                  </a:cubicBezTo>
                  <a:cubicBezTo>
                    <a:pt x="7479" y="7257"/>
                    <a:pt x="7115" y="6977"/>
                    <a:pt x="6873" y="6628"/>
                  </a:cubicBezTo>
                  <a:cubicBezTo>
                    <a:pt x="6630" y="6278"/>
                    <a:pt x="6509" y="5859"/>
                    <a:pt x="6933" y="5404"/>
                  </a:cubicBezTo>
                  <a:cubicBezTo>
                    <a:pt x="7358" y="4950"/>
                    <a:pt x="8329" y="4461"/>
                    <a:pt x="9846" y="3692"/>
                  </a:cubicBezTo>
                  <a:cubicBezTo>
                    <a:pt x="11362" y="2923"/>
                    <a:pt x="13425" y="1874"/>
                    <a:pt x="14700" y="1245"/>
                  </a:cubicBezTo>
                  <a:cubicBezTo>
                    <a:pt x="15974" y="616"/>
                    <a:pt x="16459" y="406"/>
                    <a:pt x="17005" y="232"/>
                  </a:cubicBezTo>
                  <a:cubicBezTo>
                    <a:pt x="17551" y="57"/>
                    <a:pt x="18158" y="-83"/>
                    <a:pt x="18279" y="57"/>
                  </a:cubicBezTo>
                  <a:cubicBezTo>
                    <a:pt x="18401" y="197"/>
                    <a:pt x="18037" y="616"/>
                    <a:pt x="17187" y="1734"/>
                  </a:cubicBezTo>
                  <a:cubicBezTo>
                    <a:pt x="16338" y="2853"/>
                    <a:pt x="15003" y="4670"/>
                    <a:pt x="13607" y="6698"/>
                  </a:cubicBezTo>
                  <a:cubicBezTo>
                    <a:pt x="12212" y="8725"/>
                    <a:pt x="10756" y="10962"/>
                    <a:pt x="9906" y="13164"/>
                  </a:cubicBezTo>
                  <a:cubicBezTo>
                    <a:pt x="9057" y="15366"/>
                    <a:pt x="8814" y="17533"/>
                    <a:pt x="8935" y="18896"/>
                  </a:cubicBezTo>
                  <a:cubicBezTo>
                    <a:pt x="9057" y="20259"/>
                    <a:pt x="9542" y="20818"/>
                    <a:pt x="10088" y="21133"/>
                  </a:cubicBezTo>
                  <a:cubicBezTo>
                    <a:pt x="10634" y="21447"/>
                    <a:pt x="11241" y="21517"/>
                    <a:pt x="11787" y="21098"/>
                  </a:cubicBezTo>
                  <a:cubicBezTo>
                    <a:pt x="12333" y="20678"/>
                    <a:pt x="12819" y="19769"/>
                    <a:pt x="13061" y="18686"/>
                  </a:cubicBezTo>
                  <a:cubicBezTo>
                    <a:pt x="13304" y="17602"/>
                    <a:pt x="13304" y="16344"/>
                    <a:pt x="13061" y="15470"/>
                  </a:cubicBezTo>
                  <a:cubicBezTo>
                    <a:pt x="12819" y="14597"/>
                    <a:pt x="12333" y="14107"/>
                    <a:pt x="12455" y="13863"/>
                  </a:cubicBezTo>
                  <a:cubicBezTo>
                    <a:pt x="12576" y="13618"/>
                    <a:pt x="13304" y="13618"/>
                    <a:pt x="14882" y="13443"/>
                  </a:cubicBezTo>
                  <a:cubicBezTo>
                    <a:pt x="16459" y="13268"/>
                    <a:pt x="18886" y="12919"/>
                    <a:pt x="21313" y="12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7319433" y="312066"/>
              <a:ext cx="281517" cy="191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650" y="0"/>
                  </a:moveTo>
                  <a:cubicBezTo>
                    <a:pt x="325" y="5635"/>
                    <a:pt x="0" y="11270"/>
                    <a:pt x="0" y="14791"/>
                  </a:cubicBezTo>
                  <a:cubicBezTo>
                    <a:pt x="0" y="18313"/>
                    <a:pt x="325" y="19722"/>
                    <a:pt x="893" y="20543"/>
                  </a:cubicBezTo>
                  <a:cubicBezTo>
                    <a:pt x="1462" y="21365"/>
                    <a:pt x="2274" y="21600"/>
                    <a:pt x="3492" y="20074"/>
                  </a:cubicBezTo>
                  <a:cubicBezTo>
                    <a:pt x="4710" y="18548"/>
                    <a:pt x="6334" y="15261"/>
                    <a:pt x="7308" y="12443"/>
                  </a:cubicBezTo>
                  <a:cubicBezTo>
                    <a:pt x="8283" y="9626"/>
                    <a:pt x="8608" y="7278"/>
                    <a:pt x="8770" y="6691"/>
                  </a:cubicBezTo>
                  <a:cubicBezTo>
                    <a:pt x="8932" y="6104"/>
                    <a:pt x="8932" y="7278"/>
                    <a:pt x="8932" y="8452"/>
                  </a:cubicBezTo>
                  <a:cubicBezTo>
                    <a:pt x="8932" y="9626"/>
                    <a:pt x="8932" y="10800"/>
                    <a:pt x="9095" y="11974"/>
                  </a:cubicBezTo>
                  <a:cubicBezTo>
                    <a:pt x="9257" y="13148"/>
                    <a:pt x="9582" y="14322"/>
                    <a:pt x="10150" y="14791"/>
                  </a:cubicBezTo>
                  <a:cubicBezTo>
                    <a:pt x="10719" y="15261"/>
                    <a:pt x="11531" y="15026"/>
                    <a:pt x="12505" y="13970"/>
                  </a:cubicBezTo>
                  <a:cubicBezTo>
                    <a:pt x="13480" y="12913"/>
                    <a:pt x="14617" y="11035"/>
                    <a:pt x="15347" y="9274"/>
                  </a:cubicBezTo>
                  <a:cubicBezTo>
                    <a:pt x="16078" y="7513"/>
                    <a:pt x="16403" y="5870"/>
                    <a:pt x="16403" y="5635"/>
                  </a:cubicBezTo>
                  <a:cubicBezTo>
                    <a:pt x="16403" y="5400"/>
                    <a:pt x="16078" y="6574"/>
                    <a:pt x="15835" y="7748"/>
                  </a:cubicBezTo>
                  <a:cubicBezTo>
                    <a:pt x="15591" y="8922"/>
                    <a:pt x="15429" y="10096"/>
                    <a:pt x="15266" y="11504"/>
                  </a:cubicBezTo>
                  <a:cubicBezTo>
                    <a:pt x="15104" y="12913"/>
                    <a:pt x="14941" y="14557"/>
                    <a:pt x="14941" y="14791"/>
                  </a:cubicBezTo>
                  <a:cubicBezTo>
                    <a:pt x="14941" y="15026"/>
                    <a:pt x="15104" y="13852"/>
                    <a:pt x="15591" y="11387"/>
                  </a:cubicBezTo>
                  <a:cubicBezTo>
                    <a:pt x="16078" y="8922"/>
                    <a:pt x="16890" y="5165"/>
                    <a:pt x="17702" y="2935"/>
                  </a:cubicBezTo>
                  <a:cubicBezTo>
                    <a:pt x="18514" y="704"/>
                    <a:pt x="19326" y="0"/>
                    <a:pt x="19895" y="235"/>
                  </a:cubicBezTo>
                  <a:cubicBezTo>
                    <a:pt x="20463" y="470"/>
                    <a:pt x="20788" y="1643"/>
                    <a:pt x="21032" y="4696"/>
                  </a:cubicBezTo>
                  <a:cubicBezTo>
                    <a:pt x="21275" y="7748"/>
                    <a:pt x="21438" y="12678"/>
                    <a:pt x="21600" y="176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7675143" y="113099"/>
              <a:ext cx="122657" cy="319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23" fill="norm" stroke="1" extrusionOk="0">
                  <a:moveTo>
                    <a:pt x="1446" y="3979"/>
                  </a:moveTo>
                  <a:cubicBezTo>
                    <a:pt x="2178" y="3126"/>
                    <a:pt x="2910" y="2274"/>
                    <a:pt x="3825" y="1492"/>
                  </a:cubicBezTo>
                  <a:cubicBezTo>
                    <a:pt x="4740" y="711"/>
                    <a:pt x="5839" y="0"/>
                    <a:pt x="6571" y="0"/>
                  </a:cubicBezTo>
                  <a:cubicBezTo>
                    <a:pt x="7303" y="0"/>
                    <a:pt x="7669" y="711"/>
                    <a:pt x="7486" y="3339"/>
                  </a:cubicBezTo>
                  <a:cubicBezTo>
                    <a:pt x="7303" y="5968"/>
                    <a:pt x="6571" y="10516"/>
                    <a:pt x="6022" y="13429"/>
                  </a:cubicBezTo>
                  <a:cubicBezTo>
                    <a:pt x="5473" y="16342"/>
                    <a:pt x="5107" y="17621"/>
                    <a:pt x="4191" y="18829"/>
                  </a:cubicBezTo>
                  <a:cubicBezTo>
                    <a:pt x="3276" y="20037"/>
                    <a:pt x="1812" y="21174"/>
                    <a:pt x="896" y="21387"/>
                  </a:cubicBezTo>
                  <a:cubicBezTo>
                    <a:pt x="-19" y="21600"/>
                    <a:pt x="-385" y="20889"/>
                    <a:pt x="530" y="19042"/>
                  </a:cubicBezTo>
                  <a:cubicBezTo>
                    <a:pt x="1446" y="17195"/>
                    <a:pt x="3642" y="14211"/>
                    <a:pt x="5290" y="12363"/>
                  </a:cubicBezTo>
                  <a:cubicBezTo>
                    <a:pt x="6937" y="10516"/>
                    <a:pt x="8035" y="9805"/>
                    <a:pt x="9317" y="9663"/>
                  </a:cubicBezTo>
                  <a:cubicBezTo>
                    <a:pt x="10598" y="9521"/>
                    <a:pt x="12062" y="9947"/>
                    <a:pt x="12612" y="10587"/>
                  </a:cubicBezTo>
                  <a:cubicBezTo>
                    <a:pt x="13161" y="11226"/>
                    <a:pt x="12795" y="12079"/>
                    <a:pt x="11879" y="12789"/>
                  </a:cubicBezTo>
                  <a:cubicBezTo>
                    <a:pt x="10964" y="13500"/>
                    <a:pt x="9500" y="14068"/>
                    <a:pt x="8218" y="14637"/>
                  </a:cubicBezTo>
                  <a:cubicBezTo>
                    <a:pt x="6937" y="15205"/>
                    <a:pt x="5839" y="15774"/>
                    <a:pt x="5290" y="16413"/>
                  </a:cubicBezTo>
                  <a:cubicBezTo>
                    <a:pt x="4740" y="17053"/>
                    <a:pt x="4740" y="17763"/>
                    <a:pt x="5656" y="18474"/>
                  </a:cubicBezTo>
                  <a:cubicBezTo>
                    <a:pt x="6571" y="19184"/>
                    <a:pt x="8401" y="19895"/>
                    <a:pt x="10598" y="20392"/>
                  </a:cubicBezTo>
                  <a:cubicBezTo>
                    <a:pt x="12795" y="20889"/>
                    <a:pt x="15357" y="21174"/>
                    <a:pt x="17188" y="21032"/>
                  </a:cubicBezTo>
                  <a:cubicBezTo>
                    <a:pt x="19018" y="20889"/>
                    <a:pt x="20117" y="20321"/>
                    <a:pt x="21215" y="19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7817858" y="261266"/>
              <a:ext cx="115409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6882" y="0"/>
                  </a:moveTo>
                  <a:cubicBezTo>
                    <a:pt x="6097" y="4886"/>
                    <a:pt x="5311" y="9771"/>
                    <a:pt x="4722" y="12986"/>
                  </a:cubicBezTo>
                  <a:cubicBezTo>
                    <a:pt x="4133" y="16200"/>
                    <a:pt x="3740" y="17743"/>
                    <a:pt x="2955" y="19029"/>
                  </a:cubicBezTo>
                  <a:cubicBezTo>
                    <a:pt x="2169" y="20314"/>
                    <a:pt x="991" y="21343"/>
                    <a:pt x="402" y="21086"/>
                  </a:cubicBezTo>
                  <a:cubicBezTo>
                    <a:pt x="-187" y="20829"/>
                    <a:pt x="-187" y="19286"/>
                    <a:pt x="795" y="16971"/>
                  </a:cubicBezTo>
                  <a:cubicBezTo>
                    <a:pt x="1777" y="14657"/>
                    <a:pt x="3740" y="11571"/>
                    <a:pt x="6097" y="9257"/>
                  </a:cubicBezTo>
                  <a:cubicBezTo>
                    <a:pt x="8453" y="6943"/>
                    <a:pt x="11202" y="5400"/>
                    <a:pt x="13558" y="4629"/>
                  </a:cubicBezTo>
                  <a:cubicBezTo>
                    <a:pt x="15915" y="3857"/>
                    <a:pt x="17878" y="3857"/>
                    <a:pt x="19253" y="5914"/>
                  </a:cubicBezTo>
                  <a:cubicBezTo>
                    <a:pt x="20628" y="7971"/>
                    <a:pt x="21413" y="12086"/>
                    <a:pt x="21413" y="15043"/>
                  </a:cubicBezTo>
                  <a:cubicBezTo>
                    <a:pt x="21413" y="18000"/>
                    <a:pt x="20628" y="19800"/>
                    <a:pt x="198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8034032" y="299366"/>
              <a:ext cx="109001" cy="156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073" fill="norm" stroke="1" extrusionOk="0">
                  <a:moveTo>
                    <a:pt x="7089" y="0"/>
                  </a:moveTo>
                  <a:cubicBezTo>
                    <a:pt x="4644" y="2842"/>
                    <a:pt x="2198" y="5684"/>
                    <a:pt x="976" y="8811"/>
                  </a:cubicBezTo>
                  <a:cubicBezTo>
                    <a:pt x="-247" y="11937"/>
                    <a:pt x="-247" y="15347"/>
                    <a:pt x="568" y="17763"/>
                  </a:cubicBezTo>
                  <a:cubicBezTo>
                    <a:pt x="1383" y="20179"/>
                    <a:pt x="3013" y="21600"/>
                    <a:pt x="6478" y="20889"/>
                  </a:cubicBezTo>
                  <a:cubicBezTo>
                    <a:pt x="9942" y="20179"/>
                    <a:pt x="15240" y="17337"/>
                    <a:pt x="18093" y="14068"/>
                  </a:cubicBezTo>
                  <a:cubicBezTo>
                    <a:pt x="20945" y="10800"/>
                    <a:pt x="21353" y="7105"/>
                    <a:pt x="20742" y="4689"/>
                  </a:cubicBezTo>
                  <a:cubicBezTo>
                    <a:pt x="20130" y="2274"/>
                    <a:pt x="18500" y="1137"/>
                    <a:pt x="16666" y="711"/>
                  </a:cubicBezTo>
                  <a:cubicBezTo>
                    <a:pt x="14832" y="284"/>
                    <a:pt x="12795" y="568"/>
                    <a:pt x="10757" y="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8263466" y="286666"/>
              <a:ext cx="165101" cy="173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1" fill="norm" stroke="1" extrusionOk="0">
                  <a:moveTo>
                    <a:pt x="554" y="0"/>
                  </a:moveTo>
                  <a:cubicBezTo>
                    <a:pt x="277" y="5725"/>
                    <a:pt x="0" y="11451"/>
                    <a:pt x="0" y="14964"/>
                  </a:cubicBezTo>
                  <a:cubicBezTo>
                    <a:pt x="0" y="18477"/>
                    <a:pt x="277" y="19778"/>
                    <a:pt x="1108" y="20429"/>
                  </a:cubicBezTo>
                  <a:cubicBezTo>
                    <a:pt x="1938" y="21080"/>
                    <a:pt x="3323" y="21080"/>
                    <a:pt x="4569" y="20689"/>
                  </a:cubicBezTo>
                  <a:cubicBezTo>
                    <a:pt x="5815" y="20299"/>
                    <a:pt x="6923" y="19518"/>
                    <a:pt x="7615" y="18477"/>
                  </a:cubicBezTo>
                  <a:cubicBezTo>
                    <a:pt x="8308" y="17436"/>
                    <a:pt x="8585" y="16135"/>
                    <a:pt x="8723" y="16135"/>
                  </a:cubicBezTo>
                  <a:cubicBezTo>
                    <a:pt x="8862" y="16135"/>
                    <a:pt x="8862" y="17436"/>
                    <a:pt x="9415" y="18607"/>
                  </a:cubicBezTo>
                  <a:cubicBezTo>
                    <a:pt x="9969" y="19778"/>
                    <a:pt x="11077" y="20819"/>
                    <a:pt x="13015" y="21210"/>
                  </a:cubicBezTo>
                  <a:cubicBezTo>
                    <a:pt x="14954" y="21600"/>
                    <a:pt x="17723" y="21340"/>
                    <a:pt x="19385" y="19778"/>
                  </a:cubicBezTo>
                  <a:cubicBezTo>
                    <a:pt x="21046" y="18217"/>
                    <a:pt x="21600" y="15354"/>
                    <a:pt x="21600" y="13142"/>
                  </a:cubicBezTo>
                  <a:cubicBezTo>
                    <a:pt x="21600" y="10930"/>
                    <a:pt x="21046" y="9369"/>
                    <a:pt x="20492" y="78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8489949" y="322334"/>
              <a:ext cx="150285" cy="156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5" fill="norm" stroke="1" extrusionOk="0">
                  <a:moveTo>
                    <a:pt x="0" y="1195"/>
                  </a:moveTo>
                  <a:cubicBezTo>
                    <a:pt x="913" y="2347"/>
                    <a:pt x="1825" y="3499"/>
                    <a:pt x="2282" y="6379"/>
                  </a:cubicBezTo>
                  <a:cubicBezTo>
                    <a:pt x="2738" y="9259"/>
                    <a:pt x="2738" y="13867"/>
                    <a:pt x="2434" y="16891"/>
                  </a:cubicBezTo>
                  <a:cubicBezTo>
                    <a:pt x="2130" y="19915"/>
                    <a:pt x="1521" y="21355"/>
                    <a:pt x="1217" y="21355"/>
                  </a:cubicBezTo>
                  <a:cubicBezTo>
                    <a:pt x="913" y="21355"/>
                    <a:pt x="913" y="19915"/>
                    <a:pt x="1977" y="16747"/>
                  </a:cubicBezTo>
                  <a:cubicBezTo>
                    <a:pt x="3042" y="13579"/>
                    <a:pt x="5172" y="8683"/>
                    <a:pt x="6997" y="5371"/>
                  </a:cubicBezTo>
                  <a:cubicBezTo>
                    <a:pt x="8823" y="2059"/>
                    <a:pt x="10344" y="331"/>
                    <a:pt x="12321" y="43"/>
                  </a:cubicBezTo>
                  <a:cubicBezTo>
                    <a:pt x="14299" y="-245"/>
                    <a:pt x="16732" y="907"/>
                    <a:pt x="18558" y="3787"/>
                  </a:cubicBezTo>
                  <a:cubicBezTo>
                    <a:pt x="20383" y="6667"/>
                    <a:pt x="21600" y="11275"/>
                    <a:pt x="21600" y="14443"/>
                  </a:cubicBezTo>
                  <a:cubicBezTo>
                    <a:pt x="21600" y="17611"/>
                    <a:pt x="20383" y="19339"/>
                    <a:pt x="19166" y="21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9100005" y="166592"/>
              <a:ext cx="329746" cy="317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311" fill="norm" stroke="1" extrusionOk="0">
                  <a:moveTo>
                    <a:pt x="8225" y="2945"/>
                  </a:moveTo>
                  <a:cubicBezTo>
                    <a:pt x="7675" y="2377"/>
                    <a:pt x="7125" y="1808"/>
                    <a:pt x="6506" y="1595"/>
                  </a:cubicBezTo>
                  <a:cubicBezTo>
                    <a:pt x="5887" y="1382"/>
                    <a:pt x="5199" y="1524"/>
                    <a:pt x="4442" y="2306"/>
                  </a:cubicBezTo>
                  <a:cubicBezTo>
                    <a:pt x="3685" y="3087"/>
                    <a:pt x="2860" y="4508"/>
                    <a:pt x="2034" y="6853"/>
                  </a:cubicBezTo>
                  <a:cubicBezTo>
                    <a:pt x="1209" y="9198"/>
                    <a:pt x="383" y="12466"/>
                    <a:pt x="108" y="14953"/>
                  </a:cubicBezTo>
                  <a:cubicBezTo>
                    <a:pt x="-167" y="17440"/>
                    <a:pt x="108" y="19145"/>
                    <a:pt x="658" y="20140"/>
                  </a:cubicBezTo>
                  <a:cubicBezTo>
                    <a:pt x="1209" y="21135"/>
                    <a:pt x="2034" y="21419"/>
                    <a:pt x="3204" y="21277"/>
                  </a:cubicBezTo>
                  <a:cubicBezTo>
                    <a:pt x="4373" y="21135"/>
                    <a:pt x="5887" y="20566"/>
                    <a:pt x="7400" y="18861"/>
                  </a:cubicBezTo>
                  <a:cubicBezTo>
                    <a:pt x="8913" y="17156"/>
                    <a:pt x="10427" y="14314"/>
                    <a:pt x="11183" y="11330"/>
                  </a:cubicBezTo>
                  <a:cubicBezTo>
                    <a:pt x="11940" y="8345"/>
                    <a:pt x="11940" y="5219"/>
                    <a:pt x="11390" y="3230"/>
                  </a:cubicBezTo>
                  <a:cubicBezTo>
                    <a:pt x="10839" y="1240"/>
                    <a:pt x="9739" y="387"/>
                    <a:pt x="8432" y="103"/>
                  </a:cubicBezTo>
                  <a:cubicBezTo>
                    <a:pt x="7125" y="-181"/>
                    <a:pt x="5611" y="103"/>
                    <a:pt x="4236" y="1169"/>
                  </a:cubicBezTo>
                  <a:cubicBezTo>
                    <a:pt x="2860" y="2235"/>
                    <a:pt x="1622" y="4082"/>
                    <a:pt x="1002" y="5503"/>
                  </a:cubicBezTo>
                  <a:cubicBezTo>
                    <a:pt x="383" y="6924"/>
                    <a:pt x="383" y="7919"/>
                    <a:pt x="590" y="8701"/>
                  </a:cubicBezTo>
                  <a:cubicBezTo>
                    <a:pt x="796" y="9482"/>
                    <a:pt x="1209" y="10051"/>
                    <a:pt x="3135" y="10548"/>
                  </a:cubicBezTo>
                  <a:cubicBezTo>
                    <a:pt x="5061" y="11045"/>
                    <a:pt x="8501" y="11472"/>
                    <a:pt x="11802" y="11330"/>
                  </a:cubicBezTo>
                  <a:cubicBezTo>
                    <a:pt x="15104" y="11187"/>
                    <a:pt x="18269" y="10477"/>
                    <a:pt x="21433" y="97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9804400" y="394616"/>
              <a:ext cx="254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9842500" y="331116"/>
              <a:ext cx="317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9886950" y="322249"/>
              <a:ext cx="107950" cy="193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0" fill="norm" stroke="1" extrusionOk="0">
                  <a:moveTo>
                    <a:pt x="21600" y="2393"/>
                  </a:moveTo>
                  <a:cubicBezTo>
                    <a:pt x="20329" y="1453"/>
                    <a:pt x="19059" y="514"/>
                    <a:pt x="16306" y="162"/>
                  </a:cubicBezTo>
                  <a:cubicBezTo>
                    <a:pt x="13553" y="-190"/>
                    <a:pt x="9318" y="45"/>
                    <a:pt x="6776" y="749"/>
                  </a:cubicBezTo>
                  <a:cubicBezTo>
                    <a:pt x="4235" y="1453"/>
                    <a:pt x="3388" y="2627"/>
                    <a:pt x="5294" y="5445"/>
                  </a:cubicBezTo>
                  <a:cubicBezTo>
                    <a:pt x="7200" y="8262"/>
                    <a:pt x="11859" y="12723"/>
                    <a:pt x="14400" y="15658"/>
                  </a:cubicBezTo>
                  <a:cubicBezTo>
                    <a:pt x="16941" y="18593"/>
                    <a:pt x="17365" y="20001"/>
                    <a:pt x="16306" y="20706"/>
                  </a:cubicBezTo>
                  <a:cubicBezTo>
                    <a:pt x="15247" y="21410"/>
                    <a:pt x="12706" y="21410"/>
                    <a:pt x="10376" y="21410"/>
                  </a:cubicBezTo>
                  <a:cubicBezTo>
                    <a:pt x="8047" y="21410"/>
                    <a:pt x="5929" y="21410"/>
                    <a:pt x="4235" y="20940"/>
                  </a:cubicBezTo>
                  <a:cubicBezTo>
                    <a:pt x="2541" y="20471"/>
                    <a:pt x="1271" y="19532"/>
                    <a:pt x="0" y="185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10383963" y="347797"/>
              <a:ext cx="131637" cy="185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017" fill="norm" stroke="1" extrusionOk="0">
                  <a:moveTo>
                    <a:pt x="18236" y="2429"/>
                  </a:moveTo>
                  <a:cubicBezTo>
                    <a:pt x="17208" y="1469"/>
                    <a:pt x="16179" y="509"/>
                    <a:pt x="14808" y="149"/>
                  </a:cubicBezTo>
                  <a:cubicBezTo>
                    <a:pt x="13436" y="-211"/>
                    <a:pt x="11722" y="29"/>
                    <a:pt x="9493" y="1469"/>
                  </a:cubicBezTo>
                  <a:cubicBezTo>
                    <a:pt x="7265" y="2909"/>
                    <a:pt x="4522" y="5549"/>
                    <a:pt x="2636" y="8189"/>
                  </a:cubicBezTo>
                  <a:cubicBezTo>
                    <a:pt x="751" y="10829"/>
                    <a:pt x="-278" y="13469"/>
                    <a:pt x="65" y="15869"/>
                  </a:cubicBezTo>
                  <a:cubicBezTo>
                    <a:pt x="408" y="18269"/>
                    <a:pt x="2122" y="20429"/>
                    <a:pt x="5893" y="20909"/>
                  </a:cubicBezTo>
                  <a:cubicBezTo>
                    <a:pt x="9665" y="21389"/>
                    <a:pt x="15493" y="20189"/>
                    <a:pt x="21322" y="189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10527084" y="385636"/>
              <a:ext cx="132450" cy="132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864" fill="norm" stroke="1" extrusionOk="0">
                  <a:moveTo>
                    <a:pt x="15625" y="1410"/>
                  </a:moveTo>
                  <a:cubicBezTo>
                    <a:pt x="13911" y="413"/>
                    <a:pt x="12197" y="-584"/>
                    <a:pt x="9797" y="413"/>
                  </a:cubicBezTo>
                  <a:cubicBezTo>
                    <a:pt x="7397" y="1410"/>
                    <a:pt x="4311" y="4401"/>
                    <a:pt x="2425" y="7724"/>
                  </a:cubicBezTo>
                  <a:cubicBezTo>
                    <a:pt x="540" y="11047"/>
                    <a:pt x="-146" y="14702"/>
                    <a:pt x="25" y="17194"/>
                  </a:cubicBezTo>
                  <a:cubicBezTo>
                    <a:pt x="197" y="19687"/>
                    <a:pt x="1225" y="21016"/>
                    <a:pt x="4483" y="20850"/>
                  </a:cubicBezTo>
                  <a:cubicBezTo>
                    <a:pt x="7740" y="20684"/>
                    <a:pt x="13225" y="19022"/>
                    <a:pt x="16654" y="16364"/>
                  </a:cubicBezTo>
                  <a:cubicBezTo>
                    <a:pt x="20083" y="13705"/>
                    <a:pt x="21454" y="10050"/>
                    <a:pt x="21454" y="7724"/>
                  </a:cubicBezTo>
                  <a:cubicBezTo>
                    <a:pt x="21454" y="5398"/>
                    <a:pt x="20083" y="4401"/>
                    <a:pt x="18540" y="3902"/>
                  </a:cubicBezTo>
                  <a:cubicBezTo>
                    <a:pt x="16997" y="3404"/>
                    <a:pt x="15283" y="3404"/>
                    <a:pt x="14425" y="3736"/>
                  </a:cubicBezTo>
                  <a:cubicBezTo>
                    <a:pt x="13568" y="4068"/>
                    <a:pt x="13568" y="4733"/>
                    <a:pt x="13568" y="5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10655300" y="362959"/>
              <a:ext cx="139700" cy="133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4" fill="norm" stroke="1" extrusionOk="0">
                  <a:moveTo>
                    <a:pt x="0" y="7961"/>
                  </a:moveTo>
                  <a:cubicBezTo>
                    <a:pt x="1636" y="6964"/>
                    <a:pt x="3273" y="5967"/>
                    <a:pt x="4745" y="5967"/>
                  </a:cubicBezTo>
                  <a:cubicBezTo>
                    <a:pt x="6218" y="5967"/>
                    <a:pt x="7527" y="6964"/>
                    <a:pt x="7855" y="8293"/>
                  </a:cubicBezTo>
                  <a:cubicBezTo>
                    <a:pt x="8182" y="9622"/>
                    <a:pt x="7527" y="11284"/>
                    <a:pt x="7036" y="12945"/>
                  </a:cubicBezTo>
                  <a:cubicBezTo>
                    <a:pt x="6545" y="14607"/>
                    <a:pt x="6218" y="16268"/>
                    <a:pt x="5400" y="17930"/>
                  </a:cubicBezTo>
                  <a:cubicBezTo>
                    <a:pt x="4582" y="19591"/>
                    <a:pt x="3273" y="21253"/>
                    <a:pt x="3109" y="20921"/>
                  </a:cubicBezTo>
                  <a:cubicBezTo>
                    <a:pt x="2945" y="20588"/>
                    <a:pt x="3927" y="18262"/>
                    <a:pt x="6218" y="14607"/>
                  </a:cubicBezTo>
                  <a:cubicBezTo>
                    <a:pt x="8509" y="10951"/>
                    <a:pt x="12109" y="5967"/>
                    <a:pt x="14727" y="3142"/>
                  </a:cubicBezTo>
                  <a:cubicBezTo>
                    <a:pt x="17345" y="318"/>
                    <a:pt x="18982" y="-347"/>
                    <a:pt x="19964" y="151"/>
                  </a:cubicBezTo>
                  <a:cubicBezTo>
                    <a:pt x="20945" y="650"/>
                    <a:pt x="21273" y="2311"/>
                    <a:pt x="21109" y="4804"/>
                  </a:cubicBezTo>
                  <a:cubicBezTo>
                    <a:pt x="20945" y="7296"/>
                    <a:pt x="20291" y="10619"/>
                    <a:pt x="20291" y="13278"/>
                  </a:cubicBezTo>
                  <a:cubicBezTo>
                    <a:pt x="20291" y="15936"/>
                    <a:pt x="20945" y="17930"/>
                    <a:pt x="21600" y="199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10858500" y="325711"/>
              <a:ext cx="69850" cy="201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6" h="21374" fill="norm" stroke="1" extrusionOk="0">
                  <a:moveTo>
                    <a:pt x="20366" y="5300"/>
                  </a:moveTo>
                  <a:cubicBezTo>
                    <a:pt x="20366" y="4175"/>
                    <a:pt x="20366" y="3050"/>
                    <a:pt x="18823" y="2037"/>
                  </a:cubicBezTo>
                  <a:cubicBezTo>
                    <a:pt x="17280" y="1025"/>
                    <a:pt x="14195" y="125"/>
                    <a:pt x="11417" y="12"/>
                  </a:cubicBezTo>
                  <a:cubicBezTo>
                    <a:pt x="8640" y="-100"/>
                    <a:pt x="6172" y="575"/>
                    <a:pt x="3703" y="2037"/>
                  </a:cubicBezTo>
                  <a:cubicBezTo>
                    <a:pt x="1235" y="3500"/>
                    <a:pt x="-1234" y="5750"/>
                    <a:pt x="926" y="8562"/>
                  </a:cubicBezTo>
                  <a:cubicBezTo>
                    <a:pt x="3086" y="11375"/>
                    <a:pt x="9875" y="14750"/>
                    <a:pt x="13577" y="17000"/>
                  </a:cubicBezTo>
                  <a:cubicBezTo>
                    <a:pt x="17280" y="19250"/>
                    <a:pt x="17897" y="20375"/>
                    <a:pt x="16355" y="20937"/>
                  </a:cubicBezTo>
                  <a:cubicBezTo>
                    <a:pt x="14812" y="21500"/>
                    <a:pt x="11109" y="21500"/>
                    <a:pt x="8023" y="21050"/>
                  </a:cubicBezTo>
                  <a:cubicBezTo>
                    <a:pt x="4937" y="20600"/>
                    <a:pt x="2469" y="19700"/>
                    <a:pt x="1235" y="18575"/>
                  </a:cubicBezTo>
                  <a:cubicBezTo>
                    <a:pt x="0" y="17450"/>
                    <a:pt x="0" y="16100"/>
                    <a:pt x="0" y="147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10985499" y="381916"/>
              <a:ext cx="381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000"/>
                    <a:pt x="21600" y="8000"/>
                    <a:pt x="18000" y="11600"/>
                  </a:cubicBezTo>
                  <a:cubicBezTo>
                    <a:pt x="14400" y="15200"/>
                    <a:pt x="7200" y="18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11004550" y="303438"/>
              <a:ext cx="50800" cy="53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61" fill="norm" stroke="1" extrusionOk="0">
                  <a:moveTo>
                    <a:pt x="0" y="20061"/>
                  </a:moveTo>
                  <a:cubicBezTo>
                    <a:pt x="1800" y="12061"/>
                    <a:pt x="3600" y="4061"/>
                    <a:pt x="7200" y="1261"/>
                  </a:cubicBezTo>
                  <a:cubicBezTo>
                    <a:pt x="10800" y="-1539"/>
                    <a:pt x="16200" y="861"/>
                    <a:pt x="21600" y="32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11101873" y="337891"/>
              <a:ext cx="93177" cy="172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34" fill="norm" stroke="1" extrusionOk="0">
                  <a:moveTo>
                    <a:pt x="21130" y="2318"/>
                  </a:moveTo>
                  <a:cubicBezTo>
                    <a:pt x="19210" y="1527"/>
                    <a:pt x="17290" y="737"/>
                    <a:pt x="14890" y="342"/>
                  </a:cubicBezTo>
                  <a:cubicBezTo>
                    <a:pt x="12490" y="-53"/>
                    <a:pt x="9610" y="-53"/>
                    <a:pt x="6970" y="79"/>
                  </a:cubicBezTo>
                  <a:cubicBezTo>
                    <a:pt x="4330" y="210"/>
                    <a:pt x="1930" y="474"/>
                    <a:pt x="730" y="1264"/>
                  </a:cubicBezTo>
                  <a:cubicBezTo>
                    <a:pt x="-470" y="2054"/>
                    <a:pt x="-470" y="3371"/>
                    <a:pt x="2890" y="5874"/>
                  </a:cubicBezTo>
                  <a:cubicBezTo>
                    <a:pt x="6250" y="8376"/>
                    <a:pt x="12970" y="12064"/>
                    <a:pt x="16570" y="14567"/>
                  </a:cubicBezTo>
                  <a:cubicBezTo>
                    <a:pt x="20170" y="17069"/>
                    <a:pt x="20650" y="18386"/>
                    <a:pt x="19210" y="19440"/>
                  </a:cubicBezTo>
                  <a:cubicBezTo>
                    <a:pt x="17770" y="20493"/>
                    <a:pt x="14410" y="21284"/>
                    <a:pt x="11530" y="21415"/>
                  </a:cubicBezTo>
                  <a:cubicBezTo>
                    <a:pt x="8650" y="21547"/>
                    <a:pt x="6250" y="21020"/>
                    <a:pt x="6250" y="18518"/>
                  </a:cubicBezTo>
                  <a:cubicBezTo>
                    <a:pt x="6250" y="16015"/>
                    <a:pt x="8650" y="11537"/>
                    <a:pt x="11050" y="7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11247866" y="191416"/>
              <a:ext cx="333740" cy="334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56" fill="norm" stroke="1" extrusionOk="0">
                  <a:moveTo>
                    <a:pt x="5169" y="0"/>
                  </a:moveTo>
                  <a:cubicBezTo>
                    <a:pt x="4762" y="2174"/>
                    <a:pt x="4354" y="4347"/>
                    <a:pt x="3471" y="7404"/>
                  </a:cubicBezTo>
                  <a:cubicBezTo>
                    <a:pt x="2588" y="10460"/>
                    <a:pt x="1229" y="14400"/>
                    <a:pt x="550" y="16913"/>
                  </a:cubicBezTo>
                  <a:cubicBezTo>
                    <a:pt x="-129" y="19426"/>
                    <a:pt x="-129" y="20513"/>
                    <a:pt x="279" y="21057"/>
                  </a:cubicBezTo>
                  <a:cubicBezTo>
                    <a:pt x="686" y="21600"/>
                    <a:pt x="1501" y="21600"/>
                    <a:pt x="2316" y="20989"/>
                  </a:cubicBezTo>
                  <a:cubicBezTo>
                    <a:pt x="3131" y="20377"/>
                    <a:pt x="3946" y="19155"/>
                    <a:pt x="4286" y="17728"/>
                  </a:cubicBezTo>
                  <a:cubicBezTo>
                    <a:pt x="4626" y="16302"/>
                    <a:pt x="4490" y="14672"/>
                    <a:pt x="4150" y="13585"/>
                  </a:cubicBezTo>
                  <a:cubicBezTo>
                    <a:pt x="3811" y="12498"/>
                    <a:pt x="3267" y="11955"/>
                    <a:pt x="2656" y="11547"/>
                  </a:cubicBezTo>
                  <a:cubicBezTo>
                    <a:pt x="2045" y="11140"/>
                    <a:pt x="1365" y="10868"/>
                    <a:pt x="1501" y="10936"/>
                  </a:cubicBezTo>
                  <a:cubicBezTo>
                    <a:pt x="1637" y="11004"/>
                    <a:pt x="2588" y="11411"/>
                    <a:pt x="3879" y="11819"/>
                  </a:cubicBezTo>
                  <a:cubicBezTo>
                    <a:pt x="5169" y="12226"/>
                    <a:pt x="6799" y="12634"/>
                    <a:pt x="7954" y="12906"/>
                  </a:cubicBezTo>
                  <a:cubicBezTo>
                    <a:pt x="9109" y="13177"/>
                    <a:pt x="9788" y="13313"/>
                    <a:pt x="10331" y="13109"/>
                  </a:cubicBezTo>
                  <a:cubicBezTo>
                    <a:pt x="10875" y="12906"/>
                    <a:pt x="11282" y="12362"/>
                    <a:pt x="11622" y="11751"/>
                  </a:cubicBezTo>
                  <a:cubicBezTo>
                    <a:pt x="11962" y="11140"/>
                    <a:pt x="12233" y="10460"/>
                    <a:pt x="12029" y="10121"/>
                  </a:cubicBezTo>
                  <a:cubicBezTo>
                    <a:pt x="11826" y="9781"/>
                    <a:pt x="11146" y="9781"/>
                    <a:pt x="10535" y="10053"/>
                  </a:cubicBezTo>
                  <a:cubicBezTo>
                    <a:pt x="9924" y="10325"/>
                    <a:pt x="9380" y="10868"/>
                    <a:pt x="8769" y="12023"/>
                  </a:cubicBezTo>
                  <a:cubicBezTo>
                    <a:pt x="8158" y="13177"/>
                    <a:pt x="7479" y="14943"/>
                    <a:pt x="7139" y="16166"/>
                  </a:cubicBezTo>
                  <a:cubicBezTo>
                    <a:pt x="6799" y="17389"/>
                    <a:pt x="6799" y="18068"/>
                    <a:pt x="7071" y="18611"/>
                  </a:cubicBezTo>
                  <a:cubicBezTo>
                    <a:pt x="7343" y="19155"/>
                    <a:pt x="7886" y="19562"/>
                    <a:pt x="8837" y="19562"/>
                  </a:cubicBezTo>
                  <a:cubicBezTo>
                    <a:pt x="9788" y="19562"/>
                    <a:pt x="11146" y="19155"/>
                    <a:pt x="12165" y="18679"/>
                  </a:cubicBezTo>
                  <a:cubicBezTo>
                    <a:pt x="13184" y="18204"/>
                    <a:pt x="13863" y="17660"/>
                    <a:pt x="14543" y="16777"/>
                  </a:cubicBezTo>
                  <a:cubicBezTo>
                    <a:pt x="15222" y="15894"/>
                    <a:pt x="15901" y="14672"/>
                    <a:pt x="15969" y="14400"/>
                  </a:cubicBezTo>
                  <a:cubicBezTo>
                    <a:pt x="16037" y="14128"/>
                    <a:pt x="15494" y="14808"/>
                    <a:pt x="15018" y="15555"/>
                  </a:cubicBezTo>
                  <a:cubicBezTo>
                    <a:pt x="14543" y="16302"/>
                    <a:pt x="14135" y="17117"/>
                    <a:pt x="13863" y="17864"/>
                  </a:cubicBezTo>
                  <a:cubicBezTo>
                    <a:pt x="13592" y="18611"/>
                    <a:pt x="13456" y="19291"/>
                    <a:pt x="13592" y="19358"/>
                  </a:cubicBezTo>
                  <a:cubicBezTo>
                    <a:pt x="13728" y="19426"/>
                    <a:pt x="14135" y="18883"/>
                    <a:pt x="15154" y="17592"/>
                  </a:cubicBezTo>
                  <a:cubicBezTo>
                    <a:pt x="16173" y="16302"/>
                    <a:pt x="17803" y="14264"/>
                    <a:pt x="18958" y="13245"/>
                  </a:cubicBezTo>
                  <a:cubicBezTo>
                    <a:pt x="20113" y="12226"/>
                    <a:pt x="20792" y="12226"/>
                    <a:pt x="21131" y="12702"/>
                  </a:cubicBezTo>
                  <a:cubicBezTo>
                    <a:pt x="21471" y="13177"/>
                    <a:pt x="21471" y="14128"/>
                    <a:pt x="21335" y="15283"/>
                  </a:cubicBezTo>
                  <a:cubicBezTo>
                    <a:pt x="21199" y="16438"/>
                    <a:pt x="20928" y="17796"/>
                    <a:pt x="20656" y="191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11645899" y="159666"/>
              <a:ext cx="95251" cy="359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21600" y="0"/>
                  </a:moveTo>
                  <a:cubicBezTo>
                    <a:pt x="18720" y="2526"/>
                    <a:pt x="15840" y="5053"/>
                    <a:pt x="12240" y="8021"/>
                  </a:cubicBezTo>
                  <a:cubicBezTo>
                    <a:pt x="8640" y="10989"/>
                    <a:pt x="4320" y="14400"/>
                    <a:pt x="2160" y="16421"/>
                  </a:cubicBezTo>
                  <a:cubicBezTo>
                    <a:pt x="0" y="18442"/>
                    <a:pt x="0" y="19074"/>
                    <a:pt x="0" y="19705"/>
                  </a:cubicBezTo>
                  <a:cubicBezTo>
                    <a:pt x="0" y="20337"/>
                    <a:pt x="0" y="20968"/>
                    <a:pt x="1200" y="21284"/>
                  </a:cubicBezTo>
                  <a:cubicBezTo>
                    <a:pt x="2400" y="21600"/>
                    <a:pt x="4800" y="21600"/>
                    <a:pt x="8160" y="20653"/>
                  </a:cubicBezTo>
                  <a:cubicBezTo>
                    <a:pt x="11520" y="19705"/>
                    <a:pt x="15840" y="17811"/>
                    <a:pt x="20160" y="15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11661721" y="345933"/>
              <a:ext cx="136580" cy="23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600" fill="norm" stroke="1" extrusionOk="0">
                  <a:moveTo>
                    <a:pt x="4494" y="3927"/>
                  </a:moveTo>
                  <a:cubicBezTo>
                    <a:pt x="2168" y="1964"/>
                    <a:pt x="-158" y="0"/>
                    <a:pt x="8" y="0"/>
                  </a:cubicBezTo>
                  <a:cubicBezTo>
                    <a:pt x="174" y="0"/>
                    <a:pt x="2833" y="1964"/>
                    <a:pt x="6820" y="5891"/>
                  </a:cubicBezTo>
                  <a:cubicBezTo>
                    <a:pt x="10808" y="9818"/>
                    <a:pt x="16125" y="15709"/>
                    <a:pt x="214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10452100" y="651535"/>
              <a:ext cx="977900" cy="66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17294"/>
                  </a:moveTo>
                  <a:cubicBezTo>
                    <a:pt x="1590" y="12569"/>
                    <a:pt x="3179" y="7844"/>
                    <a:pt x="4909" y="4807"/>
                  </a:cubicBezTo>
                  <a:cubicBezTo>
                    <a:pt x="6639" y="1769"/>
                    <a:pt x="8509" y="419"/>
                    <a:pt x="10239" y="82"/>
                  </a:cubicBezTo>
                  <a:cubicBezTo>
                    <a:pt x="11969" y="-256"/>
                    <a:pt x="13558" y="419"/>
                    <a:pt x="15195" y="2782"/>
                  </a:cubicBezTo>
                  <a:cubicBezTo>
                    <a:pt x="16831" y="5144"/>
                    <a:pt x="18514" y="9194"/>
                    <a:pt x="19590" y="12569"/>
                  </a:cubicBezTo>
                  <a:cubicBezTo>
                    <a:pt x="20665" y="15944"/>
                    <a:pt x="21132" y="18644"/>
                    <a:pt x="21600" y="21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10572749" y="750216"/>
              <a:ext cx="1073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19" y="21600"/>
                    <a:pt x="3238" y="21600"/>
                    <a:pt x="4814" y="19200"/>
                  </a:cubicBezTo>
                  <a:cubicBezTo>
                    <a:pt x="6391" y="16800"/>
                    <a:pt x="7924" y="12000"/>
                    <a:pt x="9586" y="9600"/>
                  </a:cubicBezTo>
                  <a:cubicBezTo>
                    <a:pt x="11247" y="7200"/>
                    <a:pt x="13037" y="7200"/>
                    <a:pt x="14805" y="8400"/>
                  </a:cubicBezTo>
                  <a:cubicBezTo>
                    <a:pt x="16573" y="9600"/>
                    <a:pt x="18320" y="12000"/>
                    <a:pt x="19449" y="10800"/>
                  </a:cubicBezTo>
                  <a:cubicBezTo>
                    <a:pt x="20578" y="9600"/>
                    <a:pt x="21089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3155950" y="1289966"/>
              <a:ext cx="13923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3900"/>
                    <a:pt x="18514" y="7800"/>
                    <a:pt x="20057" y="11400"/>
                  </a:cubicBezTo>
                  <a:cubicBezTo>
                    <a:pt x="21600" y="15000"/>
                    <a:pt x="15429" y="18300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3162300" y="1188366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3292385" y="1030624"/>
              <a:ext cx="111216" cy="373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42" fill="norm" stroke="1" extrusionOk="0">
                  <a:moveTo>
                    <a:pt x="21414" y="3969"/>
                  </a:moveTo>
                  <a:cubicBezTo>
                    <a:pt x="21006" y="2993"/>
                    <a:pt x="20599" y="2017"/>
                    <a:pt x="19580" y="1345"/>
                  </a:cubicBezTo>
                  <a:cubicBezTo>
                    <a:pt x="18561" y="674"/>
                    <a:pt x="16931" y="308"/>
                    <a:pt x="15097" y="125"/>
                  </a:cubicBezTo>
                  <a:cubicBezTo>
                    <a:pt x="13263" y="-58"/>
                    <a:pt x="11225" y="-58"/>
                    <a:pt x="9391" y="247"/>
                  </a:cubicBezTo>
                  <a:cubicBezTo>
                    <a:pt x="7557" y="552"/>
                    <a:pt x="5927" y="1162"/>
                    <a:pt x="4093" y="3298"/>
                  </a:cubicBezTo>
                  <a:cubicBezTo>
                    <a:pt x="2259" y="5434"/>
                    <a:pt x="222" y="9095"/>
                    <a:pt x="18" y="12389"/>
                  </a:cubicBezTo>
                  <a:cubicBezTo>
                    <a:pt x="-186" y="15684"/>
                    <a:pt x="1444" y="18613"/>
                    <a:pt x="3074" y="21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3251200" y="1283053"/>
              <a:ext cx="177800" cy="5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6" fill="norm" stroke="1" extrusionOk="0">
                  <a:moveTo>
                    <a:pt x="0" y="20966"/>
                  </a:moveTo>
                  <a:cubicBezTo>
                    <a:pt x="257" y="16646"/>
                    <a:pt x="514" y="12326"/>
                    <a:pt x="3214" y="8438"/>
                  </a:cubicBezTo>
                  <a:cubicBezTo>
                    <a:pt x="5914" y="4550"/>
                    <a:pt x="11057" y="1094"/>
                    <a:pt x="14529" y="230"/>
                  </a:cubicBezTo>
                  <a:cubicBezTo>
                    <a:pt x="18000" y="-634"/>
                    <a:pt x="19800" y="1094"/>
                    <a:pt x="21600" y="2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4725458" y="1196089"/>
              <a:ext cx="259292" cy="371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21" fill="norm" stroke="1" extrusionOk="0">
                  <a:moveTo>
                    <a:pt x="11502" y="2469"/>
                  </a:moveTo>
                  <a:cubicBezTo>
                    <a:pt x="11151" y="1741"/>
                    <a:pt x="10800" y="1013"/>
                    <a:pt x="10273" y="831"/>
                  </a:cubicBezTo>
                  <a:cubicBezTo>
                    <a:pt x="9746" y="649"/>
                    <a:pt x="9044" y="1013"/>
                    <a:pt x="7551" y="2712"/>
                  </a:cubicBezTo>
                  <a:cubicBezTo>
                    <a:pt x="6058" y="4411"/>
                    <a:pt x="3775" y="7445"/>
                    <a:pt x="2371" y="9993"/>
                  </a:cubicBezTo>
                  <a:cubicBezTo>
                    <a:pt x="966" y="12541"/>
                    <a:pt x="439" y="14604"/>
                    <a:pt x="439" y="16364"/>
                  </a:cubicBezTo>
                  <a:cubicBezTo>
                    <a:pt x="439" y="18123"/>
                    <a:pt x="966" y="19579"/>
                    <a:pt x="2195" y="20429"/>
                  </a:cubicBezTo>
                  <a:cubicBezTo>
                    <a:pt x="3424" y="21278"/>
                    <a:pt x="5356" y="21521"/>
                    <a:pt x="7375" y="21157"/>
                  </a:cubicBezTo>
                  <a:cubicBezTo>
                    <a:pt x="9395" y="20793"/>
                    <a:pt x="11502" y="19822"/>
                    <a:pt x="13258" y="17941"/>
                  </a:cubicBezTo>
                  <a:cubicBezTo>
                    <a:pt x="15014" y="16060"/>
                    <a:pt x="16419" y="13269"/>
                    <a:pt x="17210" y="10964"/>
                  </a:cubicBezTo>
                  <a:cubicBezTo>
                    <a:pt x="18000" y="8658"/>
                    <a:pt x="18175" y="6838"/>
                    <a:pt x="17736" y="5321"/>
                  </a:cubicBezTo>
                  <a:cubicBezTo>
                    <a:pt x="17297" y="3804"/>
                    <a:pt x="16244" y="2591"/>
                    <a:pt x="14663" y="1741"/>
                  </a:cubicBezTo>
                  <a:cubicBezTo>
                    <a:pt x="13083" y="892"/>
                    <a:pt x="10975" y="406"/>
                    <a:pt x="9483" y="164"/>
                  </a:cubicBezTo>
                  <a:cubicBezTo>
                    <a:pt x="7990" y="-79"/>
                    <a:pt x="7112" y="-79"/>
                    <a:pt x="5971" y="346"/>
                  </a:cubicBezTo>
                  <a:cubicBezTo>
                    <a:pt x="4829" y="770"/>
                    <a:pt x="3424" y="1620"/>
                    <a:pt x="2371" y="2712"/>
                  </a:cubicBezTo>
                  <a:cubicBezTo>
                    <a:pt x="1317" y="3804"/>
                    <a:pt x="614" y="5139"/>
                    <a:pt x="263" y="6170"/>
                  </a:cubicBezTo>
                  <a:cubicBezTo>
                    <a:pt x="-88" y="7202"/>
                    <a:pt x="-88" y="7930"/>
                    <a:pt x="263" y="8476"/>
                  </a:cubicBezTo>
                  <a:cubicBezTo>
                    <a:pt x="614" y="9022"/>
                    <a:pt x="1317" y="9386"/>
                    <a:pt x="3073" y="9629"/>
                  </a:cubicBezTo>
                  <a:cubicBezTo>
                    <a:pt x="4829" y="9872"/>
                    <a:pt x="7639" y="9993"/>
                    <a:pt x="10888" y="9447"/>
                  </a:cubicBezTo>
                  <a:cubicBezTo>
                    <a:pt x="14136" y="8901"/>
                    <a:pt x="17824" y="7687"/>
                    <a:pt x="21512" y="64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4825443" y="948784"/>
              <a:ext cx="127557" cy="152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360" fill="norm" stroke="1" extrusionOk="0">
                  <a:moveTo>
                    <a:pt x="6467" y="7749"/>
                  </a:moveTo>
                  <a:cubicBezTo>
                    <a:pt x="5405" y="10708"/>
                    <a:pt x="4342" y="13667"/>
                    <a:pt x="3103" y="16330"/>
                  </a:cubicBezTo>
                  <a:cubicBezTo>
                    <a:pt x="1864" y="18993"/>
                    <a:pt x="447" y="21360"/>
                    <a:pt x="93" y="21360"/>
                  </a:cubicBezTo>
                  <a:cubicBezTo>
                    <a:pt x="-261" y="21360"/>
                    <a:pt x="447" y="18993"/>
                    <a:pt x="1332" y="15590"/>
                  </a:cubicBezTo>
                  <a:cubicBezTo>
                    <a:pt x="2218" y="12187"/>
                    <a:pt x="3280" y="7749"/>
                    <a:pt x="3988" y="4790"/>
                  </a:cubicBezTo>
                  <a:cubicBezTo>
                    <a:pt x="4696" y="1831"/>
                    <a:pt x="5050" y="352"/>
                    <a:pt x="5936" y="56"/>
                  </a:cubicBezTo>
                  <a:cubicBezTo>
                    <a:pt x="6821" y="-240"/>
                    <a:pt x="8237" y="648"/>
                    <a:pt x="9654" y="2571"/>
                  </a:cubicBezTo>
                  <a:cubicBezTo>
                    <a:pt x="11070" y="4494"/>
                    <a:pt x="12487" y="7453"/>
                    <a:pt x="13549" y="9968"/>
                  </a:cubicBezTo>
                  <a:cubicBezTo>
                    <a:pt x="14611" y="12483"/>
                    <a:pt x="15319" y="14555"/>
                    <a:pt x="16382" y="16034"/>
                  </a:cubicBezTo>
                  <a:cubicBezTo>
                    <a:pt x="17444" y="17513"/>
                    <a:pt x="18860" y="18401"/>
                    <a:pt x="19746" y="18697"/>
                  </a:cubicBezTo>
                  <a:cubicBezTo>
                    <a:pt x="20631" y="18993"/>
                    <a:pt x="20985" y="18697"/>
                    <a:pt x="21339" y="18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5454650" y="1340766"/>
              <a:ext cx="7620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8982"/>
                    <a:pt x="4800" y="16364"/>
                    <a:pt x="7080" y="14073"/>
                  </a:cubicBezTo>
                  <a:cubicBezTo>
                    <a:pt x="9360" y="11782"/>
                    <a:pt x="11520" y="9818"/>
                    <a:pt x="13560" y="8836"/>
                  </a:cubicBezTo>
                  <a:cubicBezTo>
                    <a:pt x="15600" y="7855"/>
                    <a:pt x="17520" y="7855"/>
                    <a:pt x="18840" y="6545"/>
                  </a:cubicBezTo>
                  <a:cubicBezTo>
                    <a:pt x="20160" y="5236"/>
                    <a:pt x="20880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6141392" y="1246462"/>
              <a:ext cx="131461" cy="215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301" fill="norm" stroke="1" extrusionOk="0">
                  <a:moveTo>
                    <a:pt x="1904" y="1793"/>
                  </a:moveTo>
                  <a:cubicBezTo>
                    <a:pt x="876" y="955"/>
                    <a:pt x="-153" y="116"/>
                    <a:pt x="18" y="11"/>
                  </a:cubicBezTo>
                  <a:cubicBezTo>
                    <a:pt x="190" y="-94"/>
                    <a:pt x="1561" y="535"/>
                    <a:pt x="4990" y="2318"/>
                  </a:cubicBezTo>
                  <a:cubicBezTo>
                    <a:pt x="8418" y="4100"/>
                    <a:pt x="13904" y="7036"/>
                    <a:pt x="17161" y="8923"/>
                  </a:cubicBezTo>
                  <a:cubicBezTo>
                    <a:pt x="20418" y="10811"/>
                    <a:pt x="21447" y="11650"/>
                    <a:pt x="21276" y="13118"/>
                  </a:cubicBezTo>
                  <a:cubicBezTo>
                    <a:pt x="21104" y="14586"/>
                    <a:pt x="19733" y="16683"/>
                    <a:pt x="18361" y="18256"/>
                  </a:cubicBezTo>
                  <a:cubicBezTo>
                    <a:pt x="16990" y="19828"/>
                    <a:pt x="15618" y="20877"/>
                    <a:pt x="15790" y="21191"/>
                  </a:cubicBezTo>
                  <a:cubicBezTo>
                    <a:pt x="15961" y="21506"/>
                    <a:pt x="17676" y="21087"/>
                    <a:pt x="19390" y="20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6585676" y="1240174"/>
              <a:ext cx="316774" cy="302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412" fill="norm" stroke="1" extrusionOk="0">
                  <a:moveTo>
                    <a:pt x="9455" y="2629"/>
                  </a:moveTo>
                  <a:cubicBezTo>
                    <a:pt x="9023" y="2029"/>
                    <a:pt x="8591" y="1429"/>
                    <a:pt x="7943" y="1279"/>
                  </a:cubicBezTo>
                  <a:cubicBezTo>
                    <a:pt x="7295" y="1129"/>
                    <a:pt x="6431" y="1429"/>
                    <a:pt x="5207" y="2854"/>
                  </a:cubicBezTo>
                  <a:cubicBezTo>
                    <a:pt x="3983" y="4279"/>
                    <a:pt x="2399" y="6829"/>
                    <a:pt x="1463" y="9454"/>
                  </a:cubicBezTo>
                  <a:cubicBezTo>
                    <a:pt x="527" y="12079"/>
                    <a:pt x="239" y="14779"/>
                    <a:pt x="95" y="16504"/>
                  </a:cubicBezTo>
                  <a:cubicBezTo>
                    <a:pt x="-49" y="18229"/>
                    <a:pt x="-49" y="18979"/>
                    <a:pt x="239" y="19654"/>
                  </a:cubicBezTo>
                  <a:cubicBezTo>
                    <a:pt x="527" y="20329"/>
                    <a:pt x="1103" y="20929"/>
                    <a:pt x="2183" y="21229"/>
                  </a:cubicBezTo>
                  <a:cubicBezTo>
                    <a:pt x="3263" y="21529"/>
                    <a:pt x="4847" y="21529"/>
                    <a:pt x="6719" y="20704"/>
                  </a:cubicBezTo>
                  <a:cubicBezTo>
                    <a:pt x="8591" y="19879"/>
                    <a:pt x="10751" y="18229"/>
                    <a:pt x="12335" y="16054"/>
                  </a:cubicBezTo>
                  <a:cubicBezTo>
                    <a:pt x="13919" y="13879"/>
                    <a:pt x="14927" y="11179"/>
                    <a:pt x="15359" y="9004"/>
                  </a:cubicBezTo>
                  <a:cubicBezTo>
                    <a:pt x="15791" y="6829"/>
                    <a:pt x="15647" y="5179"/>
                    <a:pt x="15359" y="3979"/>
                  </a:cubicBezTo>
                  <a:cubicBezTo>
                    <a:pt x="15071" y="2779"/>
                    <a:pt x="14639" y="2029"/>
                    <a:pt x="13703" y="1429"/>
                  </a:cubicBezTo>
                  <a:cubicBezTo>
                    <a:pt x="12767" y="829"/>
                    <a:pt x="11327" y="379"/>
                    <a:pt x="9959" y="154"/>
                  </a:cubicBezTo>
                  <a:cubicBezTo>
                    <a:pt x="8591" y="-71"/>
                    <a:pt x="7295" y="-71"/>
                    <a:pt x="6503" y="304"/>
                  </a:cubicBezTo>
                  <a:cubicBezTo>
                    <a:pt x="5711" y="679"/>
                    <a:pt x="5423" y="1429"/>
                    <a:pt x="5207" y="2179"/>
                  </a:cubicBezTo>
                  <a:cubicBezTo>
                    <a:pt x="4991" y="2929"/>
                    <a:pt x="4847" y="3679"/>
                    <a:pt x="4919" y="4429"/>
                  </a:cubicBezTo>
                  <a:cubicBezTo>
                    <a:pt x="4991" y="5179"/>
                    <a:pt x="5279" y="5929"/>
                    <a:pt x="5783" y="6379"/>
                  </a:cubicBezTo>
                  <a:cubicBezTo>
                    <a:pt x="6287" y="6829"/>
                    <a:pt x="7007" y="6979"/>
                    <a:pt x="9671" y="6754"/>
                  </a:cubicBezTo>
                  <a:cubicBezTo>
                    <a:pt x="12335" y="6529"/>
                    <a:pt x="16943" y="5929"/>
                    <a:pt x="21551" y="5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5613400" y="1088320"/>
              <a:ext cx="220544" cy="143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190" fill="norm" stroke="1" extrusionOk="0">
                  <a:moveTo>
                    <a:pt x="10491" y="6344"/>
                  </a:moveTo>
                  <a:cubicBezTo>
                    <a:pt x="10697" y="4779"/>
                    <a:pt x="10903" y="3213"/>
                    <a:pt x="10389" y="2118"/>
                  </a:cubicBezTo>
                  <a:cubicBezTo>
                    <a:pt x="9874" y="1022"/>
                    <a:pt x="8640" y="396"/>
                    <a:pt x="6994" y="1335"/>
                  </a:cubicBezTo>
                  <a:cubicBezTo>
                    <a:pt x="5349" y="2274"/>
                    <a:pt x="3291" y="4779"/>
                    <a:pt x="1954" y="7753"/>
                  </a:cubicBezTo>
                  <a:cubicBezTo>
                    <a:pt x="617" y="10727"/>
                    <a:pt x="0" y="14170"/>
                    <a:pt x="0" y="16518"/>
                  </a:cubicBezTo>
                  <a:cubicBezTo>
                    <a:pt x="0" y="18866"/>
                    <a:pt x="617" y="20118"/>
                    <a:pt x="1440" y="20431"/>
                  </a:cubicBezTo>
                  <a:cubicBezTo>
                    <a:pt x="2263" y="20744"/>
                    <a:pt x="3291" y="20118"/>
                    <a:pt x="4217" y="19179"/>
                  </a:cubicBezTo>
                  <a:cubicBezTo>
                    <a:pt x="5143" y="18240"/>
                    <a:pt x="5966" y="16987"/>
                    <a:pt x="6789" y="14953"/>
                  </a:cubicBezTo>
                  <a:cubicBezTo>
                    <a:pt x="7611" y="12918"/>
                    <a:pt x="8434" y="10100"/>
                    <a:pt x="8743" y="9631"/>
                  </a:cubicBezTo>
                  <a:cubicBezTo>
                    <a:pt x="9051" y="9161"/>
                    <a:pt x="8846" y="11040"/>
                    <a:pt x="8846" y="12761"/>
                  </a:cubicBezTo>
                  <a:cubicBezTo>
                    <a:pt x="8846" y="14483"/>
                    <a:pt x="9051" y="16048"/>
                    <a:pt x="9669" y="16831"/>
                  </a:cubicBezTo>
                  <a:cubicBezTo>
                    <a:pt x="10286" y="17613"/>
                    <a:pt x="11314" y="17613"/>
                    <a:pt x="12754" y="16674"/>
                  </a:cubicBezTo>
                  <a:cubicBezTo>
                    <a:pt x="14194" y="15735"/>
                    <a:pt x="16046" y="13857"/>
                    <a:pt x="17280" y="11979"/>
                  </a:cubicBezTo>
                  <a:cubicBezTo>
                    <a:pt x="18514" y="10100"/>
                    <a:pt x="19131" y="8222"/>
                    <a:pt x="19543" y="6187"/>
                  </a:cubicBezTo>
                  <a:cubicBezTo>
                    <a:pt x="19954" y="4153"/>
                    <a:pt x="20160" y="1961"/>
                    <a:pt x="19749" y="866"/>
                  </a:cubicBezTo>
                  <a:cubicBezTo>
                    <a:pt x="19337" y="-230"/>
                    <a:pt x="18309" y="-230"/>
                    <a:pt x="17794" y="553"/>
                  </a:cubicBezTo>
                  <a:cubicBezTo>
                    <a:pt x="17280" y="1335"/>
                    <a:pt x="17280" y="2900"/>
                    <a:pt x="17794" y="5248"/>
                  </a:cubicBezTo>
                  <a:cubicBezTo>
                    <a:pt x="18309" y="7596"/>
                    <a:pt x="19337" y="10727"/>
                    <a:pt x="20160" y="13544"/>
                  </a:cubicBezTo>
                  <a:cubicBezTo>
                    <a:pt x="20983" y="16361"/>
                    <a:pt x="21600" y="18866"/>
                    <a:pt x="21394" y="20118"/>
                  </a:cubicBezTo>
                  <a:cubicBezTo>
                    <a:pt x="21189" y="21370"/>
                    <a:pt x="20160" y="21370"/>
                    <a:pt x="19234" y="20900"/>
                  </a:cubicBezTo>
                  <a:cubicBezTo>
                    <a:pt x="18309" y="20431"/>
                    <a:pt x="17486" y="19492"/>
                    <a:pt x="17074" y="18240"/>
                  </a:cubicBezTo>
                  <a:cubicBezTo>
                    <a:pt x="16663" y="16987"/>
                    <a:pt x="16663" y="15422"/>
                    <a:pt x="16663" y="138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6029043" y="1012937"/>
              <a:ext cx="73307" cy="124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197" fill="norm" stroke="1" extrusionOk="0">
                  <a:moveTo>
                    <a:pt x="2860" y="9317"/>
                  </a:moveTo>
                  <a:cubicBezTo>
                    <a:pt x="2243" y="11117"/>
                    <a:pt x="1625" y="12917"/>
                    <a:pt x="1008" y="14717"/>
                  </a:cubicBezTo>
                  <a:cubicBezTo>
                    <a:pt x="391" y="16517"/>
                    <a:pt x="-226" y="18317"/>
                    <a:pt x="83" y="17957"/>
                  </a:cubicBezTo>
                  <a:cubicBezTo>
                    <a:pt x="391" y="17597"/>
                    <a:pt x="1625" y="15077"/>
                    <a:pt x="3477" y="12017"/>
                  </a:cubicBezTo>
                  <a:cubicBezTo>
                    <a:pt x="5328" y="8957"/>
                    <a:pt x="7797" y="5357"/>
                    <a:pt x="10265" y="3017"/>
                  </a:cubicBezTo>
                  <a:cubicBezTo>
                    <a:pt x="12734" y="677"/>
                    <a:pt x="15203" y="-403"/>
                    <a:pt x="17054" y="137"/>
                  </a:cubicBezTo>
                  <a:cubicBezTo>
                    <a:pt x="18905" y="677"/>
                    <a:pt x="20140" y="2837"/>
                    <a:pt x="20757" y="6617"/>
                  </a:cubicBezTo>
                  <a:cubicBezTo>
                    <a:pt x="21374" y="10397"/>
                    <a:pt x="21374" y="15797"/>
                    <a:pt x="21374" y="21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6172200" y="1035966"/>
              <a:ext cx="1968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5600"/>
                    <a:pt x="9290" y="9600"/>
                    <a:pt x="12890" y="6000"/>
                  </a:cubicBezTo>
                  <a:cubicBezTo>
                    <a:pt x="16490" y="2400"/>
                    <a:pt x="19045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6335183" y="1008449"/>
              <a:ext cx="55828" cy="86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132" fill="norm" stroke="1" extrusionOk="0">
                  <a:moveTo>
                    <a:pt x="8000" y="2057"/>
                  </a:moveTo>
                  <a:cubicBezTo>
                    <a:pt x="4000" y="1029"/>
                    <a:pt x="0" y="0"/>
                    <a:pt x="0" y="0"/>
                  </a:cubicBezTo>
                  <a:cubicBezTo>
                    <a:pt x="0" y="0"/>
                    <a:pt x="4000" y="1029"/>
                    <a:pt x="7200" y="2571"/>
                  </a:cubicBezTo>
                  <a:cubicBezTo>
                    <a:pt x="10400" y="4114"/>
                    <a:pt x="12800" y="6171"/>
                    <a:pt x="15200" y="8229"/>
                  </a:cubicBezTo>
                  <a:cubicBezTo>
                    <a:pt x="17600" y="10286"/>
                    <a:pt x="20000" y="12343"/>
                    <a:pt x="20800" y="14657"/>
                  </a:cubicBezTo>
                  <a:cubicBezTo>
                    <a:pt x="21600" y="16971"/>
                    <a:pt x="20800" y="19543"/>
                    <a:pt x="18400" y="20571"/>
                  </a:cubicBezTo>
                  <a:cubicBezTo>
                    <a:pt x="16000" y="21600"/>
                    <a:pt x="12000" y="21086"/>
                    <a:pt x="10400" y="20057"/>
                  </a:cubicBezTo>
                  <a:cubicBezTo>
                    <a:pt x="8800" y="19029"/>
                    <a:pt x="9600" y="17486"/>
                    <a:pt x="10400" y="15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6474919" y="940716"/>
              <a:ext cx="159823" cy="107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11" fill="norm" stroke="1" extrusionOk="0">
                  <a:moveTo>
                    <a:pt x="9533" y="0"/>
                  </a:moveTo>
                  <a:cubicBezTo>
                    <a:pt x="8692" y="4235"/>
                    <a:pt x="7850" y="8471"/>
                    <a:pt x="7009" y="11435"/>
                  </a:cubicBezTo>
                  <a:cubicBezTo>
                    <a:pt x="6167" y="14400"/>
                    <a:pt x="5325" y="16094"/>
                    <a:pt x="4063" y="17576"/>
                  </a:cubicBezTo>
                  <a:cubicBezTo>
                    <a:pt x="2801" y="19059"/>
                    <a:pt x="1118" y="20329"/>
                    <a:pt x="416" y="19694"/>
                  </a:cubicBezTo>
                  <a:cubicBezTo>
                    <a:pt x="-285" y="19059"/>
                    <a:pt x="-4" y="16518"/>
                    <a:pt x="557" y="14400"/>
                  </a:cubicBezTo>
                  <a:cubicBezTo>
                    <a:pt x="1118" y="12282"/>
                    <a:pt x="1959" y="10588"/>
                    <a:pt x="3081" y="9529"/>
                  </a:cubicBezTo>
                  <a:cubicBezTo>
                    <a:pt x="4203" y="8471"/>
                    <a:pt x="5606" y="8047"/>
                    <a:pt x="6588" y="8894"/>
                  </a:cubicBezTo>
                  <a:cubicBezTo>
                    <a:pt x="7570" y="9741"/>
                    <a:pt x="8131" y="11859"/>
                    <a:pt x="8832" y="13765"/>
                  </a:cubicBezTo>
                  <a:cubicBezTo>
                    <a:pt x="9533" y="15671"/>
                    <a:pt x="10375" y="17365"/>
                    <a:pt x="11637" y="18847"/>
                  </a:cubicBezTo>
                  <a:cubicBezTo>
                    <a:pt x="12899" y="20329"/>
                    <a:pt x="14583" y="21600"/>
                    <a:pt x="15845" y="21388"/>
                  </a:cubicBezTo>
                  <a:cubicBezTo>
                    <a:pt x="17107" y="21176"/>
                    <a:pt x="17949" y="19482"/>
                    <a:pt x="18790" y="17576"/>
                  </a:cubicBezTo>
                  <a:cubicBezTo>
                    <a:pt x="19632" y="15671"/>
                    <a:pt x="20473" y="13553"/>
                    <a:pt x="20894" y="11435"/>
                  </a:cubicBezTo>
                  <a:cubicBezTo>
                    <a:pt x="21315" y="9318"/>
                    <a:pt x="21315" y="7200"/>
                    <a:pt x="20614" y="5929"/>
                  </a:cubicBezTo>
                  <a:cubicBezTo>
                    <a:pt x="19912" y="4659"/>
                    <a:pt x="18510" y="4235"/>
                    <a:pt x="16406" y="4659"/>
                  </a:cubicBezTo>
                  <a:cubicBezTo>
                    <a:pt x="14302" y="5082"/>
                    <a:pt x="11497" y="6353"/>
                    <a:pt x="8692" y="76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39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116125" y="739633"/>
              <a:ext cx="3489198" cy="1413571"/>
            </a:xfrm>
            <a:prstGeom prst="rect">
              <a:avLst/>
            </a:prstGeom>
            <a:effectLst/>
          </p:spPr>
        </p:pic>
        <p:pic>
          <p:nvPicPr>
            <p:cNvPr id="1396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572000" y="1651916"/>
              <a:ext cx="533400" cy="114301"/>
            </a:xfrm>
            <a:prstGeom prst="rect">
              <a:avLst/>
            </a:prstGeom>
            <a:effectLst/>
          </p:spPr>
        </p:pic>
        <p:pic>
          <p:nvPicPr>
            <p:cNvPr id="1398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495800" y="1715416"/>
              <a:ext cx="565150" cy="127001"/>
            </a:xfrm>
            <a:prstGeom prst="rect">
              <a:avLst/>
            </a:prstGeom>
            <a:effectLst/>
          </p:spPr>
        </p:pic>
        <p:pic>
          <p:nvPicPr>
            <p:cNvPr id="1400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550462" y="2069493"/>
              <a:ext cx="269188" cy="471424"/>
            </a:xfrm>
            <a:prstGeom prst="rect">
              <a:avLst/>
            </a:prstGeom>
            <a:effectLst/>
          </p:spPr>
        </p:pic>
        <p:pic>
          <p:nvPicPr>
            <p:cNvPr id="1402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819650" y="2178966"/>
              <a:ext cx="336550" cy="358021"/>
            </a:xfrm>
            <a:prstGeom prst="rect">
              <a:avLst/>
            </a:prstGeom>
            <a:effectLst/>
          </p:spPr>
        </p:pic>
        <p:pic>
          <p:nvPicPr>
            <p:cNvPr id="1404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6578600" y="1709066"/>
              <a:ext cx="330200" cy="88901"/>
            </a:xfrm>
            <a:prstGeom prst="rect">
              <a:avLst/>
            </a:prstGeom>
            <a:effectLst/>
          </p:spPr>
        </p:pic>
        <p:pic>
          <p:nvPicPr>
            <p:cNvPr id="1406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6582833" y="1728116"/>
              <a:ext cx="281517" cy="139701"/>
            </a:xfrm>
            <a:prstGeom prst="rect">
              <a:avLst/>
            </a:prstGeom>
            <a:effectLst/>
          </p:spPr>
        </p:pic>
        <p:pic>
          <p:nvPicPr>
            <p:cNvPr id="1408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6699729" y="2184108"/>
              <a:ext cx="228122" cy="315624"/>
            </a:xfrm>
            <a:prstGeom prst="rect">
              <a:avLst/>
            </a:prstGeom>
            <a:effectLst/>
          </p:spPr>
        </p:pic>
        <p:pic>
          <p:nvPicPr>
            <p:cNvPr id="1410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6900728" y="2266061"/>
              <a:ext cx="202563" cy="219728"/>
            </a:xfrm>
            <a:prstGeom prst="rect">
              <a:avLst/>
            </a:prstGeom>
            <a:effectLst/>
          </p:spPr>
        </p:pic>
        <p:pic>
          <p:nvPicPr>
            <p:cNvPr id="1412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7124700" y="2225153"/>
              <a:ext cx="190500" cy="239564"/>
            </a:xfrm>
            <a:prstGeom prst="rect">
              <a:avLst/>
            </a:prstGeom>
            <a:effectLst/>
          </p:spPr>
        </p:pic>
        <p:pic>
          <p:nvPicPr>
            <p:cNvPr id="1414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7370233" y="2202629"/>
              <a:ext cx="141817" cy="296040"/>
            </a:xfrm>
            <a:prstGeom prst="rect">
              <a:avLst/>
            </a:prstGeom>
            <a:effectLst/>
          </p:spPr>
        </p:pic>
        <p:pic>
          <p:nvPicPr>
            <p:cNvPr id="1416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7576461" y="2032916"/>
              <a:ext cx="145139" cy="482609"/>
            </a:xfrm>
            <a:prstGeom prst="rect">
              <a:avLst/>
            </a:prstGeom>
            <a:effectLst/>
          </p:spPr>
        </p:pic>
        <p:pic>
          <p:nvPicPr>
            <p:cNvPr id="1418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7527835" y="2253946"/>
              <a:ext cx="314415" cy="128221"/>
            </a:xfrm>
            <a:prstGeom prst="rect">
              <a:avLst/>
            </a:prstGeom>
            <a:effectLst/>
          </p:spPr>
        </p:pic>
        <p:pic>
          <p:nvPicPr>
            <p:cNvPr id="1420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7712732" y="2231782"/>
              <a:ext cx="456337" cy="276880"/>
            </a:xfrm>
            <a:prstGeom prst="rect">
              <a:avLst/>
            </a:prstGeom>
            <a:effectLst/>
          </p:spPr>
        </p:pic>
        <p:pic>
          <p:nvPicPr>
            <p:cNvPr id="1422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8185655" y="1924966"/>
              <a:ext cx="183645" cy="597695"/>
            </a:xfrm>
            <a:prstGeom prst="rect">
              <a:avLst/>
            </a:prstGeom>
            <a:effectLst/>
          </p:spPr>
        </p:pic>
        <p:pic>
          <p:nvPicPr>
            <p:cNvPr id="1424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8136099" y="2153566"/>
              <a:ext cx="322101" cy="152401"/>
            </a:xfrm>
            <a:prstGeom prst="rect">
              <a:avLst/>
            </a:prstGeom>
            <a:effectLst/>
          </p:spPr>
        </p:pic>
        <p:sp>
          <p:nvSpPr>
            <p:cNvPr id="1426" name="Line"/>
            <p:cNvSpPr/>
            <p:nvPr/>
          </p:nvSpPr>
          <p:spPr>
            <a:xfrm>
              <a:off x="473256" y="3042566"/>
              <a:ext cx="41095" cy="558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7" h="21600" fill="norm" stroke="1" extrusionOk="0">
                  <a:moveTo>
                    <a:pt x="8007" y="0"/>
                  </a:moveTo>
                  <a:cubicBezTo>
                    <a:pt x="4767" y="2291"/>
                    <a:pt x="1527" y="4582"/>
                    <a:pt x="447" y="7364"/>
                  </a:cubicBezTo>
                  <a:cubicBezTo>
                    <a:pt x="-633" y="10145"/>
                    <a:pt x="447" y="13418"/>
                    <a:pt x="1527" y="15750"/>
                  </a:cubicBezTo>
                  <a:cubicBezTo>
                    <a:pt x="2607" y="18082"/>
                    <a:pt x="3687" y="19473"/>
                    <a:pt x="6927" y="20291"/>
                  </a:cubicBezTo>
                  <a:cubicBezTo>
                    <a:pt x="10167" y="21109"/>
                    <a:pt x="15567" y="21355"/>
                    <a:pt x="2096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622805" y="3278631"/>
              <a:ext cx="120145" cy="255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002" fill="norm" stroke="1" extrusionOk="0">
                  <a:moveTo>
                    <a:pt x="2184" y="5134"/>
                  </a:moveTo>
                  <a:cubicBezTo>
                    <a:pt x="1805" y="9663"/>
                    <a:pt x="1426" y="14192"/>
                    <a:pt x="1236" y="17066"/>
                  </a:cubicBezTo>
                  <a:cubicBezTo>
                    <a:pt x="1047" y="19941"/>
                    <a:pt x="1047" y="21160"/>
                    <a:pt x="857" y="20986"/>
                  </a:cubicBezTo>
                  <a:cubicBezTo>
                    <a:pt x="668" y="20812"/>
                    <a:pt x="289" y="19244"/>
                    <a:pt x="99" y="16457"/>
                  </a:cubicBezTo>
                  <a:cubicBezTo>
                    <a:pt x="-90" y="13670"/>
                    <a:pt x="-90" y="9663"/>
                    <a:pt x="857" y="6702"/>
                  </a:cubicBezTo>
                  <a:cubicBezTo>
                    <a:pt x="1805" y="3741"/>
                    <a:pt x="3699" y="1825"/>
                    <a:pt x="5594" y="779"/>
                  </a:cubicBezTo>
                  <a:cubicBezTo>
                    <a:pt x="7489" y="-266"/>
                    <a:pt x="9384" y="-440"/>
                    <a:pt x="11657" y="1389"/>
                  </a:cubicBezTo>
                  <a:cubicBezTo>
                    <a:pt x="13931" y="3218"/>
                    <a:pt x="16584" y="7050"/>
                    <a:pt x="18289" y="10099"/>
                  </a:cubicBezTo>
                  <a:cubicBezTo>
                    <a:pt x="19994" y="13147"/>
                    <a:pt x="20752" y="15412"/>
                    <a:pt x="21510" y="17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882650" y="3004466"/>
              <a:ext cx="57150" cy="494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9600" y="0"/>
                  </a:moveTo>
                  <a:cubicBezTo>
                    <a:pt x="6400" y="3415"/>
                    <a:pt x="3200" y="6831"/>
                    <a:pt x="1600" y="10062"/>
                  </a:cubicBezTo>
                  <a:cubicBezTo>
                    <a:pt x="0" y="13292"/>
                    <a:pt x="0" y="16338"/>
                    <a:pt x="0" y="18138"/>
                  </a:cubicBezTo>
                  <a:cubicBezTo>
                    <a:pt x="0" y="19938"/>
                    <a:pt x="0" y="20492"/>
                    <a:pt x="1600" y="20908"/>
                  </a:cubicBezTo>
                  <a:cubicBezTo>
                    <a:pt x="3200" y="21323"/>
                    <a:pt x="6400" y="21600"/>
                    <a:pt x="9200" y="21554"/>
                  </a:cubicBezTo>
                  <a:cubicBezTo>
                    <a:pt x="12000" y="21508"/>
                    <a:pt x="14400" y="21138"/>
                    <a:pt x="16400" y="20631"/>
                  </a:cubicBezTo>
                  <a:cubicBezTo>
                    <a:pt x="18400" y="20123"/>
                    <a:pt x="20000" y="19477"/>
                    <a:pt x="21600" y="18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843418" y="3277516"/>
              <a:ext cx="153533" cy="37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118" fill="norm" stroke="1" extrusionOk="0">
                  <a:moveTo>
                    <a:pt x="2821" y="14400"/>
                  </a:moveTo>
                  <a:cubicBezTo>
                    <a:pt x="1341" y="16800"/>
                    <a:pt x="-138" y="19200"/>
                    <a:pt x="10" y="20400"/>
                  </a:cubicBezTo>
                  <a:cubicBezTo>
                    <a:pt x="158" y="21600"/>
                    <a:pt x="1933" y="21600"/>
                    <a:pt x="5780" y="18000"/>
                  </a:cubicBezTo>
                  <a:cubicBezTo>
                    <a:pt x="9626" y="14400"/>
                    <a:pt x="15544" y="7200"/>
                    <a:pt x="2146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1050042" y="3241340"/>
              <a:ext cx="105659" cy="182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197" fill="norm" stroke="1" extrusionOk="0">
                  <a:moveTo>
                    <a:pt x="2082" y="6404"/>
                  </a:moveTo>
                  <a:cubicBezTo>
                    <a:pt x="1235" y="7632"/>
                    <a:pt x="388" y="8859"/>
                    <a:pt x="1023" y="9472"/>
                  </a:cubicBezTo>
                  <a:cubicBezTo>
                    <a:pt x="1659" y="10086"/>
                    <a:pt x="3776" y="10086"/>
                    <a:pt x="6529" y="9104"/>
                  </a:cubicBezTo>
                  <a:cubicBezTo>
                    <a:pt x="9282" y="8122"/>
                    <a:pt x="12670" y="6159"/>
                    <a:pt x="14365" y="4441"/>
                  </a:cubicBezTo>
                  <a:cubicBezTo>
                    <a:pt x="16059" y="2722"/>
                    <a:pt x="16059" y="1250"/>
                    <a:pt x="14788" y="513"/>
                  </a:cubicBezTo>
                  <a:cubicBezTo>
                    <a:pt x="13517" y="-223"/>
                    <a:pt x="10976" y="-223"/>
                    <a:pt x="8223" y="882"/>
                  </a:cubicBezTo>
                  <a:cubicBezTo>
                    <a:pt x="5470" y="1986"/>
                    <a:pt x="2506" y="4195"/>
                    <a:pt x="1023" y="7386"/>
                  </a:cubicBezTo>
                  <a:cubicBezTo>
                    <a:pt x="-459" y="10577"/>
                    <a:pt x="-459" y="14750"/>
                    <a:pt x="1870" y="17327"/>
                  </a:cubicBezTo>
                  <a:cubicBezTo>
                    <a:pt x="4200" y="19904"/>
                    <a:pt x="8859" y="20886"/>
                    <a:pt x="12459" y="21132"/>
                  </a:cubicBezTo>
                  <a:cubicBezTo>
                    <a:pt x="16059" y="21377"/>
                    <a:pt x="18600" y="20886"/>
                    <a:pt x="21141" y="20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1212850" y="3214016"/>
              <a:ext cx="133350" cy="19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68"/>
                  </a:moveTo>
                  <a:cubicBezTo>
                    <a:pt x="2743" y="3677"/>
                    <a:pt x="5486" y="5285"/>
                    <a:pt x="7029" y="8157"/>
                  </a:cubicBezTo>
                  <a:cubicBezTo>
                    <a:pt x="8571" y="11030"/>
                    <a:pt x="8914" y="15166"/>
                    <a:pt x="9086" y="17809"/>
                  </a:cubicBezTo>
                  <a:cubicBezTo>
                    <a:pt x="9257" y="20451"/>
                    <a:pt x="9257" y="21600"/>
                    <a:pt x="9086" y="21600"/>
                  </a:cubicBezTo>
                  <a:cubicBezTo>
                    <a:pt x="8914" y="21600"/>
                    <a:pt x="8571" y="20451"/>
                    <a:pt x="8571" y="17923"/>
                  </a:cubicBezTo>
                  <a:cubicBezTo>
                    <a:pt x="8571" y="15396"/>
                    <a:pt x="8914" y="11489"/>
                    <a:pt x="11143" y="8272"/>
                  </a:cubicBezTo>
                  <a:cubicBezTo>
                    <a:pt x="13371" y="5055"/>
                    <a:pt x="17486" y="252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1365249" y="3115454"/>
              <a:ext cx="156712" cy="582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452" fill="norm" stroke="1" extrusionOk="0">
                  <a:moveTo>
                    <a:pt x="5116" y="5035"/>
                  </a:moveTo>
                  <a:cubicBezTo>
                    <a:pt x="4547" y="7374"/>
                    <a:pt x="3979" y="9713"/>
                    <a:pt x="3695" y="12287"/>
                  </a:cubicBezTo>
                  <a:cubicBezTo>
                    <a:pt x="3411" y="14860"/>
                    <a:pt x="3411" y="17667"/>
                    <a:pt x="3268" y="19305"/>
                  </a:cubicBezTo>
                  <a:cubicBezTo>
                    <a:pt x="3126" y="20942"/>
                    <a:pt x="2842" y="21410"/>
                    <a:pt x="2558" y="21449"/>
                  </a:cubicBezTo>
                  <a:cubicBezTo>
                    <a:pt x="2274" y="21488"/>
                    <a:pt x="1989" y="21098"/>
                    <a:pt x="1847" y="19422"/>
                  </a:cubicBezTo>
                  <a:cubicBezTo>
                    <a:pt x="1705" y="17745"/>
                    <a:pt x="1705" y="14782"/>
                    <a:pt x="2274" y="11780"/>
                  </a:cubicBezTo>
                  <a:cubicBezTo>
                    <a:pt x="2842" y="8778"/>
                    <a:pt x="3979" y="5736"/>
                    <a:pt x="5400" y="3748"/>
                  </a:cubicBezTo>
                  <a:cubicBezTo>
                    <a:pt x="6821" y="1759"/>
                    <a:pt x="8526" y="824"/>
                    <a:pt x="10089" y="356"/>
                  </a:cubicBezTo>
                  <a:cubicBezTo>
                    <a:pt x="11653" y="-112"/>
                    <a:pt x="13074" y="-112"/>
                    <a:pt x="14779" y="317"/>
                  </a:cubicBezTo>
                  <a:cubicBezTo>
                    <a:pt x="16484" y="746"/>
                    <a:pt x="18474" y="1604"/>
                    <a:pt x="19753" y="2695"/>
                  </a:cubicBezTo>
                  <a:cubicBezTo>
                    <a:pt x="21032" y="3787"/>
                    <a:pt x="21600" y="5113"/>
                    <a:pt x="20321" y="6360"/>
                  </a:cubicBezTo>
                  <a:cubicBezTo>
                    <a:pt x="19042" y="7608"/>
                    <a:pt x="15916" y="8778"/>
                    <a:pt x="13500" y="9479"/>
                  </a:cubicBezTo>
                  <a:cubicBezTo>
                    <a:pt x="11084" y="10181"/>
                    <a:pt x="9379" y="10415"/>
                    <a:pt x="7247" y="10376"/>
                  </a:cubicBezTo>
                  <a:cubicBezTo>
                    <a:pt x="5116" y="10337"/>
                    <a:pt x="2558" y="10025"/>
                    <a:pt x="0" y="97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1581150" y="3137973"/>
              <a:ext cx="222250" cy="231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fill="norm" stroke="1" extrusionOk="0">
                  <a:moveTo>
                    <a:pt x="0" y="4072"/>
                  </a:moveTo>
                  <a:cubicBezTo>
                    <a:pt x="823" y="4656"/>
                    <a:pt x="1646" y="5240"/>
                    <a:pt x="2160" y="7769"/>
                  </a:cubicBezTo>
                  <a:cubicBezTo>
                    <a:pt x="2674" y="10299"/>
                    <a:pt x="2880" y="14775"/>
                    <a:pt x="2880" y="17499"/>
                  </a:cubicBezTo>
                  <a:cubicBezTo>
                    <a:pt x="2880" y="20223"/>
                    <a:pt x="2674" y="21196"/>
                    <a:pt x="2160" y="21294"/>
                  </a:cubicBezTo>
                  <a:cubicBezTo>
                    <a:pt x="1646" y="21391"/>
                    <a:pt x="823" y="20613"/>
                    <a:pt x="514" y="18083"/>
                  </a:cubicBezTo>
                  <a:cubicBezTo>
                    <a:pt x="206" y="15553"/>
                    <a:pt x="411" y="11272"/>
                    <a:pt x="1234" y="8256"/>
                  </a:cubicBezTo>
                  <a:cubicBezTo>
                    <a:pt x="2057" y="5240"/>
                    <a:pt x="3497" y="3488"/>
                    <a:pt x="4834" y="2613"/>
                  </a:cubicBezTo>
                  <a:cubicBezTo>
                    <a:pt x="6171" y="1737"/>
                    <a:pt x="7406" y="1737"/>
                    <a:pt x="8229" y="2223"/>
                  </a:cubicBezTo>
                  <a:cubicBezTo>
                    <a:pt x="9051" y="2710"/>
                    <a:pt x="9463" y="3683"/>
                    <a:pt x="9669" y="4656"/>
                  </a:cubicBezTo>
                  <a:cubicBezTo>
                    <a:pt x="9874" y="5629"/>
                    <a:pt x="9874" y="6602"/>
                    <a:pt x="10389" y="7088"/>
                  </a:cubicBezTo>
                  <a:cubicBezTo>
                    <a:pt x="10903" y="7575"/>
                    <a:pt x="11931" y="7575"/>
                    <a:pt x="12857" y="7088"/>
                  </a:cubicBezTo>
                  <a:cubicBezTo>
                    <a:pt x="13783" y="6602"/>
                    <a:pt x="14606" y="5629"/>
                    <a:pt x="15326" y="4753"/>
                  </a:cubicBezTo>
                  <a:cubicBezTo>
                    <a:pt x="16046" y="3877"/>
                    <a:pt x="16663" y="3099"/>
                    <a:pt x="17074" y="2223"/>
                  </a:cubicBezTo>
                  <a:cubicBezTo>
                    <a:pt x="17486" y="1348"/>
                    <a:pt x="17691" y="375"/>
                    <a:pt x="17074" y="83"/>
                  </a:cubicBezTo>
                  <a:cubicBezTo>
                    <a:pt x="16457" y="-209"/>
                    <a:pt x="15017" y="180"/>
                    <a:pt x="13269" y="2710"/>
                  </a:cubicBezTo>
                  <a:cubicBezTo>
                    <a:pt x="11520" y="5240"/>
                    <a:pt x="9463" y="9910"/>
                    <a:pt x="8434" y="12829"/>
                  </a:cubicBezTo>
                  <a:cubicBezTo>
                    <a:pt x="7406" y="15748"/>
                    <a:pt x="7406" y="16915"/>
                    <a:pt x="7611" y="17986"/>
                  </a:cubicBezTo>
                  <a:cubicBezTo>
                    <a:pt x="7817" y="19056"/>
                    <a:pt x="8229" y="20029"/>
                    <a:pt x="8949" y="20515"/>
                  </a:cubicBezTo>
                  <a:cubicBezTo>
                    <a:pt x="9669" y="21002"/>
                    <a:pt x="10697" y="21002"/>
                    <a:pt x="12857" y="20321"/>
                  </a:cubicBezTo>
                  <a:cubicBezTo>
                    <a:pt x="15017" y="19640"/>
                    <a:pt x="18309" y="18277"/>
                    <a:pt x="21600" y="169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1861344" y="2953666"/>
              <a:ext cx="62707" cy="427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478" fill="norm" stroke="1" extrusionOk="0">
                  <a:moveTo>
                    <a:pt x="19170" y="0"/>
                  </a:moveTo>
                  <a:cubicBezTo>
                    <a:pt x="16290" y="1596"/>
                    <a:pt x="13410" y="3192"/>
                    <a:pt x="10170" y="6012"/>
                  </a:cubicBezTo>
                  <a:cubicBezTo>
                    <a:pt x="6930" y="8832"/>
                    <a:pt x="3330" y="12875"/>
                    <a:pt x="1530" y="15429"/>
                  </a:cubicBezTo>
                  <a:cubicBezTo>
                    <a:pt x="-270" y="17982"/>
                    <a:pt x="-270" y="19046"/>
                    <a:pt x="450" y="19844"/>
                  </a:cubicBezTo>
                  <a:cubicBezTo>
                    <a:pt x="1170" y="20642"/>
                    <a:pt x="2610" y="21174"/>
                    <a:pt x="5130" y="21387"/>
                  </a:cubicBezTo>
                  <a:cubicBezTo>
                    <a:pt x="7650" y="21600"/>
                    <a:pt x="11250" y="21494"/>
                    <a:pt x="14130" y="20483"/>
                  </a:cubicBezTo>
                  <a:cubicBezTo>
                    <a:pt x="17010" y="19472"/>
                    <a:pt x="19170" y="17557"/>
                    <a:pt x="21330" y="156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>
              <a:off x="1834889" y="2920914"/>
              <a:ext cx="456453" cy="441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335" fill="norm" stroke="1" extrusionOk="0">
                  <a:moveTo>
                    <a:pt x="1506" y="12333"/>
                  </a:moveTo>
                  <a:cubicBezTo>
                    <a:pt x="809" y="12538"/>
                    <a:pt x="112" y="12743"/>
                    <a:pt x="13" y="12947"/>
                  </a:cubicBezTo>
                  <a:cubicBezTo>
                    <a:pt x="-87" y="13152"/>
                    <a:pt x="411" y="13357"/>
                    <a:pt x="1854" y="13408"/>
                  </a:cubicBezTo>
                  <a:cubicBezTo>
                    <a:pt x="3297" y="13459"/>
                    <a:pt x="5686" y="13357"/>
                    <a:pt x="7179" y="13203"/>
                  </a:cubicBezTo>
                  <a:cubicBezTo>
                    <a:pt x="8672" y="13050"/>
                    <a:pt x="9270" y="12845"/>
                    <a:pt x="9817" y="12538"/>
                  </a:cubicBezTo>
                  <a:cubicBezTo>
                    <a:pt x="10365" y="12231"/>
                    <a:pt x="10862" y="11821"/>
                    <a:pt x="10862" y="11617"/>
                  </a:cubicBezTo>
                  <a:cubicBezTo>
                    <a:pt x="10862" y="11412"/>
                    <a:pt x="10365" y="11412"/>
                    <a:pt x="9319" y="12282"/>
                  </a:cubicBezTo>
                  <a:cubicBezTo>
                    <a:pt x="8274" y="13152"/>
                    <a:pt x="6682" y="14892"/>
                    <a:pt x="5836" y="16070"/>
                  </a:cubicBezTo>
                  <a:cubicBezTo>
                    <a:pt x="4989" y="17247"/>
                    <a:pt x="4890" y="17861"/>
                    <a:pt x="4840" y="18424"/>
                  </a:cubicBezTo>
                  <a:cubicBezTo>
                    <a:pt x="4790" y="18987"/>
                    <a:pt x="4790" y="19499"/>
                    <a:pt x="5039" y="19806"/>
                  </a:cubicBezTo>
                  <a:cubicBezTo>
                    <a:pt x="5288" y="20113"/>
                    <a:pt x="5786" y="20216"/>
                    <a:pt x="6632" y="19704"/>
                  </a:cubicBezTo>
                  <a:cubicBezTo>
                    <a:pt x="7478" y="19192"/>
                    <a:pt x="8672" y="18066"/>
                    <a:pt x="9469" y="17247"/>
                  </a:cubicBezTo>
                  <a:cubicBezTo>
                    <a:pt x="10265" y="16428"/>
                    <a:pt x="10663" y="15916"/>
                    <a:pt x="10862" y="16070"/>
                  </a:cubicBezTo>
                  <a:cubicBezTo>
                    <a:pt x="11061" y="16223"/>
                    <a:pt x="11061" y="17042"/>
                    <a:pt x="11310" y="17708"/>
                  </a:cubicBezTo>
                  <a:cubicBezTo>
                    <a:pt x="11559" y="18373"/>
                    <a:pt x="12057" y="18885"/>
                    <a:pt x="12604" y="19141"/>
                  </a:cubicBezTo>
                  <a:cubicBezTo>
                    <a:pt x="13152" y="19397"/>
                    <a:pt x="13749" y="19397"/>
                    <a:pt x="14645" y="18680"/>
                  </a:cubicBezTo>
                  <a:cubicBezTo>
                    <a:pt x="15541" y="17963"/>
                    <a:pt x="16735" y="16530"/>
                    <a:pt x="17780" y="14278"/>
                  </a:cubicBezTo>
                  <a:cubicBezTo>
                    <a:pt x="18825" y="12026"/>
                    <a:pt x="19721" y="8955"/>
                    <a:pt x="20319" y="6754"/>
                  </a:cubicBezTo>
                  <a:cubicBezTo>
                    <a:pt x="20916" y="4553"/>
                    <a:pt x="21214" y="3222"/>
                    <a:pt x="21364" y="2147"/>
                  </a:cubicBezTo>
                  <a:cubicBezTo>
                    <a:pt x="21513" y="1072"/>
                    <a:pt x="21513" y="253"/>
                    <a:pt x="21264" y="49"/>
                  </a:cubicBezTo>
                  <a:cubicBezTo>
                    <a:pt x="21015" y="-156"/>
                    <a:pt x="20518" y="253"/>
                    <a:pt x="19871" y="1943"/>
                  </a:cubicBezTo>
                  <a:cubicBezTo>
                    <a:pt x="19224" y="3632"/>
                    <a:pt x="18427" y="6600"/>
                    <a:pt x="17930" y="9518"/>
                  </a:cubicBezTo>
                  <a:cubicBezTo>
                    <a:pt x="17432" y="12435"/>
                    <a:pt x="17233" y="15302"/>
                    <a:pt x="17183" y="17042"/>
                  </a:cubicBezTo>
                  <a:cubicBezTo>
                    <a:pt x="17133" y="18782"/>
                    <a:pt x="17233" y="19397"/>
                    <a:pt x="17432" y="19960"/>
                  </a:cubicBezTo>
                  <a:cubicBezTo>
                    <a:pt x="17631" y="20523"/>
                    <a:pt x="17930" y="21035"/>
                    <a:pt x="18328" y="21239"/>
                  </a:cubicBezTo>
                  <a:cubicBezTo>
                    <a:pt x="18726" y="21444"/>
                    <a:pt x="19224" y="21342"/>
                    <a:pt x="19572" y="20727"/>
                  </a:cubicBezTo>
                  <a:cubicBezTo>
                    <a:pt x="19920" y="20113"/>
                    <a:pt x="20119" y="18987"/>
                    <a:pt x="20319" y="178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2188633" y="3042566"/>
              <a:ext cx="141818" cy="25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8060" y="14751"/>
                  </a:moveTo>
                  <a:cubicBezTo>
                    <a:pt x="6448" y="14400"/>
                    <a:pt x="4836" y="14049"/>
                    <a:pt x="3224" y="13785"/>
                  </a:cubicBezTo>
                  <a:cubicBezTo>
                    <a:pt x="1612" y="13522"/>
                    <a:pt x="0" y="13346"/>
                    <a:pt x="0" y="13171"/>
                  </a:cubicBezTo>
                  <a:cubicBezTo>
                    <a:pt x="0" y="12995"/>
                    <a:pt x="1612" y="12820"/>
                    <a:pt x="3546" y="12732"/>
                  </a:cubicBezTo>
                  <a:cubicBezTo>
                    <a:pt x="5481" y="12644"/>
                    <a:pt x="7737" y="12644"/>
                    <a:pt x="9833" y="13259"/>
                  </a:cubicBezTo>
                  <a:cubicBezTo>
                    <a:pt x="11928" y="13873"/>
                    <a:pt x="13863" y="15102"/>
                    <a:pt x="14991" y="16244"/>
                  </a:cubicBezTo>
                  <a:cubicBezTo>
                    <a:pt x="16119" y="17385"/>
                    <a:pt x="16442" y="18439"/>
                    <a:pt x="16764" y="19493"/>
                  </a:cubicBezTo>
                  <a:cubicBezTo>
                    <a:pt x="17087" y="20546"/>
                    <a:pt x="17409" y="21600"/>
                    <a:pt x="17570" y="21424"/>
                  </a:cubicBezTo>
                  <a:cubicBezTo>
                    <a:pt x="17731" y="21249"/>
                    <a:pt x="17731" y="19844"/>
                    <a:pt x="18376" y="16068"/>
                  </a:cubicBezTo>
                  <a:cubicBezTo>
                    <a:pt x="19021" y="12293"/>
                    <a:pt x="20310" y="614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2351201" y="3133898"/>
              <a:ext cx="272572" cy="219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364" fill="norm" stroke="1" extrusionOk="0">
                  <a:moveTo>
                    <a:pt x="9337" y="2233"/>
                  </a:moveTo>
                  <a:cubicBezTo>
                    <a:pt x="8174" y="2027"/>
                    <a:pt x="7011" y="1821"/>
                    <a:pt x="5432" y="3878"/>
                  </a:cubicBezTo>
                  <a:cubicBezTo>
                    <a:pt x="3854" y="5935"/>
                    <a:pt x="1860" y="10255"/>
                    <a:pt x="863" y="13033"/>
                  </a:cubicBezTo>
                  <a:cubicBezTo>
                    <a:pt x="-134" y="15810"/>
                    <a:pt x="-134" y="17044"/>
                    <a:pt x="198" y="18073"/>
                  </a:cubicBezTo>
                  <a:cubicBezTo>
                    <a:pt x="531" y="19101"/>
                    <a:pt x="1195" y="19924"/>
                    <a:pt x="2691" y="18690"/>
                  </a:cubicBezTo>
                  <a:cubicBezTo>
                    <a:pt x="4186" y="17455"/>
                    <a:pt x="6512" y="14164"/>
                    <a:pt x="7758" y="11798"/>
                  </a:cubicBezTo>
                  <a:cubicBezTo>
                    <a:pt x="9004" y="9433"/>
                    <a:pt x="9171" y="7993"/>
                    <a:pt x="9420" y="6553"/>
                  </a:cubicBezTo>
                  <a:cubicBezTo>
                    <a:pt x="9669" y="5113"/>
                    <a:pt x="10001" y="3673"/>
                    <a:pt x="10084" y="3467"/>
                  </a:cubicBezTo>
                  <a:cubicBezTo>
                    <a:pt x="10168" y="3261"/>
                    <a:pt x="10001" y="4290"/>
                    <a:pt x="10001" y="6655"/>
                  </a:cubicBezTo>
                  <a:cubicBezTo>
                    <a:pt x="10001" y="9021"/>
                    <a:pt x="10168" y="12724"/>
                    <a:pt x="10251" y="15090"/>
                  </a:cubicBezTo>
                  <a:cubicBezTo>
                    <a:pt x="10334" y="17455"/>
                    <a:pt x="10334" y="18484"/>
                    <a:pt x="10417" y="18381"/>
                  </a:cubicBezTo>
                  <a:cubicBezTo>
                    <a:pt x="10500" y="18278"/>
                    <a:pt x="10666" y="17044"/>
                    <a:pt x="11663" y="13958"/>
                  </a:cubicBezTo>
                  <a:cubicBezTo>
                    <a:pt x="12660" y="10873"/>
                    <a:pt x="14488" y="5935"/>
                    <a:pt x="15817" y="3158"/>
                  </a:cubicBezTo>
                  <a:cubicBezTo>
                    <a:pt x="17146" y="381"/>
                    <a:pt x="17977" y="-236"/>
                    <a:pt x="18641" y="73"/>
                  </a:cubicBezTo>
                  <a:cubicBezTo>
                    <a:pt x="19306" y="381"/>
                    <a:pt x="19804" y="1615"/>
                    <a:pt x="20303" y="4804"/>
                  </a:cubicBezTo>
                  <a:cubicBezTo>
                    <a:pt x="20801" y="7993"/>
                    <a:pt x="21300" y="13135"/>
                    <a:pt x="21383" y="16221"/>
                  </a:cubicBezTo>
                  <a:cubicBezTo>
                    <a:pt x="21466" y="19307"/>
                    <a:pt x="21134" y="20335"/>
                    <a:pt x="20801" y="21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508000" y="3601729"/>
              <a:ext cx="1873250" cy="132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1" fill="norm" stroke="1" extrusionOk="0">
                  <a:moveTo>
                    <a:pt x="0" y="21541"/>
                  </a:moveTo>
                  <a:cubicBezTo>
                    <a:pt x="1001" y="20170"/>
                    <a:pt x="2001" y="18798"/>
                    <a:pt x="2892" y="17255"/>
                  </a:cubicBezTo>
                  <a:cubicBezTo>
                    <a:pt x="3783" y="15712"/>
                    <a:pt x="4564" y="13998"/>
                    <a:pt x="5479" y="12112"/>
                  </a:cubicBezTo>
                  <a:cubicBezTo>
                    <a:pt x="6395" y="10227"/>
                    <a:pt x="7444" y="8170"/>
                    <a:pt x="8408" y="6627"/>
                  </a:cubicBezTo>
                  <a:cubicBezTo>
                    <a:pt x="9372" y="5084"/>
                    <a:pt x="10251" y="4055"/>
                    <a:pt x="11105" y="3198"/>
                  </a:cubicBezTo>
                  <a:cubicBezTo>
                    <a:pt x="11959" y="2341"/>
                    <a:pt x="12789" y="1655"/>
                    <a:pt x="13595" y="1141"/>
                  </a:cubicBezTo>
                  <a:cubicBezTo>
                    <a:pt x="14400" y="627"/>
                    <a:pt x="15181" y="284"/>
                    <a:pt x="16060" y="112"/>
                  </a:cubicBezTo>
                  <a:cubicBezTo>
                    <a:pt x="16938" y="-59"/>
                    <a:pt x="17915" y="-59"/>
                    <a:pt x="18854" y="284"/>
                  </a:cubicBezTo>
                  <a:cubicBezTo>
                    <a:pt x="19794" y="627"/>
                    <a:pt x="20697" y="1312"/>
                    <a:pt x="21600" y="19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952500" y="3715666"/>
              <a:ext cx="14287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60" y="20914"/>
                    <a:pt x="1920" y="20229"/>
                    <a:pt x="3072" y="18171"/>
                  </a:cubicBezTo>
                  <a:cubicBezTo>
                    <a:pt x="4224" y="16114"/>
                    <a:pt x="5568" y="12686"/>
                    <a:pt x="6832" y="10114"/>
                  </a:cubicBezTo>
                  <a:cubicBezTo>
                    <a:pt x="8096" y="7543"/>
                    <a:pt x="9280" y="5829"/>
                    <a:pt x="10480" y="4629"/>
                  </a:cubicBezTo>
                  <a:cubicBezTo>
                    <a:pt x="11680" y="3429"/>
                    <a:pt x="12896" y="2743"/>
                    <a:pt x="14144" y="2400"/>
                  </a:cubicBezTo>
                  <a:cubicBezTo>
                    <a:pt x="15392" y="2057"/>
                    <a:pt x="16672" y="2057"/>
                    <a:pt x="17920" y="1714"/>
                  </a:cubicBezTo>
                  <a:cubicBezTo>
                    <a:pt x="19168" y="1371"/>
                    <a:pt x="20384" y="6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2959100" y="3277516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2984500" y="3493416"/>
              <a:ext cx="6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3560915" y="3160795"/>
              <a:ext cx="363386" cy="713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01" fill="norm" stroke="1" extrusionOk="0">
                  <a:moveTo>
                    <a:pt x="4205" y="3885"/>
                  </a:moveTo>
                  <a:cubicBezTo>
                    <a:pt x="3581" y="3885"/>
                    <a:pt x="2956" y="3885"/>
                    <a:pt x="2270" y="3885"/>
                  </a:cubicBezTo>
                  <a:cubicBezTo>
                    <a:pt x="1583" y="3885"/>
                    <a:pt x="834" y="3885"/>
                    <a:pt x="397" y="3726"/>
                  </a:cubicBezTo>
                  <a:cubicBezTo>
                    <a:pt x="-40" y="3567"/>
                    <a:pt x="-165" y="3250"/>
                    <a:pt x="272" y="2805"/>
                  </a:cubicBezTo>
                  <a:cubicBezTo>
                    <a:pt x="709" y="2360"/>
                    <a:pt x="1708" y="1788"/>
                    <a:pt x="2457" y="1375"/>
                  </a:cubicBezTo>
                  <a:cubicBezTo>
                    <a:pt x="3206" y="962"/>
                    <a:pt x="3706" y="708"/>
                    <a:pt x="4143" y="708"/>
                  </a:cubicBezTo>
                  <a:cubicBezTo>
                    <a:pt x="4580" y="708"/>
                    <a:pt x="4954" y="962"/>
                    <a:pt x="5204" y="1947"/>
                  </a:cubicBezTo>
                  <a:cubicBezTo>
                    <a:pt x="5453" y="2932"/>
                    <a:pt x="5578" y="4647"/>
                    <a:pt x="5391" y="6331"/>
                  </a:cubicBezTo>
                  <a:cubicBezTo>
                    <a:pt x="5204" y="8014"/>
                    <a:pt x="4704" y="9666"/>
                    <a:pt x="4205" y="10778"/>
                  </a:cubicBezTo>
                  <a:cubicBezTo>
                    <a:pt x="3706" y="11890"/>
                    <a:pt x="3206" y="12461"/>
                    <a:pt x="2519" y="12842"/>
                  </a:cubicBezTo>
                  <a:cubicBezTo>
                    <a:pt x="1833" y="13224"/>
                    <a:pt x="959" y="13414"/>
                    <a:pt x="459" y="13255"/>
                  </a:cubicBezTo>
                  <a:cubicBezTo>
                    <a:pt x="-40" y="13097"/>
                    <a:pt x="-165" y="12588"/>
                    <a:pt x="771" y="11572"/>
                  </a:cubicBezTo>
                  <a:cubicBezTo>
                    <a:pt x="1708" y="10555"/>
                    <a:pt x="3706" y="9031"/>
                    <a:pt x="5953" y="7474"/>
                  </a:cubicBezTo>
                  <a:cubicBezTo>
                    <a:pt x="8200" y="5918"/>
                    <a:pt x="10697" y="4330"/>
                    <a:pt x="12445" y="3218"/>
                  </a:cubicBezTo>
                  <a:cubicBezTo>
                    <a:pt x="14193" y="2106"/>
                    <a:pt x="15192" y="1471"/>
                    <a:pt x="15817" y="962"/>
                  </a:cubicBezTo>
                  <a:cubicBezTo>
                    <a:pt x="16441" y="454"/>
                    <a:pt x="16690" y="73"/>
                    <a:pt x="16566" y="10"/>
                  </a:cubicBezTo>
                  <a:cubicBezTo>
                    <a:pt x="16441" y="-54"/>
                    <a:pt x="15941" y="200"/>
                    <a:pt x="14943" y="1217"/>
                  </a:cubicBezTo>
                  <a:cubicBezTo>
                    <a:pt x="13944" y="2233"/>
                    <a:pt x="12445" y="4012"/>
                    <a:pt x="11072" y="6140"/>
                  </a:cubicBezTo>
                  <a:cubicBezTo>
                    <a:pt x="9699" y="8268"/>
                    <a:pt x="8450" y="10746"/>
                    <a:pt x="7451" y="12906"/>
                  </a:cubicBezTo>
                  <a:cubicBezTo>
                    <a:pt x="6452" y="15066"/>
                    <a:pt x="5703" y="16908"/>
                    <a:pt x="5329" y="18020"/>
                  </a:cubicBezTo>
                  <a:cubicBezTo>
                    <a:pt x="4954" y="19132"/>
                    <a:pt x="4954" y="19513"/>
                    <a:pt x="4892" y="19958"/>
                  </a:cubicBezTo>
                  <a:cubicBezTo>
                    <a:pt x="4829" y="20402"/>
                    <a:pt x="4704" y="20911"/>
                    <a:pt x="4954" y="21197"/>
                  </a:cubicBezTo>
                  <a:cubicBezTo>
                    <a:pt x="5204" y="21482"/>
                    <a:pt x="5828" y="21546"/>
                    <a:pt x="6952" y="20879"/>
                  </a:cubicBezTo>
                  <a:cubicBezTo>
                    <a:pt x="8075" y="20212"/>
                    <a:pt x="9699" y="18814"/>
                    <a:pt x="10697" y="17607"/>
                  </a:cubicBezTo>
                  <a:cubicBezTo>
                    <a:pt x="11696" y="16400"/>
                    <a:pt x="12071" y="15384"/>
                    <a:pt x="12258" y="14717"/>
                  </a:cubicBezTo>
                  <a:cubicBezTo>
                    <a:pt x="12445" y="14050"/>
                    <a:pt x="12445" y="13732"/>
                    <a:pt x="12196" y="13414"/>
                  </a:cubicBezTo>
                  <a:cubicBezTo>
                    <a:pt x="11946" y="13097"/>
                    <a:pt x="11447" y="12779"/>
                    <a:pt x="11509" y="12525"/>
                  </a:cubicBezTo>
                  <a:cubicBezTo>
                    <a:pt x="11571" y="12271"/>
                    <a:pt x="12196" y="12080"/>
                    <a:pt x="13944" y="11699"/>
                  </a:cubicBezTo>
                  <a:cubicBezTo>
                    <a:pt x="15692" y="11318"/>
                    <a:pt x="18563" y="10746"/>
                    <a:pt x="21435" y="10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4484096" y="3335163"/>
              <a:ext cx="310155" cy="338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179" fill="norm" stroke="1" extrusionOk="0">
                  <a:moveTo>
                    <a:pt x="11392" y="3546"/>
                  </a:moveTo>
                  <a:cubicBezTo>
                    <a:pt x="11098" y="2354"/>
                    <a:pt x="10804" y="1161"/>
                    <a:pt x="10217" y="565"/>
                  </a:cubicBezTo>
                  <a:cubicBezTo>
                    <a:pt x="9629" y="-31"/>
                    <a:pt x="8747" y="-31"/>
                    <a:pt x="7351" y="1029"/>
                  </a:cubicBezTo>
                  <a:cubicBezTo>
                    <a:pt x="5955" y="2089"/>
                    <a:pt x="4045" y="4209"/>
                    <a:pt x="2576" y="6992"/>
                  </a:cubicBezTo>
                  <a:cubicBezTo>
                    <a:pt x="1107" y="9775"/>
                    <a:pt x="78" y="13220"/>
                    <a:pt x="4" y="15738"/>
                  </a:cubicBezTo>
                  <a:cubicBezTo>
                    <a:pt x="-69" y="18256"/>
                    <a:pt x="813" y="19846"/>
                    <a:pt x="1988" y="20641"/>
                  </a:cubicBezTo>
                  <a:cubicBezTo>
                    <a:pt x="3164" y="21436"/>
                    <a:pt x="4633" y="21436"/>
                    <a:pt x="6543" y="20045"/>
                  </a:cubicBezTo>
                  <a:cubicBezTo>
                    <a:pt x="8453" y="18653"/>
                    <a:pt x="10804" y="15870"/>
                    <a:pt x="12127" y="12690"/>
                  </a:cubicBezTo>
                  <a:cubicBezTo>
                    <a:pt x="13449" y="9510"/>
                    <a:pt x="13743" y="5932"/>
                    <a:pt x="13302" y="3613"/>
                  </a:cubicBezTo>
                  <a:cubicBezTo>
                    <a:pt x="12862" y="1294"/>
                    <a:pt x="11686" y="234"/>
                    <a:pt x="9996" y="35"/>
                  </a:cubicBezTo>
                  <a:cubicBezTo>
                    <a:pt x="8307" y="-164"/>
                    <a:pt x="6102" y="499"/>
                    <a:pt x="4633" y="1559"/>
                  </a:cubicBezTo>
                  <a:cubicBezTo>
                    <a:pt x="3164" y="2619"/>
                    <a:pt x="2429" y="4076"/>
                    <a:pt x="2062" y="5402"/>
                  </a:cubicBezTo>
                  <a:cubicBezTo>
                    <a:pt x="1694" y="6727"/>
                    <a:pt x="1694" y="7919"/>
                    <a:pt x="2062" y="8648"/>
                  </a:cubicBezTo>
                  <a:cubicBezTo>
                    <a:pt x="2429" y="9377"/>
                    <a:pt x="3164" y="9642"/>
                    <a:pt x="5588" y="9510"/>
                  </a:cubicBezTo>
                  <a:cubicBezTo>
                    <a:pt x="8013" y="9377"/>
                    <a:pt x="12127" y="8847"/>
                    <a:pt x="15066" y="8251"/>
                  </a:cubicBezTo>
                  <a:cubicBezTo>
                    <a:pt x="18004" y="7654"/>
                    <a:pt x="19768" y="6992"/>
                    <a:pt x="21531" y="6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4559300" y="3179002"/>
              <a:ext cx="139700" cy="8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9" fill="norm" stroke="1" extrusionOk="0">
                  <a:moveTo>
                    <a:pt x="0" y="5838"/>
                  </a:moveTo>
                  <a:cubicBezTo>
                    <a:pt x="327" y="3069"/>
                    <a:pt x="655" y="300"/>
                    <a:pt x="1309" y="23"/>
                  </a:cubicBezTo>
                  <a:cubicBezTo>
                    <a:pt x="1964" y="-254"/>
                    <a:pt x="2945" y="1961"/>
                    <a:pt x="3436" y="5008"/>
                  </a:cubicBezTo>
                  <a:cubicBezTo>
                    <a:pt x="3927" y="8054"/>
                    <a:pt x="3927" y="11931"/>
                    <a:pt x="3764" y="15254"/>
                  </a:cubicBezTo>
                  <a:cubicBezTo>
                    <a:pt x="3600" y="18577"/>
                    <a:pt x="3273" y="21346"/>
                    <a:pt x="3109" y="21069"/>
                  </a:cubicBezTo>
                  <a:cubicBezTo>
                    <a:pt x="2945" y="20792"/>
                    <a:pt x="2945" y="17469"/>
                    <a:pt x="3109" y="14423"/>
                  </a:cubicBezTo>
                  <a:cubicBezTo>
                    <a:pt x="3273" y="11377"/>
                    <a:pt x="3600" y="8608"/>
                    <a:pt x="5564" y="5838"/>
                  </a:cubicBezTo>
                  <a:cubicBezTo>
                    <a:pt x="7527" y="3069"/>
                    <a:pt x="11127" y="300"/>
                    <a:pt x="14073" y="1961"/>
                  </a:cubicBezTo>
                  <a:cubicBezTo>
                    <a:pt x="17018" y="3623"/>
                    <a:pt x="19309" y="9715"/>
                    <a:pt x="21600" y="158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5302249" y="3493416"/>
              <a:ext cx="1569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500"/>
                    <a:pt x="21600" y="9000"/>
                    <a:pt x="18900" y="12600"/>
                  </a:cubicBezTo>
                  <a:cubicBezTo>
                    <a:pt x="16200" y="16200"/>
                    <a:pt x="8100" y="189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5295900" y="3425267"/>
              <a:ext cx="4445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2057" y="11153"/>
                    <a:pt x="4114" y="2153"/>
                    <a:pt x="7714" y="353"/>
                  </a:cubicBezTo>
                  <a:cubicBezTo>
                    <a:pt x="11314" y="-1447"/>
                    <a:pt x="16457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5403934" y="3434325"/>
              <a:ext cx="107866" cy="239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259" fill="norm" stroke="1" extrusionOk="0">
                  <a:moveTo>
                    <a:pt x="21168" y="2990"/>
                  </a:moveTo>
                  <a:cubicBezTo>
                    <a:pt x="20337" y="2051"/>
                    <a:pt x="19506" y="1112"/>
                    <a:pt x="16806" y="548"/>
                  </a:cubicBezTo>
                  <a:cubicBezTo>
                    <a:pt x="14106" y="-15"/>
                    <a:pt x="9537" y="-203"/>
                    <a:pt x="6214" y="267"/>
                  </a:cubicBezTo>
                  <a:cubicBezTo>
                    <a:pt x="2891" y="736"/>
                    <a:pt x="814" y="1863"/>
                    <a:pt x="191" y="3272"/>
                  </a:cubicBezTo>
                  <a:cubicBezTo>
                    <a:pt x="-432" y="4680"/>
                    <a:pt x="399" y="6371"/>
                    <a:pt x="3722" y="8249"/>
                  </a:cubicBezTo>
                  <a:cubicBezTo>
                    <a:pt x="7045" y="10127"/>
                    <a:pt x="12860" y="12194"/>
                    <a:pt x="16391" y="14072"/>
                  </a:cubicBezTo>
                  <a:cubicBezTo>
                    <a:pt x="19922" y="15950"/>
                    <a:pt x="21168" y="17640"/>
                    <a:pt x="21168" y="18861"/>
                  </a:cubicBezTo>
                  <a:cubicBezTo>
                    <a:pt x="21168" y="20082"/>
                    <a:pt x="19922" y="20834"/>
                    <a:pt x="17222" y="21115"/>
                  </a:cubicBezTo>
                  <a:cubicBezTo>
                    <a:pt x="14522" y="21397"/>
                    <a:pt x="10368" y="21209"/>
                    <a:pt x="6214" y="210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6028223" y="3502943"/>
              <a:ext cx="245578" cy="172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0720" fill="norm" stroke="1" extrusionOk="0">
                  <a:moveTo>
                    <a:pt x="14219" y="5718"/>
                  </a:moveTo>
                  <a:cubicBezTo>
                    <a:pt x="12927" y="3685"/>
                    <a:pt x="11634" y="1652"/>
                    <a:pt x="10527" y="635"/>
                  </a:cubicBezTo>
                  <a:cubicBezTo>
                    <a:pt x="9419" y="-381"/>
                    <a:pt x="8496" y="-381"/>
                    <a:pt x="6742" y="2160"/>
                  </a:cubicBezTo>
                  <a:cubicBezTo>
                    <a:pt x="4988" y="4701"/>
                    <a:pt x="2404" y="9784"/>
                    <a:pt x="1111" y="13214"/>
                  </a:cubicBezTo>
                  <a:cubicBezTo>
                    <a:pt x="-181" y="16645"/>
                    <a:pt x="-181" y="18424"/>
                    <a:pt x="281" y="19567"/>
                  </a:cubicBezTo>
                  <a:cubicBezTo>
                    <a:pt x="742" y="20711"/>
                    <a:pt x="1665" y="21219"/>
                    <a:pt x="3788" y="20075"/>
                  </a:cubicBezTo>
                  <a:cubicBezTo>
                    <a:pt x="5911" y="18932"/>
                    <a:pt x="9234" y="16137"/>
                    <a:pt x="11357" y="13723"/>
                  </a:cubicBezTo>
                  <a:cubicBezTo>
                    <a:pt x="13481" y="11308"/>
                    <a:pt x="14404" y="9275"/>
                    <a:pt x="14773" y="9275"/>
                  </a:cubicBezTo>
                  <a:cubicBezTo>
                    <a:pt x="15142" y="9275"/>
                    <a:pt x="14957" y="11308"/>
                    <a:pt x="15973" y="13087"/>
                  </a:cubicBezTo>
                  <a:cubicBezTo>
                    <a:pt x="16988" y="14866"/>
                    <a:pt x="19204" y="16391"/>
                    <a:pt x="21419" y="179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6720277" y="3514818"/>
              <a:ext cx="182174" cy="176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0714" fill="norm" stroke="1" extrusionOk="0">
                  <a:moveTo>
                    <a:pt x="12430" y="3448"/>
                  </a:moveTo>
                  <a:cubicBezTo>
                    <a:pt x="11934" y="2207"/>
                    <a:pt x="11437" y="965"/>
                    <a:pt x="10320" y="345"/>
                  </a:cubicBezTo>
                  <a:cubicBezTo>
                    <a:pt x="9202" y="-276"/>
                    <a:pt x="7465" y="-276"/>
                    <a:pt x="5602" y="2207"/>
                  </a:cubicBezTo>
                  <a:cubicBezTo>
                    <a:pt x="3740" y="4690"/>
                    <a:pt x="1754" y="9655"/>
                    <a:pt x="761" y="12758"/>
                  </a:cubicBezTo>
                  <a:cubicBezTo>
                    <a:pt x="-232" y="15862"/>
                    <a:pt x="-232" y="17103"/>
                    <a:pt x="637" y="18469"/>
                  </a:cubicBezTo>
                  <a:cubicBezTo>
                    <a:pt x="1506" y="19834"/>
                    <a:pt x="3244" y="21324"/>
                    <a:pt x="6844" y="20455"/>
                  </a:cubicBezTo>
                  <a:cubicBezTo>
                    <a:pt x="10444" y="19586"/>
                    <a:pt x="15906" y="16358"/>
                    <a:pt x="21368" y="131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6858000" y="3556371"/>
              <a:ext cx="109385" cy="100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0929" fill="norm" stroke="1" extrusionOk="0">
                  <a:moveTo>
                    <a:pt x="15894" y="4081"/>
                  </a:moveTo>
                  <a:cubicBezTo>
                    <a:pt x="14672" y="2318"/>
                    <a:pt x="13449" y="555"/>
                    <a:pt x="11819" y="114"/>
                  </a:cubicBezTo>
                  <a:cubicBezTo>
                    <a:pt x="10189" y="-327"/>
                    <a:pt x="8151" y="555"/>
                    <a:pt x="6113" y="2097"/>
                  </a:cubicBezTo>
                  <a:cubicBezTo>
                    <a:pt x="4075" y="3640"/>
                    <a:pt x="2038" y="5844"/>
                    <a:pt x="1019" y="8049"/>
                  </a:cubicBezTo>
                  <a:cubicBezTo>
                    <a:pt x="0" y="10253"/>
                    <a:pt x="0" y="12457"/>
                    <a:pt x="0" y="14661"/>
                  </a:cubicBezTo>
                  <a:cubicBezTo>
                    <a:pt x="0" y="16865"/>
                    <a:pt x="0" y="19069"/>
                    <a:pt x="2242" y="20171"/>
                  </a:cubicBezTo>
                  <a:cubicBezTo>
                    <a:pt x="4483" y="21273"/>
                    <a:pt x="8966" y="21273"/>
                    <a:pt x="12430" y="19510"/>
                  </a:cubicBezTo>
                  <a:cubicBezTo>
                    <a:pt x="15894" y="17746"/>
                    <a:pt x="18340" y="14220"/>
                    <a:pt x="19766" y="11355"/>
                  </a:cubicBezTo>
                  <a:cubicBezTo>
                    <a:pt x="21192" y="8489"/>
                    <a:pt x="21600" y="6285"/>
                    <a:pt x="20174" y="4742"/>
                  </a:cubicBezTo>
                  <a:cubicBezTo>
                    <a:pt x="18747" y="3200"/>
                    <a:pt x="15487" y="2318"/>
                    <a:pt x="13653" y="2979"/>
                  </a:cubicBezTo>
                  <a:cubicBezTo>
                    <a:pt x="11819" y="3640"/>
                    <a:pt x="11411" y="5844"/>
                    <a:pt x="11004" y="80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7010400" y="3533920"/>
              <a:ext cx="139700" cy="139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6404"/>
                  </a:moveTo>
                  <a:cubicBezTo>
                    <a:pt x="655" y="10273"/>
                    <a:pt x="1309" y="14141"/>
                    <a:pt x="1309" y="16882"/>
                  </a:cubicBezTo>
                  <a:cubicBezTo>
                    <a:pt x="1309" y="19622"/>
                    <a:pt x="655" y="21234"/>
                    <a:pt x="327" y="21234"/>
                  </a:cubicBezTo>
                  <a:cubicBezTo>
                    <a:pt x="0" y="21234"/>
                    <a:pt x="0" y="19622"/>
                    <a:pt x="1473" y="16076"/>
                  </a:cubicBezTo>
                  <a:cubicBezTo>
                    <a:pt x="2945" y="12530"/>
                    <a:pt x="5891" y="7049"/>
                    <a:pt x="8018" y="3825"/>
                  </a:cubicBezTo>
                  <a:cubicBezTo>
                    <a:pt x="10145" y="601"/>
                    <a:pt x="11455" y="-366"/>
                    <a:pt x="12600" y="118"/>
                  </a:cubicBezTo>
                  <a:cubicBezTo>
                    <a:pt x="13745" y="601"/>
                    <a:pt x="14727" y="2535"/>
                    <a:pt x="15218" y="4792"/>
                  </a:cubicBezTo>
                  <a:cubicBezTo>
                    <a:pt x="15709" y="7049"/>
                    <a:pt x="15709" y="9628"/>
                    <a:pt x="16691" y="12046"/>
                  </a:cubicBezTo>
                  <a:cubicBezTo>
                    <a:pt x="17673" y="14464"/>
                    <a:pt x="19636" y="16721"/>
                    <a:pt x="21600" y="189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7184180" y="3510055"/>
              <a:ext cx="80220" cy="170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207" fill="norm" stroke="1" extrusionOk="0">
                  <a:moveTo>
                    <a:pt x="20990" y="6622"/>
                  </a:moveTo>
                  <a:cubicBezTo>
                    <a:pt x="20436" y="5305"/>
                    <a:pt x="19882" y="3988"/>
                    <a:pt x="18775" y="2802"/>
                  </a:cubicBezTo>
                  <a:cubicBezTo>
                    <a:pt x="17667" y="1617"/>
                    <a:pt x="16005" y="563"/>
                    <a:pt x="13790" y="168"/>
                  </a:cubicBezTo>
                  <a:cubicBezTo>
                    <a:pt x="11575" y="-227"/>
                    <a:pt x="8805" y="36"/>
                    <a:pt x="6590" y="1353"/>
                  </a:cubicBezTo>
                  <a:cubicBezTo>
                    <a:pt x="4375" y="2671"/>
                    <a:pt x="2713" y="5041"/>
                    <a:pt x="4098" y="7280"/>
                  </a:cubicBezTo>
                  <a:cubicBezTo>
                    <a:pt x="5482" y="9519"/>
                    <a:pt x="9913" y="11627"/>
                    <a:pt x="12682" y="13602"/>
                  </a:cubicBezTo>
                  <a:cubicBezTo>
                    <a:pt x="15452" y="15578"/>
                    <a:pt x="16559" y="17422"/>
                    <a:pt x="15452" y="18739"/>
                  </a:cubicBezTo>
                  <a:cubicBezTo>
                    <a:pt x="14344" y="20056"/>
                    <a:pt x="11021" y="20846"/>
                    <a:pt x="7698" y="21110"/>
                  </a:cubicBezTo>
                  <a:cubicBezTo>
                    <a:pt x="4375" y="21373"/>
                    <a:pt x="1052" y="21110"/>
                    <a:pt x="221" y="20188"/>
                  </a:cubicBezTo>
                  <a:cubicBezTo>
                    <a:pt x="-610" y="19266"/>
                    <a:pt x="1052" y="17685"/>
                    <a:pt x="2713" y="161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7315200" y="3550566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7327899" y="3499766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7363006" y="3507439"/>
              <a:ext cx="85544" cy="183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263" fill="norm" stroke="1" extrusionOk="0">
                  <a:moveTo>
                    <a:pt x="21291" y="3529"/>
                  </a:moveTo>
                  <a:cubicBezTo>
                    <a:pt x="19711" y="2302"/>
                    <a:pt x="18130" y="1074"/>
                    <a:pt x="15496" y="461"/>
                  </a:cubicBezTo>
                  <a:cubicBezTo>
                    <a:pt x="12862" y="-153"/>
                    <a:pt x="9174" y="-153"/>
                    <a:pt x="6803" y="461"/>
                  </a:cubicBezTo>
                  <a:cubicBezTo>
                    <a:pt x="4432" y="1074"/>
                    <a:pt x="3379" y="2302"/>
                    <a:pt x="4696" y="4879"/>
                  </a:cubicBezTo>
                  <a:cubicBezTo>
                    <a:pt x="6013" y="7456"/>
                    <a:pt x="9701" y="11383"/>
                    <a:pt x="11808" y="14206"/>
                  </a:cubicBezTo>
                  <a:cubicBezTo>
                    <a:pt x="13915" y="17029"/>
                    <a:pt x="14442" y="18747"/>
                    <a:pt x="12862" y="19852"/>
                  </a:cubicBezTo>
                  <a:cubicBezTo>
                    <a:pt x="11281" y="20956"/>
                    <a:pt x="7593" y="21447"/>
                    <a:pt x="4959" y="21202"/>
                  </a:cubicBezTo>
                  <a:cubicBezTo>
                    <a:pt x="2325" y="20956"/>
                    <a:pt x="745" y="19974"/>
                    <a:pt x="218" y="18747"/>
                  </a:cubicBezTo>
                  <a:cubicBezTo>
                    <a:pt x="-309" y="17520"/>
                    <a:pt x="218" y="16047"/>
                    <a:pt x="745" y="145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7442199" y="3507853"/>
              <a:ext cx="221525" cy="165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059" fill="norm" stroke="1" extrusionOk="0">
                  <a:moveTo>
                    <a:pt x="0" y="8688"/>
                  </a:moveTo>
                  <a:cubicBezTo>
                    <a:pt x="2469" y="8148"/>
                    <a:pt x="4937" y="7608"/>
                    <a:pt x="6480" y="6798"/>
                  </a:cubicBezTo>
                  <a:cubicBezTo>
                    <a:pt x="8023" y="5988"/>
                    <a:pt x="8640" y="4908"/>
                    <a:pt x="8949" y="3693"/>
                  </a:cubicBezTo>
                  <a:cubicBezTo>
                    <a:pt x="9257" y="2478"/>
                    <a:pt x="9257" y="1128"/>
                    <a:pt x="8743" y="453"/>
                  </a:cubicBezTo>
                  <a:cubicBezTo>
                    <a:pt x="8229" y="-222"/>
                    <a:pt x="7200" y="-222"/>
                    <a:pt x="6069" y="993"/>
                  </a:cubicBezTo>
                  <a:cubicBezTo>
                    <a:pt x="4937" y="2208"/>
                    <a:pt x="3703" y="4638"/>
                    <a:pt x="2983" y="7743"/>
                  </a:cubicBezTo>
                  <a:cubicBezTo>
                    <a:pt x="2263" y="10848"/>
                    <a:pt x="2057" y="14628"/>
                    <a:pt x="2366" y="16923"/>
                  </a:cubicBezTo>
                  <a:cubicBezTo>
                    <a:pt x="2674" y="19218"/>
                    <a:pt x="3497" y="20028"/>
                    <a:pt x="4423" y="20568"/>
                  </a:cubicBezTo>
                  <a:cubicBezTo>
                    <a:pt x="5349" y="21108"/>
                    <a:pt x="6377" y="21378"/>
                    <a:pt x="7611" y="20433"/>
                  </a:cubicBezTo>
                  <a:cubicBezTo>
                    <a:pt x="8846" y="19488"/>
                    <a:pt x="10286" y="17328"/>
                    <a:pt x="11211" y="15573"/>
                  </a:cubicBezTo>
                  <a:cubicBezTo>
                    <a:pt x="12137" y="13818"/>
                    <a:pt x="12549" y="12468"/>
                    <a:pt x="12651" y="12468"/>
                  </a:cubicBezTo>
                  <a:cubicBezTo>
                    <a:pt x="12754" y="12468"/>
                    <a:pt x="12549" y="13818"/>
                    <a:pt x="12343" y="15168"/>
                  </a:cubicBezTo>
                  <a:cubicBezTo>
                    <a:pt x="12137" y="16518"/>
                    <a:pt x="11931" y="17868"/>
                    <a:pt x="12034" y="17868"/>
                  </a:cubicBezTo>
                  <a:cubicBezTo>
                    <a:pt x="12137" y="17868"/>
                    <a:pt x="12549" y="16518"/>
                    <a:pt x="13371" y="14223"/>
                  </a:cubicBezTo>
                  <a:cubicBezTo>
                    <a:pt x="14194" y="11928"/>
                    <a:pt x="15429" y="8688"/>
                    <a:pt x="16457" y="6663"/>
                  </a:cubicBezTo>
                  <a:cubicBezTo>
                    <a:pt x="17486" y="4638"/>
                    <a:pt x="18309" y="3828"/>
                    <a:pt x="19131" y="3828"/>
                  </a:cubicBezTo>
                  <a:cubicBezTo>
                    <a:pt x="19954" y="3828"/>
                    <a:pt x="20777" y="4638"/>
                    <a:pt x="21189" y="5718"/>
                  </a:cubicBezTo>
                  <a:cubicBezTo>
                    <a:pt x="21600" y="6798"/>
                    <a:pt x="21600" y="8148"/>
                    <a:pt x="21394" y="10308"/>
                  </a:cubicBezTo>
                  <a:cubicBezTo>
                    <a:pt x="21189" y="12468"/>
                    <a:pt x="20777" y="15438"/>
                    <a:pt x="20366" y="18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7743560" y="3366416"/>
              <a:ext cx="54241" cy="327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536" fill="norm" stroke="1" extrusionOk="0">
                  <a:moveTo>
                    <a:pt x="21288" y="0"/>
                  </a:moveTo>
                  <a:cubicBezTo>
                    <a:pt x="17965" y="2508"/>
                    <a:pt x="14642" y="5017"/>
                    <a:pt x="11319" y="7734"/>
                  </a:cubicBezTo>
                  <a:cubicBezTo>
                    <a:pt x="7996" y="10452"/>
                    <a:pt x="4673" y="13378"/>
                    <a:pt x="2596" y="15468"/>
                  </a:cubicBezTo>
                  <a:cubicBezTo>
                    <a:pt x="519" y="17559"/>
                    <a:pt x="-312" y="18813"/>
                    <a:pt x="103" y="19788"/>
                  </a:cubicBezTo>
                  <a:cubicBezTo>
                    <a:pt x="519" y="20764"/>
                    <a:pt x="2180" y="21461"/>
                    <a:pt x="4673" y="21530"/>
                  </a:cubicBezTo>
                  <a:cubicBezTo>
                    <a:pt x="7165" y="21600"/>
                    <a:pt x="10488" y="21043"/>
                    <a:pt x="13811" y="20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7727949" y="3525166"/>
              <a:ext cx="1143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8204697" y="3523225"/>
              <a:ext cx="177303" cy="173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7" h="21097" fill="norm" stroke="1" extrusionOk="0">
                  <a:moveTo>
                    <a:pt x="1431" y="9492"/>
                  </a:moveTo>
                  <a:cubicBezTo>
                    <a:pt x="4659" y="7692"/>
                    <a:pt x="7887" y="5892"/>
                    <a:pt x="9625" y="4350"/>
                  </a:cubicBezTo>
                  <a:cubicBezTo>
                    <a:pt x="11363" y="2807"/>
                    <a:pt x="11611" y="1521"/>
                    <a:pt x="10990" y="750"/>
                  </a:cubicBezTo>
                  <a:cubicBezTo>
                    <a:pt x="10369" y="-22"/>
                    <a:pt x="8880" y="-279"/>
                    <a:pt x="7018" y="364"/>
                  </a:cubicBezTo>
                  <a:cubicBezTo>
                    <a:pt x="5156" y="1007"/>
                    <a:pt x="2921" y="2550"/>
                    <a:pt x="1431" y="5507"/>
                  </a:cubicBezTo>
                  <a:cubicBezTo>
                    <a:pt x="-58" y="8464"/>
                    <a:pt x="-803" y="12835"/>
                    <a:pt x="1307" y="15921"/>
                  </a:cubicBezTo>
                  <a:cubicBezTo>
                    <a:pt x="3418" y="19007"/>
                    <a:pt x="8383" y="20807"/>
                    <a:pt x="12107" y="21064"/>
                  </a:cubicBezTo>
                  <a:cubicBezTo>
                    <a:pt x="15831" y="21321"/>
                    <a:pt x="18314" y="20035"/>
                    <a:pt x="20797" y="187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8399979" y="3528999"/>
              <a:ext cx="77272" cy="170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222" fill="norm" stroke="1" extrusionOk="0">
                  <a:moveTo>
                    <a:pt x="20751" y="2684"/>
                  </a:moveTo>
                  <a:cubicBezTo>
                    <a:pt x="18477" y="1630"/>
                    <a:pt x="16204" y="576"/>
                    <a:pt x="12793" y="181"/>
                  </a:cubicBezTo>
                  <a:cubicBezTo>
                    <a:pt x="9383" y="-214"/>
                    <a:pt x="4835" y="49"/>
                    <a:pt x="2277" y="840"/>
                  </a:cubicBezTo>
                  <a:cubicBezTo>
                    <a:pt x="-281" y="1630"/>
                    <a:pt x="-849" y="2947"/>
                    <a:pt x="1425" y="4923"/>
                  </a:cubicBezTo>
                  <a:cubicBezTo>
                    <a:pt x="3698" y="6898"/>
                    <a:pt x="8814" y="9532"/>
                    <a:pt x="12225" y="11640"/>
                  </a:cubicBezTo>
                  <a:cubicBezTo>
                    <a:pt x="15635" y="13747"/>
                    <a:pt x="17340" y="15327"/>
                    <a:pt x="18193" y="16776"/>
                  </a:cubicBezTo>
                  <a:cubicBezTo>
                    <a:pt x="19046" y="18225"/>
                    <a:pt x="19046" y="19542"/>
                    <a:pt x="17340" y="20332"/>
                  </a:cubicBezTo>
                  <a:cubicBezTo>
                    <a:pt x="15635" y="21123"/>
                    <a:pt x="12225" y="21386"/>
                    <a:pt x="9383" y="21123"/>
                  </a:cubicBezTo>
                  <a:cubicBezTo>
                    <a:pt x="6540" y="20859"/>
                    <a:pt x="4267" y="20069"/>
                    <a:pt x="3698" y="18488"/>
                  </a:cubicBezTo>
                  <a:cubicBezTo>
                    <a:pt x="3130" y="16908"/>
                    <a:pt x="4267" y="14537"/>
                    <a:pt x="5404" y="12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8572970" y="3315616"/>
              <a:ext cx="43980" cy="372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501" fill="norm" stroke="1" extrusionOk="0">
                  <a:moveTo>
                    <a:pt x="21371" y="0"/>
                  </a:moveTo>
                  <a:cubicBezTo>
                    <a:pt x="20342" y="2319"/>
                    <a:pt x="19314" y="4637"/>
                    <a:pt x="16228" y="7078"/>
                  </a:cubicBezTo>
                  <a:cubicBezTo>
                    <a:pt x="13142" y="9519"/>
                    <a:pt x="8000" y="12081"/>
                    <a:pt x="4914" y="14034"/>
                  </a:cubicBezTo>
                  <a:cubicBezTo>
                    <a:pt x="1828" y="15986"/>
                    <a:pt x="800" y="17329"/>
                    <a:pt x="285" y="18366"/>
                  </a:cubicBezTo>
                  <a:cubicBezTo>
                    <a:pt x="-229" y="19403"/>
                    <a:pt x="-229" y="20136"/>
                    <a:pt x="1828" y="20685"/>
                  </a:cubicBezTo>
                  <a:cubicBezTo>
                    <a:pt x="3885" y="21234"/>
                    <a:pt x="8000" y="21600"/>
                    <a:pt x="11085" y="21478"/>
                  </a:cubicBezTo>
                  <a:cubicBezTo>
                    <a:pt x="14171" y="21356"/>
                    <a:pt x="16228" y="20746"/>
                    <a:pt x="18285" y="20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8540750" y="3468016"/>
              <a:ext cx="184150" cy="172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11854"/>
                  </a:moveTo>
                  <a:cubicBezTo>
                    <a:pt x="3724" y="11327"/>
                    <a:pt x="7448" y="10800"/>
                    <a:pt x="10428" y="11327"/>
                  </a:cubicBezTo>
                  <a:cubicBezTo>
                    <a:pt x="13407" y="11854"/>
                    <a:pt x="15641" y="13434"/>
                    <a:pt x="16759" y="14883"/>
                  </a:cubicBezTo>
                  <a:cubicBezTo>
                    <a:pt x="17876" y="16332"/>
                    <a:pt x="17876" y="17649"/>
                    <a:pt x="17752" y="18966"/>
                  </a:cubicBezTo>
                  <a:cubicBezTo>
                    <a:pt x="17628" y="20283"/>
                    <a:pt x="17379" y="21600"/>
                    <a:pt x="17131" y="21468"/>
                  </a:cubicBezTo>
                  <a:cubicBezTo>
                    <a:pt x="16883" y="21337"/>
                    <a:pt x="16634" y="19756"/>
                    <a:pt x="17379" y="15937"/>
                  </a:cubicBezTo>
                  <a:cubicBezTo>
                    <a:pt x="18124" y="12117"/>
                    <a:pt x="19862" y="605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8741069" y="3262638"/>
              <a:ext cx="714081" cy="401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225" fill="norm" stroke="1" extrusionOk="0">
                  <a:moveTo>
                    <a:pt x="470" y="12538"/>
                  </a:moveTo>
                  <a:cubicBezTo>
                    <a:pt x="662" y="13097"/>
                    <a:pt x="854" y="13657"/>
                    <a:pt x="854" y="14832"/>
                  </a:cubicBezTo>
                  <a:cubicBezTo>
                    <a:pt x="854" y="16007"/>
                    <a:pt x="662" y="17798"/>
                    <a:pt x="470" y="19029"/>
                  </a:cubicBezTo>
                  <a:cubicBezTo>
                    <a:pt x="279" y="20260"/>
                    <a:pt x="87" y="20931"/>
                    <a:pt x="23" y="20931"/>
                  </a:cubicBezTo>
                  <a:cubicBezTo>
                    <a:pt x="-41" y="20931"/>
                    <a:pt x="23" y="20260"/>
                    <a:pt x="279" y="19253"/>
                  </a:cubicBezTo>
                  <a:cubicBezTo>
                    <a:pt x="534" y="18245"/>
                    <a:pt x="981" y="16902"/>
                    <a:pt x="1301" y="16007"/>
                  </a:cubicBezTo>
                  <a:cubicBezTo>
                    <a:pt x="1621" y="15112"/>
                    <a:pt x="1812" y="14664"/>
                    <a:pt x="2036" y="14608"/>
                  </a:cubicBezTo>
                  <a:cubicBezTo>
                    <a:pt x="2260" y="14552"/>
                    <a:pt x="2515" y="14888"/>
                    <a:pt x="2611" y="15447"/>
                  </a:cubicBezTo>
                  <a:cubicBezTo>
                    <a:pt x="2707" y="16007"/>
                    <a:pt x="2643" y="16790"/>
                    <a:pt x="2579" y="17518"/>
                  </a:cubicBezTo>
                  <a:cubicBezTo>
                    <a:pt x="2515" y="18245"/>
                    <a:pt x="2451" y="18917"/>
                    <a:pt x="2515" y="18973"/>
                  </a:cubicBezTo>
                  <a:cubicBezTo>
                    <a:pt x="2579" y="19029"/>
                    <a:pt x="2771" y="18469"/>
                    <a:pt x="3058" y="17686"/>
                  </a:cubicBezTo>
                  <a:cubicBezTo>
                    <a:pt x="3346" y="16902"/>
                    <a:pt x="3729" y="15895"/>
                    <a:pt x="4049" y="15168"/>
                  </a:cubicBezTo>
                  <a:cubicBezTo>
                    <a:pt x="4368" y="14440"/>
                    <a:pt x="4624" y="13992"/>
                    <a:pt x="4880" y="13937"/>
                  </a:cubicBezTo>
                  <a:cubicBezTo>
                    <a:pt x="5135" y="13881"/>
                    <a:pt x="5391" y="14216"/>
                    <a:pt x="5455" y="14720"/>
                  </a:cubicBezTo>
                  <a:cubicBezTo>
                    <a:pt x="5519" y="15224"/>
                    <a:pt x="5391" y="15895"/>
                    <a:pt x="5327" y="16678"/>
                  </a:cubicBezTo>
                  <a:cubicBezTo>
                    <a:pt x="5263" y="17462"/>
                    <a:pt x="5263" y="18357"/>
                    <a:pt x="5487" y="18917"/>
                  </a:cubicBezTo>
                  <a:cubicBezTo>
                    <a:pt x="5710" y="19476"/>
                    <a:pt x="6158" y="19700"/>
                    <a:pt x="6701" y="19532"/>
                  </a:cubicBezTo>
                  <a:cubicBezTo>
                    <a:pt x="7244" y="19364"/>
                    <a:pt x="7883" y="18805"/>
                    <a:pt x="8458" y="17742"/>
                  </a:cubicBezTo>
                  <a:cubicBezTo>
                    <a:pt x="9034" y="16678"/>
                    <a:pt x="9545" y="15112"/>
                    <a:pt x="9800" y="14048"/>
                  </a:cubicBezTo>
                  <a:cubicBezTo>
                    <a:pt x="10056" y="12985"/>
                    <a:pt x="10056" y="12426"/>
                    <a:pt x="9832" y="12146"/>
                  </a:cubicBezTo>
                  <a:cubicBezTo>
                    <a:pt x="9609" y="11866"/>
                    <a:pt x="9161" y="11866"/>
                    <a:pt x="8586" y="12649"/>
                  </a:cubicBezTo>
                  <a:cubicBezTo>
                    <a:pt x="8011" y="13433"/>
                    <a:pt x="7308" y="15000"/>
                    <a:pt x="6925" y="16119"/>
                  </a:cubicBezTo>
                  <a:cubicBezTo>
                    <a:pt x="6541" y="17238"/>
                    <a:pt x="6477" y="17910"/>
                    <a:pt x="6541" y="18469"/>
                  </a:cubicBezTo>
                  <a:cubicBezTo>
                    <a:pt x="6605" y="19029"/>
                    <a:pt x="6797" y="19476"/>
                    <a:pt x="7052" y="19532"/>
                  </a:cubicBezTo>
                  <a:cubicBezTo>
                    <a:pt x="7308" y="19588"/>
                    <a:pt x="7628" y="19253"/>
                    <a:pt x="7915" y="18805"/>
                  </a:cubicBezTo>
                  <a:cubicBezTo>
                    <a:pt x="8203" y="18357"/>
                    <a:pt x="8458" y="17798"/>
                    <a:pt x="8554" y="17798"/>
                  </a:cubicBezTo>
                  <a:cubicBezTo>
                    <a:pt x="8650" y="17798"/>
                    <a:pt x="8586" y="18357"/>
                    <a:pt x="8714" y="18637"/>
                  </a:cubicBezTo>
                  <a:cubicBezTo>
                    <a:pt x="8842" y="18917"/>
                    <a:pt x="9161" y="18917"/>
                    <a:pt x="9641" y="18301"/>
                  </a:cubicBezTo>
                  <a:cubicBezTo>
                    <a:pt x="10120" y="17686"/>
                    <a:pt x="10759" y="16455"/>
                    <a:pt x="11654" y="14048"/>
                  </a:cubicBezTo>
                  <a:cubicBezTo>
                    <a:pt x="12548" y="11642"/>
                    <a:pt x="13699" y="8061"/>
                    <a:pt x="14370" y="5934"/>
                  </a:cubicBezTo>
                  <a:cubicBezTo>
                    <a:pt x="15041" y="3808"/>
                    <a:pt x="15232" y="3137"/>
                    <a:pt x="15360" y="2297"/>
                  </a:cubicBezTo>
                  <a:cubicBezTo>
                    <a:pt x="15488" y="1458"/>
                    <a:pt x="15552" y="451"/>
                    <a:pt x="15424" y="115"/>
                  </a:cubicBezTo>
                  <a:cubicBezTo>
                    <a:pt x="15296" y="-221"/>
                    <a:pt x="14977" y="115"/>
                    <a:pt x="14497" y="1961"/>
                  </a:cubicBezTo>
                  <a:cubicBezTo>
                    <a:pt x="14018" y="3808"/>
                    <a:pt x="13379" y="7166"/>
                    <a:pt x="12964" y="9963"/>
                  </a:cubicBezTo>
                  <a:cubicBezTo>
                    <a:pt x="12548" y="12761"/>
                    <a:pt x="12357" y="15000"/>
                    <a:pt x="12261" y="16399"/>
                  </a:cubicBezTo>
                  <a:cubicBezTo>
                    <a:pt x="12165" y="17798"/>
                    <a:pt x="12165" y="18357"/>
                    <a:pt x="12261" y="18861"/>
                  </a:cubicBezTo>
                  <a:cubicBezTo>
                    <a:pt x="12357" y="19364"/>
                    <a:pt x="12548" y="19812"/>
                    <a:pt x="12804" y="19924"/>
                  </a:cubicBezTo>
                  <a:cubicBezTo>
                    <a:pt x="13060" y="20036"/>
                    <a:pt x="13379" y="19812"/>
                    <a:pt x="13571" y="19420"/>
                  </a:cubicBezTo>
                  <a:cubicBezTo>
                    <a:pt x="13763" y="19029"/>
                    <a:pt x="13826" y="18469"/>
                    <a:pt x="13731" y="17518"/>
                  </a:cubicBezTo>
                  <a:cubicBezTo>
                    <a:pt x="13635" y="16567"/>
                    <a:pt x="13379" y="15224"/>
                    <a:pt x="13123" y="14328"/>
                  </a:cubicBezTo>
                  <a:cubicBezTo>
                    <a:pt x="12868" y="13433"/>
                    <a:pt x="12612" y="12985"/>
                    <a:pt x="12261" y="12538"/>
                  </a:cubicBezTo>
                  <a:cubicBezTo>
                    <a:pt x="11909" y="12090"/>
                    <a:pt x="11462" y="11642"/>
                    <a:pt x="11398" y="11418"/>
                  </a:cubicBezTo>
                  <a:cubicBezTo>
                    <a:pt x="11334" y="11195"/>
                    <a:pt x="11654" y="11195"/>
                    <a:pt x="12133" y="11362"/>
                  </a:cubicBezTo>
                  <a:cubicBezTo>
                    <a:pt x="12612" y="11530"/>
                    <a:pt x="13251" y="11866"/>
                    <a:pt x="13763" y="12034"/>
                  </a:cubicBezTo>
                  <a:cubicBezTo>
                    <a:pt x="14274" y="12202"/>
                    <a:pt x="14657" y="12202"/>
                    <a:pt x="15105" y="12202"/>
                  </a:cubicBezTo>
                  <a:cubicBezTo>
                    <a:pt x="15552" y="12202"/>
                    <a:pt x="16063" y="12202"/>
                    <a:pt x="16095" y="12258"/>
                  </a:cubicBezTo>
                  <a:cubicBezTo>
                    <a:pt x="16127" y="12314"/>
                    <a:pt x="15680" y="12426"/>
                    <a:pt x="15137" y="13097"/>
                  </a:cubicBezTo>
                  <a:cubicBezTo>
                    <a:pt x="14593" y="13769"/>
                    <a:pt x="13954" y="15000"/>
                    <a:pt x="13603" y="15895"/>
                  </a:cubicBezTo>
                  <a:cubicBezTo>
                    <a:pt x="13251" y="16790"/>
                    <a:pt x="13187" y="17350"/>
                    <a:pt x="13187" y="17910"/>
                  </a:cubicBezTo>
                  <a:cubicBezTo>
                    <a:pt x="13187" y="18469"/>
                    <a:pt x="13251" y="19029"/>
                    <a:pt x="13443" y="19420"/>
                  </a:cubicBezTo>
                  <a:cubicBezTo>
                    <a:pt x="13635" y="19812"/>
                    <a:pt x="13954" y="20036"/>
                    <a:pt x="14434" y="19812"/>
                  </a:cubicBezTo>
                  <a:cubicBezTo>
                    <a:pt x="14913" y="19588"/>
                    <a:pt x="15552" y="18917"/>
                    <a:pt x="15935" y="18021"/>
                  </a:cubicBezTo>
                  <a:cubicBezTo>
                    <a:pt x="16319" y="17126"/>
                    <a:pt x="16447" y="16007"/>
                    <a:pt x="16447" y="15112"/>
                  </a:cubicBezTo>
                  <a:cubicBezTo>
                    <a:pt x="16447" y="14216"/>
                    <a:pt x="16319" y="13545"/>
                    <a:pt x="16415" y="13153"/>
                  </a:cubicBezTo>
                  <a:cubicBezTo>
                    <a:pt x="16510" y="12761"/>
                    <a:pt x="16830" y="12649"/>
                    <a:pt x="17150" y="12649"/>
                  </a:cubicBezTo>
                  <a:cubicBezTo>
                    <a:pt x="17469" y="12649"/>
                    <a:pt x="17789" y="12761"/>
                    <a:pt x="18044" y="13041"/>
                  </a:cubicBezTo>
                  <a:cubicBezTo>
                    <a:pt x="18300" y="13321"/>
                    <a:pt x="18492" y="13769"/>
                    <a:pt x="18619" y="14832"/>
                  </a:cubicBezTo>
                  <a:cubicBezTo>
                    <a:pt x="18747" y="15895"/>
                    <a:pt x="18811" y="17574"/>
                    <a:pt x="18779" y="18693"/>
                  </a:cubicBezTo>
                  <a:cubicBezTo>
                    <a:pt x="18747" y="19812"/>
                    <a:pt x="18619" y="20372"/>
                    <a:pt x="18396" y="20763"/>
                  </a:cubicBezTo>
                  <a:cubicBezTo>
                    <a:pt x="18172" y="21155"/>
                    <a:pt x="17852" y="21379"/>
                    <a:pt x="17661" y="21099"/>
                  </a:cubicBezTo>
                  <a:cubicBezTo>
                    <a:pt x="17469" y="20819"/>
                    <a:pt x="17405" y="20036"/>
                    <a:pt x="17821" y="18917"/>
                  </a:cubicBezTo>
                  <a:cubicBezTo>
                    <a:pt x="18236" y="17798"/>
                    <a:pt x="19131" y="16343"/>
                    <a:pt x="19834" y="15391"/>
                  </a:cubicBezTo>
                  <a:cubicBezTo>
                    <a:pt x="20537" y="14440"/>
                    <a:pt x="21048" y="13992"/>
                    <a:pt x="21559" y="13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10002971" y="3349101"/>
              <a:ext cx="391979" cy="621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483" fill="norm" stroke="1" extrusionOk="0">
                  <a:moveTo>
                    <a:pt x="6177" y="7408"/>
                  </a:moveTo>
                  <a:cubicBezTo>
                    <a:pt x="6409" y="7042"/>
                    <a:pt x="6641" y="6676"/>
                    <a:pt x="6409" y="6493"/>
                  </a:cubicBezTo>
                  <a:cubicBezTo>
                    <a:pt x="6177" y="6310"/>
                    <a:pt x="5480" y="6310"/>
                    <a:pt x="4435" y="6823"/>
                  </a:cubicBezTo>
                  <a:cubicBezTo>
                    <a:pt x="3390" y="7335"/>
                    <a:pt x="1996" y="8360"/>
                    <a:pt x="1125" y="9312"/>
                  </a:cubicBezTo>
                  <a:cubicBezTo>
                    <a:pt x="254" y="10264"/>
                    <a:pt x="-94" y="11143"/>
                    <a:pt x="22" y="11765"/>
                  </a:cubicBezTo>
                  <a:cubicBezTo>
                    <a:pt x="138" y="12387"/>
                    <a:pt x="719" y="12754"/>
                    <a:pt x="1532" y="12680"/>
                  </a:cubicBezTo>
                  <a:cubicBezTo>
                    <a:pt x="2345" y="12607"/>
                    <a:pt x="3390" y="12095"/>
                    <a:pt x="4029" y="11143"/>
                  </a:cubicBezTo>
                  <a:cubicBezTo>
                    <a:pt x="4667" y="10191"/>
                    <a:pt x="4900" y="8800"/>
                    <a:pt x="5538" y="7628"/>
                  </a:cubicBezTo>
                  <a:cubicBezTo>
                    <a:pt x="6177" y="6457"/>
                    <a:pt x="7222" y="5505"/>
                    <a:pt x="9080" y="4333"/>
                  </a:cubicBezTo>
                  <a:cubicBezTo>
                    <a:pt x="10938" y="3162"/>
                    <a:pt x="13609" y="1771"/>
                    <a:pt x="15235" y="965"/>
                  </a:cubicBezTo>
                  <a:cubicBezTo>
                    <a:pt x="16861" y="160"/>
                    <a:pt x="17441" y="-60"/>
                    <a:pt x="17558" y="13"/>
                  </a:cubicBezTo>
                  <a:cubicBezTo>
                    <a:pt x="17674" y="86"/>
                    <a:pt x="17325" y="453"/>
                    <a:pt x="16222" y="2063"/>
                  </a:cubicBezTo>
                  <a:cubicBezTo>
                    <a:pt x="15119" y="3674"/>
                    <a:pt x="13261" y="6530"/>
                    <a:pt x="11925" y="9019"/>
                  </a:cubicBezTo>
                  <a:cubicBezTo>
                    <a:pt x="10590" y="11509"/>
                    <a:pt x="9777" y="13632"/>
                    <a:pt x="9254" y="15536"/>
                  </a:cubicBezTo>
                  <a:cubicBezTo>
                    <a:pt x="8732" y="17440"/>
                    <a:pt x="8500" y="19124"/>
                    <a:pt x="8558" y="20112"/>
                  </a:cubicBezTo>
                  <a:cubicBezTo>
                    <a:pt x="8616" y="21101"/>
                    <a:pt x="8964" y="21394"/>
                    <a:pt x="9429" y="21467"/>
                  </a:cubicBezTo>
                  <a:cubicBezTo>
                    <a:pt x="9893" y="21540"/>
                    <a:pt x="10474" y="21394"/>
                    <a:pt x="11403" y="20588"/>
                  </a:cubicBezTo>
                  <a:cubicBezTo>
                    <a:pt x="12332" y="19783"/>
                    <a:pt x="13609" y="18318"/>
                    <a:pt x="14364" y="17183"/>
                  </a:cubicBezTo>
                  <a:cubicBezTo>
                    <a:pt x="15119" y="16048"/>
                    <a:pt x="15351" y="15243"/>
                    <a:pt x="15351" y="14657"/>
                  </a:cubicBezTo>
                  <a:cubicBezTo>
                    <a:pt x="15351" y="14072"/>
                    <a:pt x="15119" y="13705"/>
                    <a:pt x="15177" y="13376"/>
                  </a:cubicBezTo>
                  <a:cubicBezTo>
                    <a:pt x="15235" y="13046"/>
                    <a:pt x="15583" y="12754"/>
                    <a:pt x="16687" y="12424"/>
                  </a:cubicBezTo>
                  <a:cubicBezTo>
                    <a:pt x="17790" y="12095"/>
                    <a:pt x="19648" y="11728"/>
                    <a:pt x="21506" y="11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10577020" y="3439193"/>
              <a:ext cx="275130" cy="346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49" fill="norm" stroke="1" extrusionOk="0">
                  <a:moveTo>
                    <a:pt x="12528" y="6495"/>
                  </a:moveTo>
                  <a:cubicBezTo>
                    <a:pt x="12858" y="5841"/>
                    <a:pt x="13188" y="5186"/>
                    <a:pt x="13435" y="4401"/>
                  </a:cubicBezTo>
                  <a:cubicBezTo>
                    <a:pt x="13682" y="3615"/>
                    <a:pt x="13847" y="2699"/>
                    <a:pt x="13517" y="2372"/>
                  </a:cubicBezTo>
                  <a:cubicBezTo>
                    <a:pt x="13188" y="2045"/>
                    <a:pt x="12363" y="2306"/>
                    <a:pt x="10714" y="3615"/>
                  </a:cubicBezTo>
                  <a:cubicBezTo>
                    <a:pt x="9066" y="4925"/>
                    <a:pt x="6592" y="7281"/>
                    <a:pt x="4696" y="9637"/>
                  </a:cubicBezTo>
                  <a:cubicBezTo>
                    <a:pt x="2800" y="11994"/>
                    <a:pt x="1481" y="14350"/>
                    <a:pt x="739" y="16117"/>
                  </a:cubicBezTo>
                  <a:cubicBezTo>
                    <a:pt x="-3" y="17885"/>
                    <a:pt x="-168" y="19063"/>
                    <a:pt x="162" y="19914"/>
                  </a:cubicBezTo>
                  <a:cubicBezTo>
                    <a:pt x="492" y="20765"/>
                    <a:pt x="1316" y="21288"/>
                    <a:pt x="2635" y="21419"/>
                  </a:cubicBezTo>
                  <a:cubicBezTo>
                    <a:pt x="3954" y="21550"/>
                    <a:pt x="5768" y="21288"/>
                    <a:pt x="8076" y="19783"/>
                  </a:cubicBezTo>
                  <a:cubicBezTo>
                    <a:pt x="10385" y="18277"/>
                    <a:pt x="13188" y="15528"/>
                    <a:pt x="14919" y="12714"/>
                  </a:cubicBezTo>
                  <a:cubicBezTo>
                    <a:pt x="16650" y="9899"/>
                    <a:pt x="17310" y="7019"/>
                    <a:pt x="16980" y="4990"/>
                  </a:cubicBezTo>
                  <a:cubicBezTo>
                    <a:pt x="16650" y="2961"/>
                    <a:pt x="15331" y="1783"/>
                    <a:pt x="14012" y="1063"/>
                  </a:cubicBezTo>
                  <a:cubicBezTo>
                    <a:pt x="12693" y="343"/>
                    <a:pt x="11374" y="81"/>
                    <a:pt x="10302" y="15"/>
                  </a:cubicBezTo>
                  <a:cubicBezTo>
                    <a:pt x="9230" y="-50"/>
                    <a:pt x="8406" y="81"/>
                    <a:pt x="7829" y="670"/>
                  </a:cubicBezTo>
                  <a:cubicBezTo>
                    <a:pt x="7252" y="1259"/>
                    <a:pt x="6922" y="2306"/>
                    <a:pt x="6922" y="3157"/>
                  </a:cubicBezTo>
                  <a:cubicBezTo>
                    <a:pt x="6922" y="4008"/>
                    <a:pt x="7252" y="4663"/>
                    <a:pt x="8736" y="5317"/>
                  </a:cubicBezTo>
                  <a:cubicBezTo>
                    <a:pt x="10220" y="5972"/>
                    <a:pt x="12858" y="6626"/>
                    <a:pt x="15166" y="7085"/>
                  </a:cubicBezTo>
                  <a:cubicBezTo>
                    <a:pt x="17475" y="7543"/>
                    <a:pt x="19453" y="7805"/>
                    <a:pt x="21432" y="80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10795000" y="3741066"/>
              <a:ext cx="889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2343655" y="4141116"/>
              <a:ext cx="31246" cy="43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514" fill="norm" stroke="1" extrusionOk="0">
                  <a:moveTo>
                    <a:pt x="21256" y="0"/>
                  </a:moveTo>
                  <a:cubicBezTo>
                    <a:pt x="18376" y="2647"/>
                    <a:pt x="15496" y="5294"/>
                    <a:pt x="12616" y="8418"/>
                  </a:cubicBezTo>
                  <a:cubicBezTo>
                    <a:pt x="9736" y="11541"/>
                    <a:pt x="6856" y="15141"/>
                    <a:pt x="4696" y="17206"/>
                  </a:cubicBezTo>
                  <a:cubicBezTo>
                    <a:pt x="2536" y="19271"/>
                    <a:pt x="1096" y="19800"/>
                    <a:pt x="376" y="20329"/>
                  </a:cubicBezTo>
                  <a:cubicBezTo>
                    <a:pt x="-344" y="20859"/>
                    <a:pt x="-344" y="21388"/>
                    <a:pt x="3256" y="21494"/>
                  </a:cubicBezTo>
                  <a:cubicBezTo>
                    <a:pt x="6856" y="21600"/>
                    <a:pt x="14056" y="21282"/>
                    <a:pt x="15496" y="20541"/>
                  </a:cubicBezTo>
                  <a:cubicBezTo>
                    <a:pt x="16936" y="19800"/>
                    <a:pt x="12616" y="18635"/>
                    <a:pt x="8296" y="17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2235199" y="4156648"/>
              <a:ext cx="729525" cy="378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348" fill="norm" stroke="1" extrusionOk="0">
                  <a:moveTo>
                    <a:pt x="0" y="15950"/>
                  </a:moveTo>
                  <a:cubicBezTo>
                    <a:pt x="1816" y="13922"/>
                    <a:pt x="3631" y="11893"/>
                    <a:pt x="5103" y="9566"/>
                  </a:cubicBezTo>
                  <a:cubicBezTo>
                    <a:pt x="6574" y="7239"/>
                    <a:pt x="7701" y="4613"/>
                    <a:pt x="8515" y="2764"/>
                  </a:cubicBezTo>
                  <a:cubicBezTo>
                    <a:pt x="9329" y="914"/>
                    <a:pt x="9830" y="-160"/>
                    <a:pt x="9955" y="19"/>
                  </a:cubicBezTo>
                  <a:cubicBezTo>
                    <a:pt x="10080" y="198"/>
                    <a:pt x="9830" y="1630"/>
                    <a:pt x="9485" y="4136"/>
                  </a:cubicBezTo>
                  <a:cubicBezTo>
                    <a:pt x="9141" y="6642"/>
                    <a:pt x="8703" y="10222"/>
                    <a:pt x="8390" y="12669"/>
                  </a:cubicBezTo>
                  <a:cubicBezTo>
                    <a:pt x="8077" y="15115"/>
                    <a:pt x="7889" y="16428"/>
                    <a:pt x="7670" y="17800"/>
                  </a:cubicBezTo>
                  <a:cubicBezTo>
                    <a:pt x="7450" y="19173"/>
                    <a:pt x="7200" y="20605"/>
                    <a:pt x="7106" y="21022"/>
                  </a:cubicBezTo>
                  <a:cubicBezTo>
                    <a:pt x="7012" y="21440"/>
                    <a:pt x="7075" y="20843"/>
                    <a:pt x="7294" y="19948"/>
                  </a:cubicBezTo>
                  <a:cubicBezTo>
                    <a:pt x="7513" y="19053"/>
                    <a:pt x="7889" y="17860"/>
                    <a:pt x="8327" y="16846"/>
                  </a:cubicBezTo>
                  <a:cubicBezTo>
                    <a:pt x="8765" y="15831"/>
                    <a:pt x="9266" y="14996"/>
                    <a:pt x="9673" y="14578"/>
                  </a:cubicBezTo>
                  <a:cubicBezTo>
                    <a:pt x="10080" y="14160"/>
                    <a:pt x="10393" y="14160"/>
                    <a:pt x="10581" y="14578"/>
                  </a:cubicBezTo>
                  <a:cubicBezTo>
                    <a:pt x="10769" y="14996"/>
                    <a:pt x="10831" y="15831"/>
                    <a:pt x="10925" y="16846"/>
                  </a:cubicBezTo>
                  <a:cubicBezTo>
                    <a:pt x="11019" y="17860"/>
                    <a:pt x="11144" y="19053"/>
                    <a:pt x="11301" y="19889"/>
                  </a:cubicBezTo>
                  <a:cubicBezTo>
                    <a:pt x="11457" y="20724"/>
                    <a:pt x="11645" y="21201"/>
                    <a:pt x="11896" y="21321"/>
                  </a:cubicBezTo>
                  <a:cubicBezTo>
                    <a:pt x="12146" y="21440"/>
                    <a:pt x="12459" y="21201"/>
                    <a:pt x="13117" y="19769"/>
                  </a:cubicBezTo>
                  <a:cubicBezTo>
                    <a:pt x="13774" y="18337"/>
                    <a:pt x="14776" y="15712"/>
                    <a:pt x="15308" y="14101"/>
                  </a:cubicBezTo>
                  <a:cubicBezTo>
                    <a:pt x="15840" y="12490"/>
                    <a:pt x="15903" y="11893"/>
                    <a:pt x="15777" y="11654"/>
                  </a:cubicBezTo>
                  <a:cubicBezTo>
                    <a:pt x="15652" y="11416"/>
                    <a:pt x="15339" y="11535"/>
                    <a:pt x="14995" y="12191"/>
                  </a:cubicBezTo>
                  <a:cubicBezTo>
                    <a:pt x="14650" y="12848"/>
                    <a:pt x="14275" y="14041"/>
                    <a:pt x="14056" y="15175"/>
                  </a:cubicBezTo>
                  <a:cubicBezTo>
                    <a:pt x="13837" y="16309"/>
                    <a:pt x="13774" y="17383"/>
                    <a:pt x="13868" y="18158"/>
                  </a:cubicBezTo>
                  <a:cubicBezTo>
                    <a:pt x="13962" y="18934"/>
                    <a:pt x="14212" y="19411"/>
                    <a:pt x="14713" y="19471"/>
                  </a:cubicBezTo>
                  <a:cubicBezTo>
                    <a:pt x="15214" y="19531"/>
                    <a:pt x="15965" y="19173"/>
                    <a:pt x="16466" y="18755"/>
                  </a:cubicBezTo>
                  <a:cubicBezTo>
                    <a:pt x="16967" y="18337"/>
                    <a:pt x="17217" y="17860"/>
                    <a:pt x="17468" y="17383"/>
                  </a:cubicBezTo>
                  <a:cubicBezTo>
                    <a:pt x="17718" y="16905"/>
                    <a:pt x="17969" y="16428"/>
                    <a:pt x="18031" y="16488"/>
                  </a:cubicBezTo>
                  <a:cubicBezTo>
                    <a:pt x="18094" y="16547"/>
                    <a:pt x="17969" y="17144"/>
                    <a:pt x="17781" y="17920"/>
                  </a:cubicBezTo>
                  <a:cubicBezTo>
                    <a:pt x="17593" y="18695"/>
                    <a:pt x="17343" y="19650"/>
                    <a:pt x="17374" y="19590"/>
                  </a:cubicBezTo>
                  <a:cubicBezTo>
                    <a:pt x="17405" y="19531"/>
                    <a:pt x="17718" y="18457"/>
                    <a:pt x="18188" y="17204"/>
                  </a:cubicBezTo>
                  <a:cubicBezTo>
                    <a:pt x="18657" y="15950"/>
                    <a:pt x="19283" y="14518"/>
                    <a:pt x="19753" y="13623"/>
                  </a:cubicBezTo>
                  <a:cubicBezTo>
                    <a:pt x="20223" y="12728"/>
                    <a:pt x="20536" y="12370"/>
                    <a:pt x="20817" y="12490"/>
                  </a:cubicBezTo>
                  <a:cubicBezTo>
                    <a:pt x="21099" y="12609"/>
                    <a:pt x="21350" y="13206"/>
                    <a:pt x="21475" y="14339"/>
                  </a:cubicBezTo>
                  <a:cubicBezTo>
                    <a:pt x="21600" y="15473"/>
                    <a:pt x="21600" y="17144"/>
                    <a:pt x="21537" y="18278"/>
                  </a:cubicBezTo>
                  <a:cubicBezTo>
                    <a:pt x="21475" y="19411"/>
                    <a:pt x="21350" y="20008"/>
                    <a:pt x="21224" y="206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3753790" y="4275716"/>
              <a:ext cx="265761" cy="347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15" fill="norm" stroke="1" extrusionOk="0">
                  <a:moveTo>
                    <a:pt x="13295" y="2640"/>
                  </a:moveTo>
                  <a:cubicBezTo>
                    <a:pt x="13295" y="1734"/>
                    <a:pt x="13295" y="829"/>
                    <a:pt x="12867" y="505"/>
                  </a:cubicBezTo>
                  <a:cubicBezTo>
                    <a:pt x="12438" y="182"/>
                    <a:pt x="11581" y="441"/>
                    <a:pt x="10038" y="1734"/>
                  </a:cubicBezTo>
                  <a:cubicBezTo>
                    <a:pt x="8495" y="3028"/>
                    <a:pt x="6267" y="5356"/>
                    <a:pt x="4467" y="7813"/>
                  </a:cubicBezTo>
                  <a:cubicBezTo>
                    <a:pt x="2667" y="10271"/>
                    <a:pt x="1295" y="12857"/>
                    <a:pt x="610" y="14733"/>
                  </a:cubicBezTo>
                  <a:cubicBezTo>
                    <a:pt x="-76" y="16608"/>
                    <a:pt x="-76" y="17772"/>
                    <a:pt x="95" y="18678"/>
                  </a:cubicBezTo>
                  <a:cubicBezTo>
                    <a:pt x="267" y="19583"/>
                    <a:pt x="610" y="20230"/>
                    <a:pt x="1295" y="20683"/>
                  </a:cubicBezTo>
                  <a:cubicBezTo>
                    <a:pt x="1981" y="21135"/>
                    <a:pt x="3010" y="21394"/>
                    <a:pt x="4810" y="21071"/>
                  </a:cubicBezTo>
                  <a:cubicBezTo>
                    <a:pt x="6610" y="20747"/>
                    <a:pt x="9181" y="19842"/>
                    <a:pt x="11667" y="18096"/>
                  </a:cubicBezTo>
                  <a:cubicBezTo>
                    <a:pt x="14153" y="16350"/>
                    <a:pt x="16553" y="13763"/>
                    <a:pt x="17753" y="11047"/>
                  </a:cubicBezTo>
                  <a:cubicBezTo>
                    <a:pt x="18953" y="8331"/>
                    <a:pt x="18953" y="5485"/>
                    <a:pt x="17924" y="3545"/>
                  </a:cubicBezTo>
                  <a:cubicBezTo>
                    <a:pt x="16895" y="1605"/>
                    <a:pt x="14838" y="570"/>
                    <a:pt x="12953" y="182"/>
                  </a:cubicBezTo>
                  <a:cubicBezTo>
                    <a:pt x="11067" y="-206"/>
                    <a:pt x="9353" y="53"/>
                    <a:pt x="7895" y="699"/>
                  </a:cubicBezTo>
                  <a:cubicBezTo>
                    <a:pt x="6438" y="1346"/>
                    <a:pt x="5238" y="2381"/>
                    <a:pt x="4553" y="3286"/>
                  </a:cubicBezTo>
                  <a:cubicBezTo>
                    <a:pt x="3867" y="4192"/>
                    <a:pt x="3695" y="4968"/>
                    <a:pt x="3953" y="5614"/>
                  </a:cubicBezTo>
                  <a:cubicBezTo>
                    <a:pt x="4210" y="6261"/>
                    <a:pt x="4895" y="6778"/>
                    <a:pt x="7895" y="6714"/>
                  </a:cubicBezTo>
                  <a:cubicBezTo>
                    <a:pt x="10895" y="6649"/>
                    <a:pt x="16210" y="6002"/>
                    <a:pt x="21524" y="5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3879330" y="4040569"/>
              <a:ext cx="133871" cy="144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138" fill="norm" stroke="1" extrusionOk="0">
                  <a:moveTo>
                    <a:pt x="6157" y="5401"/>
                  </a:moveTo>
                  <a:cubicBezTo>
                    <a:pt x="5145" y="8795"/>
                    <a:pt x="4132" y="12189"/>
                    <a:pt x="2951" y="14658"/>
                  </a:cubicBezTo>
                  <a:cubicBezTo>
                    <a:pt x="1770" y="17127"/>
                    <a:pt x="420" y="18669"/>
                    <a:pt x="82" y="18515"/>
                  </a:cubicBezTo>
                  <a:cubicBezTo>
                    <a:pt x="-255" y="18361"/>
                    <a:pt x="420" y="16509"/>
                    <a:pt x="2445" y="13269"/>
                  </a:cubicBezTo>
                  <a:cubicBezTo>
                    <a:pt x="4470" y="10029"/>
                    <a:pt x="7845" y="5401"/>
                    <a:pt x="10376" y="2778"/>
                  </a:cubicBezTo>
                  <a:cubicBezTo>
                    <a:pt x="12907" y="155"/>
                    <a:pt x="14595" y="-462"/>
                    <a:pt x="15776" y="309"/>
                  </a:cubicBezTo>
                  <a:cubicBezTo>
                    <a:pt x="16957" y="1081"/>
                    <a:pt x="17632" y="3241"/>
                    <a:pt x="18476" y="6944"/>
                  </a:cubicBezTo>
                  <a:cubicBezTo>
                    <a:pt x="19320" y="10647"/>
                    <a:pt x="20333" y="15892"/>
                    <a:pt x="21345" y="21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4514850" y="4414166"/>
              <a:ext cx="13923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0" y="0"/>
                  </a:moveTo>
                  <a:cubicBezTo>
                    <a:pt x="9257" y="5700"/>
                    <a:pt x="18514" y="11400"/>
                    <a:pt x="20057" y="15000"/>
                  </a:cubicBezTo>
                  <a:cubicBezTo>
                    <a:pt x="21600" y="18600"/>
                    <a:pt x="15429" y="20100"/>
                    <a:pt x="92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4552950" y="4325266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4629149" y="4380164"/>
              <a:ext cx="101601" cy="199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21600" y="2970"/>
                  </a:moveTo>
                  <a:cubicBezTo>
                    <a:pt x="20250" y="2061"/>
                    <a:pt x="18900" y="1151"/>
                    <a:pt x="16875" y="583"/>
                  </a:cubicBezTo>
                  <a:cubicBezTo>
                    <a:pt x="14850" y="14"/>
                    <a:pt x="12150" y="-213"/>
                    <a:pt x="9000" y="242"/>
                  </a:cubicBezTo>
                  <a:cubicBezTo>
                    <a:pt x="5850" y="696"/>
                    <a:pt x="2250" y="1833"/>
                    <a:pt x="1350" y="3425"/>
                  </a:cubicBezTo>
                  <a:cubicBezTo>
                    <a:pt x="450" y="5016"/>
                    <a:pt x="2250" y="7063"/>
                    <a:pt x="4950" y="8768"/>
                  </a:cubicBezTo>
                  <a:cubicBezTo>
                    <a:pt x="7650" y="10473"/>
                    <a:pt x="11250" y="11838"/>
                    <a:pt x="13950" y="13088"/>
                  </a:cubicBezTo>
                  <a:cubicBezTo>
                    <a:pt x="16650" y="14339"/>
                    <a:pt x="18450" y="15475"/>
                    <a:pt x="19125" y="16612"/>
                  </a:cubicBezTo>
                  <a:cubicBezTo>
                    <a:pt x="19800" y="17749"/>
                    <a:pt x="19350" y="18886"/>
                    <a:pt x="15975" y="19682"/>
                  </a:cubicBezTo>
                  <a:cubicBezTo>
                    <a:pt x="12600" y="20478"/>
                    <a:pt x="6300" y="20932"/>
                    <a:pt x="0" y="21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5393037" y="4380005"/>
              <a:ext cx="108396" cy="22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350" fill="norm" stroke="1" extrusionOk="0">
                  <a:moveTo>
                    <a:pt x="14309" y="5075"/>
                  </a:moveTo>
                  <a:cubicBezTo>
                    <a:pt x="15531" y="4065"/>
                    <a:pt x="16754" y="3056"/>
                    <a:pt x="16754" y="2147"/>
                  </a:cubicBezTo>
                  <a:cubicBezTo>
                    <a:pt x="16754" y="1239"/>
                    <a:pt x="15531" y="432"/>
                    <a:pt x="13697" y="129"/>
                  </a:cubicBezTo>
                  <a:cubicBezTo>
                    <a:pt x="11863" y="-174"/>
                    <a:pt x="9418" y="28"/>
                    <a:pt x="6565" y="1037"/>
                  </a:cubicBezTo>
                  <a:cubicBezTo>
                    <a:pt x="3712" y="2047"/>
                    <a:pt x="452" y="3863"/>
                    <a:pt x="45" y="5579"/>
                  </a:cubicBezTo>
                  <a:cubicBezTo>
                    <a:pt x="-363" y="7295"/>
                    <a:pt x="2082" y="8910"/>
                    <a:pt x="5954" y="10525"/>
                  </a:cubicBezTo>
                  <a:cubicBezTo>
                    <a:pt x="9826" y="12140"/>
                    <a:pt x="15124" y="13755"/>
                    <a:pt x="17977" y="15067"/>
                  </a:cubicBezTo>
                  <a:cubicBezTo>
                    <a:pt x="20829" y="16379"/>
                    <a:pt x="21237" y="17389"/>
                    <a:pt x="20626" y="18196"/>
                  </a:cubicBezTo>
                  <a:cubicBezTo>
                    <a:pt x="20014" y="19004"/>
                    <a:pt x="18384" y="19609"/>
                    <a:pt x="16550" y="20114"/>
                  </a:cubicBezTo>
                  <a:cubicBezTo>
                    <a:pt x="14716" y="20619"/>
                    <a:pt x="12679" y="21022"/>
                    <a:pt x="10437" y="21224"/>
                  </a:cubicBezTo>
                  <a:cubicBezTo>
                    <a:pt x="8195" y="21426"/>
                    <a:pt x="5750" y="21426"/>
                    <a:pt x="4731" y="20921"/>
                  </a:cubicBezTo>
                  <a:cubicBezTo>
                    <a:pt x="3712" y="20417"/>
                    <a:pt x="4120" y="19407"/>
                    <a:pt x="4528" y="18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5554008" y="4426866"/>
              <a:ext cx="167842" cy="137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8" h="21319" fill="norm" stroke="1" extrusionOk="0">
                  <a:moveTo>
                    <a:pt x="16874" y="2945"/>
                  </a:moveTo>
                  <a:cubicBezTo>
                    <a:pt x="15820" y="1964"/>
                    <a:pt x="14767" y="982"/>
                    <a:pt x="12396" y="1636"/>
                  </a:cubicBezTo>
                  <a:cubicBezTo>
                    <a:pt x="10025" y="2291"/>
                    <a:pt x="6337" y="4582"/>
                    <a:pt x="3967" y="7364"/>
                  </a:cubicBezTo>
                  <a:cubicBezTo>
                    <a:pt x="1596" y="10145"/>
                    <a:pt x="542" y="13418"/>
                    <a:pt x="147" y="15873"/>
                  </a:cubicBezTo>
                  <a:cubicBezTo>
                    <a:pt x="-248" y="18327"/>
                    <a:pt x="15" y="19964"/>
                    <a:pt x="2650" y="20782"/>
                  </a:cubicBezTo>
                  <a:cubicBezTo>
                    <a:pt x="5284" y="21600"/>
                    <a:pt x="10289" y="21600"/>
                    <a:pt x="13976" y="19964"/>
                  </a:cubicBezTo>
                  <a:cubicBezTo>
                    <a:pt x="17664" y="18327"/>
                    <a:pt x="20035" y="15055"/>
                    <a:pt x="20693" y="11618"/>
                  </a:cubicBezTo>
                  <a:cubicBezTo>
                    <a:pt x="21352" y="8182"/>
                    <a:pt x="20298" y="4582"/>
                    <a:pt x="18059" y="2618"/>
                  </a:cubicBezTo>
                  <a:cubicBezTo>
                    <a:pt x="15820" y="655"/>
                    <a:pt x="12396" y="327"/>
                    <a:pt x="89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6170042" y="4422617"/>
              <a:ext cx="199009" cy="163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25" fill="norm" stroke="1" extrusionOk="0">
                  <a:moveTo>
                    <a:pt x="16602" y="4710"/>
                  </a:moveTo>
                  <a:cubicBezTo>
                    <a:pt x="16830" y="3048"/>
                    <a:pt x="17057" y="1387"/>
                    <a:pt x="16375" y="556"/>
                  </a:cubicBezTo>
                  <a:cubicBezTo>
                    <a:pt x="15693" y="-275"/>
                    <a:pt x="14101" y="-275"/>
                    <a:pt x="11714" y="1248"/>
                  </a:cubicBezTo>
                  <a:cubicBezTo>
                    <a:pt x="9326" y="2771"/>
                    <a:pt x="6143" y="5817"/>
                    <a:pt x="3983" y="8587"/>
                  </a:cubicBezTo>
                  <a:cubicBezTo>
                    <a:pt x="1823" y="11356"/>
                    <a:pt x="686" y="13848"/>
                    <a:pt x="232" y="15787"/>
                  </a:cubicBezTo>
                  <a:cubicBezTo>
                    <a:pt x="-223" y="17725"/>
                    <a:pt x="4" y="19110"/>
                    <a:pt x="800" y="19663"/>
                  </a:cubicBezTo>
                  <a:cubicBezTo>
                    <a:pt x="1596" y="20217"/>
                    <a:pt x="2960" y="19940"/>
                    <a:pt x="5348" y="18417"/>
                  </a:cubicBezTo>
                  <a:cubicBezTo>
                    <a:pt x="7735" y="16894"/>
                    <a:pt x="11145" y="14125"/>
                    <a:pt x="13192" y="11771"/>
                  </a:cubicBezTo>
                  <a:cubicBezTo>
                    <a:pt x="15238" y="9417"/>
                    <a:pt x="15920" y="7479"/>
                    <a:pt x="16148" y="7202"/>
                  </a:cubicBezTo>
                  <a:cubicBezTo>
                    <a:pt x="16375" y="6925"/>
                    <a:pt x="16148" y="8310"/>
                    <a:pt x="15920" y="9694"/>
                  </a:cubicBezTo>
                  <a:cubicBezTo>
                    <a:pt x="15693" y="11079"/>
                    <a:pt x="15465" y="12463"/>
                    <a:pt x="16375" y="14402"/>
                  </a:cubicBezTo>
                  <a:cubicBezTo>
                    <a:pt x="17284" y="16340"/>
                    <a:pt x="19331" y="18833"/>
                    <a:pt x="21377" y="21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6456838" y="4426428"/>
              <a:ext cx="159862" cy="173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0863" fill="norm" stroke="1" extrusionOk="0">
                  <a:moveTo>
                    <a:pt x="20915" y="3102"/>
                  </a:moveTo>
                  <a:cubicBezTo>
                    <a:pt x="20084" y="2085"/>
                    <a:pt x="19253" y="1069"/>
                    <a:pt x="17177" y="433"/>
                  </a:cubicBezTo>
                  <a:cubicBezTo>
                    <a:pt x="15100" y="-202"/>
                    <a:pt x="11777" y="-456"/>
                    <a:pt x="8453" y="1958"/>
                  </a:cubicBezTo>
                  <a:cubicBezTo>
                    <a:pt x="5130" y="4372"/>
                    <a:pt x="1807" y="9455"/>
                    <a:pt x="561" y="13139"/>
                  </a:cubicBezTo>
                  <a:cubicBezTo>
                    <a:pt x="-685" y="16824"/>
                    <a:pt x="146" y="19111"/>
                    <a:pt x="3053" y="20128"/>
                  </a:cubicBezTo>
                  <a:cubicBezTo>
                    <a:pt x="5961" y="21144"/>
                    <a:pt x="10946" y="20890"/>
                    <a:pt x="15930" y="20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6600001" y="4440508"/>
              <a:ext cx="124649" cy="170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481" fill="norm" stroke="1" extrusionOk="0">
                  <a:moveTo>
                    <a:pt x="19040" y="1481"/>
                  </a:moveTo>
                  <a:cubicBezTo>
                    <a:pt x="17600" y="681"/>
                    <a:pt x="16160" y="-119"/>
                    <a:pt x="13820" y="14"/>
                  </a:cubicBezTo>
                  <a:cubicBezTo>
                    <a:pt x="11480" y="148"/>
                    <a:pt x="8240" y="1214"/>
                    <a:pt x="5720" y="3881"/>
                  </a:cubicBezTo>
                  <a:cubicBezTo>
                    <a:pt x="3200" y="6548"/>
                    <a:pt x="1400" y="10814"/>
                    <a:pt x="500" y="13614"/>
                  </a:cubicBezTo>
                  <a:cubicBezTo>
                    <a:pt x="-400" y="16414"/>
                    <a:pt x="-400" y="17748"/>
                    <a:pt x="3200" y="18814"/>
                  </a:cubicBezTo>
                  <a:cubicBezTo>
                    <a:pt x="6800" y="19881"/>
                    <a:pt x="14000" y="20681"/>
                    <a:pt x="21200" y="214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6790266" y="4458616"/>
              <a:ext cx="175684" cy="154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4424" y="0"/>
                  </a:moveTo>
                  <a:cubicBezTo>
                    <a:pt x="3123" y="2627"/>
                    <a:pt x="1822" y="5254"/>
                    <a:pt x="1041" y="8173"/>
                  </a:cubicBezTo>
                  <a:cubicBezTo>
                    <a:pt x="260" y="11092"/>
                    <a:pt x="0" y="14303"/>
                    <a:pt x="0" y="16638"/>
                  </a:cubicBezTo>
                  <a:cubicBezTo>
                    <a:pt x="0" y="18973"/>
                    <a:pt x="260" y="20432"/>
                    <a:pt x="1301" y="21016"/>
                  </a:cubicBezTo>
                  <a:cubicBezTo>
                    <a:pt x="2342" y="21600"/>
                    <a:pt x="4164" y="21308"/>
                    <a:pt x="6376" y="18827"/>
                  </a:cubicBezTo>
                  <a:cubicBezTo>
                    <a:pt x="8588" y="16346"/>
                    <a:pt x="11190" y="11676"/>
                    <a:pt x="12882" y="8611"/>
                  </a:cubicBezTo>
                  <a:cubicBezTo>
                    <a:pt x="14573" y="5546"/>
                    <a:pt x="15354" y="4086"/>
                    <a:pt x="15745" y="4232"/>
                  </a:cubicBezTo>
                  <a:cubicBezTo>
                    <a:pt x="16135" y="4378"/>
                    <a:pt x="16135" y="6130"/>
                    <a:pt x="16135" y="7735"/>
                  </a:cubicBezTo>
                  <a:cubicBezTo>
                    <a:pt x="16135" y="9341"/>
                    <a:pt x="16135" y="10800"/>
                    <a:pt x="16265" y="12259"/>
                  </a:cubicBezTo>
                  <a:cubicBezTo>
                    <a:pt x="16395" y="13719"/>
                    <a:pt x="16655" y="15178"/>
                    <a:pt x="17566" y="15762"/>
                  </a:cubicBezTo>
                  <a:cubicBezTo>
                    <a:pt x="18477" y="16346"/>
                    <a:pt x="20039" y="16054"/>
                    <a:pt x="21600" y="157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6985000" y="4474989"/>
              <a:ext cx="107950" cy="134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4" fill="norm" stroke="1" extrusionOk="0">
                  <a:moveTo>
                    <a:pt x="0" y="4408"/>
                  </a:moveTo>
                  <a:cubicBezTo>
                    <a:pt x="424" y="2747"/>
                    <a:pt x="847" y="1085"/>
                    <a:pt x="2118" y="421"/>
                  </a:cubicBezTo>
                  <a:cubicBezTo>
                    <a:pt x="3388" y="-244"/>
                    <a:pt x="5506" y="88"/>
                    <a:pt x="7412" y="2082"/>
                  </a:cubicBezTo>
                  <a:cubicBezTo>
                    <a:pt x="9318" y="4076"/>
                    <a:pt x="11012" y="7731"/>
                    <a:pt x="11859" y="10556"/>
                  </a:cubicBezTo>
                  <a:cubicBezTo>
                    <a:pt x="12706" y="13381"/>
                    <a:pt x="12706" y="15374"/>
                    <a:pt x="12494" y="17202"/>
                  </a:cubicBezTo>
                  <a:cubicBezTo>
                    <a:pt x="12282" y="19030"/>
                    <a:pt x="11859" y="20691"/>
                    <a:pt x="10800" y="21024"/>
                  </a:cubicBezTo>
                  <a:cubicBezTo>
                    <a:pt x="9741" y="21356"/>
                    <a:pt x="8047" y="20359"/>
                    <a:pt x="7624" y="17202"/>
                  </a:cubicBezTo>
                  <a:cubicBezTo>
                    <a:pt x="7200" y="14045"/>
                    <a:pt x="8047" y="8728"/>
                    <a:pt x="9318" y="5405"/>
                  </a:cubicBezTo>
                  <a:cubicBezTo>
                    <a:pt x="10588" y="2082"/>
                    <a:pt x="12282" y="753"/>
                    <a:pt x="14400" y="254"/>
                  </a:cubicBezTo>
                  <a:cubicBezTo>
                    <a:pt x="16518" y="-244"/>
                    <a:pt x="19059" y="88"/>
                    <a:pt x="21600" y="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7151654" y="4303378"/>
              <a:ext cx="379447" cy="288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303" fill="norm" stroke="1" extrusionOk="0">
                  <a:moveTo>
                    <a:pt x="4592" y="18992"/>
                  </a:moveTo>
                  <a:cubicBezTo>
                    <a:pt x="4472" y="18210"/>
                    <a:pt x="4352" y="17427"/>
                    <a:pt x="4292" y="16644"/>
                  </a:cubicBezTo>
                  <a:cubicBezTo>
                    <a:pt x="4232" y="15862"/>
                    <a:pt x="4232" y="15079"/>
                    <a:pt x="3932" y="14766"/>
                  </a:cubicBezTo>
                  <a:cubicBezTo>
                    <a:pt x="3632" y="14453"/>
                    <a:pt x="3032" y="14610"/>
                    <a:pt x="2312" y="15392"/>
                  </a:cubicBezTo>
                  <a:cubicBezTo>
                    <a:pt x="1592" y="16175"/>
                    <a:pt x="752" y="17583"/>
                    <a:pt x="332" y="18679"/>
                  </a:cubicBezTo>
                  <a:cubicBezTo>
                    <a:pt x="-88" y="19775"/>
                    <a:pt x="-88" y="20557"/>
                    <a:pt x="212" y="20949"/>
                  </a:cubicBezTo>
                  <a:cubicBezTo>
                    <a:pt x="512" y="21340"/>
                    <a:pt x="1112" y="21340"/>
                    <a:pt x="2132" y="21262"/>
                  </a:cubicBezTo>
                  <a:cubicBezTo>
                    <a:pt x="3152" y="21183"/>
                    <a:pt x="4592" y="21027"/>
                    <a:pt x="5852" y="20479"/>
                  </a:cubicBezTo>
                  <a:cubicBezTo>
                    <a:pt x="7112" y="19931"/>
                    <a:pt x="8192" y="18992"/>
                    <a:pt x="9332" y="17349"/>
                  </a:cubicBezTo>
                  <a:cubicBezTo>
                    <a:pt x="10472" y="15705"/>
                    <a:pt x="11672" y="13357"/>
                    <a:pt x="12812" y="10853"/>
                  </a:cubicBezTo>
                  <a:cubicBezTo>
                    <a:pt x="13952" y="8349"/>
                    <a:pt x="15032" y="5688"/>
                    <a:pt x="15692" y="3731"/>
                  </a:cubicBezTo>
                  <a:cubicBezTo>
                    <a:pt x="16352" y="1775"/>
                    <a:pt x="16592" y="523"/>
                    <a:pt x="16412" y="131"/>
                  </a:cubicBezTo>
                  <a:cubicBezTo>
                    <a:pt x="16232" y="-260"/>
                    <a:pt x="15632" y="210"/>
                    <a:pt x="15032" y="1697"/>
                  </a:cubicBezTo>
                  <a:cubicBezTo>
                    <a:pt x="14432" y="3183"/>
                    <a:pt x="13832" y="5688"/>
                    <a:pt x="13412" y="8427"/>
                  </a:cubicBezTo>
                  <a:cubicBezTo>
                    <a:pt x="12992" y="11166"/>
                    <a:pt x="12752" y="14140"/>
                    <a:pt x="12692" y="16018"/>
                  </a:cubicBezTo>
                  <a:cubicBezTo>
                    <a:pt x="12632" y="17897"/>
                    <a:pt x="12752" y="18679"/>
                    <a:pt x="13232" y="19149"/>
                  </a:cubicBezTo>
                  <a:cubicBezTo>
                    <a:pt x="13712" y="19618"/>
                    <a:pt x="14552" y="19775"/>
                    <a:pt x="15272" y="19697"/>
                  </a:cubicBezTo>
                  <a:cubicBezTo>
                    <a:pt x="15992" y="19618"/>
                    <a:pt x="16592" y="19305"/>
                    <a:pt x="17132" y="18914"/>
                  </a:cubicBezTo>
                  <a:cubicBezTo>
                    <a:pt x="17672" y="18523"/>
                    <a:pt x="18152" y="18053"/>
                    <a:pt x="18572" y="17505"/>
                  </a:cubicBezTo>
                  <a:cubicBezTo>
                    <a:pt x="18992" y="16957"/>
                    <a:pt x="19352" y="16331"/>
                    <a:pt x="19172" y="15783"/>
                  </a:cubicBezTo>
                  <a:cubicBezTo>
                    <a:pt x="18992" y="15236"/>
                    <a:pt x="18272" y="14766"/>
                    <a:pt x="17672" y="14844"/>
                  </a:cubicBezTo>
                  <a:cubicBezTo>
                    <a:pt x="17072" y="14923"/>
                    <a:pt x="16592" y="15549"/>
                    <a:pt x="16292" y="16488"/>
                  </a:cubicBezTo>
                  <a:cubicBezTo>
                    <a:pt x="15992" y="17427"/>
                    <a:pt x="15872" y="18679"/>
                    <a:pt x="16172" y="19383"/>
                  </a:cubicBezTo>
                  <a:cubicBezTo>
                    <a:pt x="16472" y="20088"/>
                    <a:pt x="17192" y="20244"/>
                    <a:pt x="18152" y="20323"/>
                  </a:cubicBezTo>
                  <a:cubicBezTo>
                    <a:pt x="19112" y="20401"/>
                    <a:pt x="20312" y="20401"/>
                    <a:pt x="21512" y="204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7308850" y="4382416"/>
              <a:ext cx="22860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" y="17600"/>
                    <a:pt x="400" y="13600"/>
                    <a:pt x="2100" y="10800"/>
                  </a:cubicBezTo>
                  <a:cubicBezTo>
                    <a:pt x="3800" y="8000"/>
                    <a:pt x="7000" y="6400"/>
                    <a:pt x="10500" y="4800"/>
                  </a:cubicBezTo>
                  <a:cubicBezTo>
                    <a:pt x="14000" y="3200"/>
                    <a:pt x="17800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8212440" y="4278503"/>
              <a:ext cx="662744" cy="36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428" fill="norm" stroke="1" extrusionOk="0">
                  <a:moveTo>
                    <a:pt x="5924" y="511"/>
                  </a:moveTo>
                  <a:cubicBezTo>
                    <a:pt x="5305" y="2010"/>
                    <a:pt x="4685" y="3508"/>
                    <a:pt x="4273" y="6130"/>
                  </a:cubicBezTo>
                  <a:cubicBezTo>
                    <a:pt x="3860" y="8752"/>
                    <a:pt x="3654" y="12497"/>
                    <a:pt x="3585" y="15057"/>
                  </a:cubicBezTo>
                  <a:cubicBezTo>
                    <a:pt x="3516" y="17616"/>
                    <a:pt x="3585" y="18990"/>
                    <a:pt x="3757" y="19864"/>
                  </a:cubicBezTo>
                  <a:cubicBezTo>
                    <a:pt x="3929" y="20738"/>
                    <a:pt x="4204" y="21112"/>
                    <a:pt x="4342" y="20863"/>
                  </a:cubicBezTo>
                  <a:cubicBezTo>
                    <a:pt x="4479" y="20613"/>
                    <a:pt x="4479" y="19739"/>
                    <a:pt x="4101" y="18615"/>
                  </a:cubicBezTo>
                  <a:cubicBezTo>
                    <a:pt x="3722" y="17492"/>
                    <a:pt x="2966" y="16118"/>
                    <a:pt x="2415" y="15244"/>
                  </a:cubicBezTo>
                  <a:cubicBezTo>
                    <a:pt x="1865" y="14370"/>
                    <a:pt x="1521" y="13996"/>
                    <a:pt x="1074" y="13808"/>
                  </a:cubicBezTo>
                  <a:cubicBezTo>
                    <a:pt x="627" y="13621"/>
                    <a:pt x="77" y="13621"/>
                    <a:pt x="8" y="13684"/>
                  </a:cubicBezTo>
                  <a:cubicBezTo>
                    <a:pt x="-61" y="13746"/>
                    <a:pt x="352" y="13871"/>
                    <a:pt x="1315" y="13122"/>
                  </a:cubicBezTo>
                  <a:cubicBezTo>
                    <a:pt x="2278" y="12373"/>
                    <a:pt x="3791" y="10749"/>
                    <a:pt x="4823" y="9376"/>
                  </a:cubicBezTo>
                  <a:cubicBezTo>
                    <a:pt x="5855" y="8003"/>
                    <a:pt x="6405" y="6879"/>
                    <a:pt x="6852" y="6067"/>
                  </a:cubicBezTo>
                  <a:cubicBezTo>
                    <a:pt x="7300" y="5256"/>
                    <a:pt x="7643" y="4756"/>
                    <a:pt x="7747" y="4881"/>
                  </a:cubicBezTo>
                  <a:cubicBezTo>
                    <a:pt x="7850" y="5006"/>
                    <a:pt x="7712" y="5755"/>
                    <a:pt x="7471" y="8003"/>
                  </a:cubicBezTo>
                  <a:cubicBezTo>
                    <a:pt x="7231" y="10250"/>
                    <a:pt x="6887" y="13996"/>
                    <a:pt x="6680" y="16181"/>
                  </a:cubicBezTo>
                  <a:cubicBezTo>
                    <a:pt x="6474" y="18366"/>
                    <a:pt x="6405" y="18990"/>
                    <a:pt x="6268" y="19739"/>
                  </a:cubicBezTo>
                  <a:cubicBezTo>
                    <a:pt x="6130" y="20488"/>
                    <a:pt x="5924" y="21362"/>
                    <a:pt x="5855" y="21425"/>
                  </a:cubicBezTo>
                  <a:cubicBezTo>
                    <a:pt x="5786" y="21487"/>
                    <a:pt x="5855" y="20738"/>
                    <a:pt x="6096" y="19801"/>
                  </a:cubicBezTo>
                  <a:cubicBezTo>
                    <a:pt x="6336" y="18865"/>
                    <a:pt x="6749" y="17741"/>
                    <a:pt x="7128" y="17055"/>
                  </a:cubicBezTo>
                  <a:cubicBezTo>
                    <a:pt x="7506" y="16368"/>
                    <a:pt x="7850" y="16118"/>
                    <a:pt x="8159" y="16181"/>
                  </a:cubicBezTo>
                  <a:cubicBezTo>
                    <a:pt x="8469" y="16243"/>
                    <a:pt x="8744" y="16618"/>
                    <a:pt x="9260" y="17242"/>
                  </a:cubicBezTo>
                  <a:cubicBezTo>
                    <a:pt x="9776" y="17866"/>
                    <a:pt x="10533" y="18740"/>
                    <a:pt x="11427" y="18865"/>
                  </a:cubicBezTo>
                  <a:cubicBezTo>
                    <a:pt x="12321" y="18990"/>
                    <a:pt x="13353" y="18366"/>
                    <a:pt x="13972" y="17741"/>
                  </a:cubicBezTo>
                  <a:cubicBezTo>
                    <a:pt x="14591" y="17117"/>
                    <a:pt x="14798" y="16493"/>
                    <a:pt x="14763" y="15931"/>
                  </a:cubicBezTo>
                  <a:cubicBezTo>
                    <a:pt x="14729" y="15369"/>
                    <a:pt x="14454" y="14870"/>
                    <a:pt x="14144" y="14745"/>
                  </a:cubicBezTo>
                  <a:cubicBezTo>
                    <a:pt x="13835" y="14620"/>
                    <a:pt x="13491" y="14870"/>
                    <a:pt x="13112" y="15369"/>
                  </a:cubicBezTo>
                  <a:cubicBezTo>
                    <a:pt x="12734" y="15869"/>
                    <a:pt x="12321" y="16618"/>
                    <a:pt x="12046" y="17304"/>
                  </a:cubicBezTo>
                  <a:cubicBezTo>
                    <a:pt x="11771" y="17991"/>
                    <a:pt x="11633" y="18615"/>
                    <a:pt x="11736" y="18927"/>
                  </a:cubicBezTo>
                  <a:cubicBezTo>
                    <a:pt x="11840" y="19240"/>
                    <a:pt x="12184" y="19240"/>
                    <a:pt x="12528" y="19115"/>
                  </a:cubicBezTo>
                  <a:cubicBezTo>
                    <a:pt x="12871" y="18990"/>
                    <a:pt x="13215" y="18740"/>
                    <a:pt x="13594" y="18927"/>
                  </a:cubicBezTo>
                  <a:cubicBezTo>
                    <a:pt x="13972" y="19115"/>
                    <a:pt x="14385" y="19739"/>
                    <a:pt x="14763" y="19989"/>
                  </a:cubicBezTo>
                  <a:cubicBezTo>
                    <a:pt x="15142" y="20238"/>
                    <a:pt x="15485" y="20114"/>
                    <a:pt x="16070" y="18803"/>
                  </a:cubicBezTo>
                  <a:cubicBezTo>
                    <a:pt x="16655" y="17492"/>
                    <a:pt x="17480" y="14995"/>
                    <a:pt x="18340" y="12060"/>
                  </a:cubicBezTo>
                  <a:cubicBezTo>
                    <a:pt x="19200" y="9126"/>
                    <a:pt x="20094" y="5755"/>
                    <a:pt x="20679" y="3508"/>
                  </a:cubicBezTo>
                  <a:cubicBezTo>
                    <a:pt x="21264" y="1260"/>
                    <a:pt x="21539" y="137"/>
                    <a:pt x="21539" y="12"/>
                  </a:cubicBezTo>
                  <a:cubicBezTo>
                    <a:pt x="21539" y="-113"/>
                    <a:pt x="21264" y="761"/>
                    <a:pt x="20748" y="3071"/>
                  </a:cubicBezTo>
                  <a:cubicBezTo>
                    <a:pt x="20232" y="5381"/>
                    <a:pt x="19475" y="9126"/>
                    <a:pt x="19097" y="11623"/>
                  </a:cubicBezTo>
                  <a:cubicBezTo>
                    <a:pt x="18719" y="14121"/>
                    <a:pt x="18719" y="15369"/>
                    <a:pt x="18891" y="16243"/>
                  </a:cubicBezTo>
                  <a:cubicBezTo>
                    <a:pt x="19063" y="17117"/>
                    <a:pt x="19407" y="17616"/>
                    <a:pt x="19750" y="17741"/>
                  </a:cubicBezTo>
                  <a:cubicBezTo>
                    <a:pt x="20094" y="17866"/>
                    <a:pt x="20438" y="17616"/>
                    <a:pt x="20782" y="173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8722584" y="4452266"/>
              <a:ext cx="161067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600" fill="norm" stroke="1" extrusionOk="0">
                  <a:moveTo>
                    <a:pt x="5356" y="21600"/>
                  </a:moveTo>
                  <a:cubicBezTo>
                    <a:pt x="2832" y="20160"/>
                    <a:pt x="307" y="18720"/>
                    <a:pt x="27" y="16560"/>
                  </a:cubicBezTo>
                  <a:cubicBezTo>
                    <a:pt x="-254" y="14400"/>
                    <a:pt x="1710" y="11520"/>
                    <a:pt x="5637" y="8640"/>
                  </a:cubicBezTo>
                  <a:cubicBezTo>
                    <a:pt x="9564" y="5760"/>
                    <a:pt x="15455" y="2880"/>
                    <a:pt x="213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9430661" y="4509416"/>
              <a:ext cx="176890" cy="11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229" fill="norm" stroke="1" extrusionOk="0">
                  <a:moveTo>
                    <a:pt x="2203" y="0"/>
                  </a:moveTo>
                  <a:cubicBezTo>
                    <a:pt x="1432" y="3789"/>
                    <a:pt x="660" y="7579"/>
                    <a:pt x="275" y="10421"/>
                  </a:cubicBezTo>
                  <a:cubicBezTo>
                    <a:pt x="-111" y="13263"/>
                    <a:pt x="-111" y="15158"/>
                    <a:pt x="403" y="16674"/>
                  </a:cubicBezTo>
                  <a:cubicBezTo>
                    <a:pt x="918" y="18189"/>
                    <a:pt x="1946" y="19326"/>
                    <a:pt x="2846" y="18947"/>
                  </a:cubicBezTo>
                  <a:cubicBezTo>
                    <a:pt x="3746" y="18568"/>
                    <a:pt x="4518" y="16674"/>
                    <a:pt x="5032" y="14779"/>
                  </a:cubicBezTo>
                  <a:cubicBezTo>
                    <a:pt x="5546" y="12884"/>
                    <a:pt x="5803" y="10989"/>
                    <a:pt x="5932" y="11179"/>
                  </a:cubicBezTo>
                  <a:cubicBezTo>
                    <a:pt x="6060" y="11368"/>
                    <a:pt x="6060" y="13642"/>
                    <a:pt x="6318" y="15726"/>
                  </a:cubicBezTo>
                  <a:cubicBezTo>
                    <a:pt x="6575" y="17811"/>
                    <a:pt x="7089" y="19705"/>
                    <a:pt x="7989" y="20653"/>
                  </a:cubicBezTo>
                  <a:cubicBezTo>
                    <a:pt x="8889" y="21600"/>
                    <a:pt x="10175" y="21600"/>
                    <a:pt x="11975" y="18947"/>
                  </a:cubicBezTo>
                  <a:cubicBezTo>
                    <a:pt x="13775" y="16295"/>
                    <a:pt x="16089" y="10989"/>
                    <a:pt x="17760" y="7768"/>
                  </a:cubicBezTo>
                  <a:cubicBezTo>
                    <a:pt x="19432" y="4547"/>
                    <a:pt x="20460" y="3411"/>
                    <a:pt x="21489" y="22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9620250" y="4473053"/>
              <a:ext cx="177800" cy="118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12194"/>
                  </a:moveTo>
                  <a:cubicBezTo>
                    <a:pt x="2571" y="11057"/>
                    <a:pt x="5143" y="9921"/>
                    <a:pt x="6943" y="8784"/>
                  </a:cubicBezTo>
                  <a:cubicBezTo>
                    <a:pt x="8743" y="7647"/>
                    <a:pt x="9771" y="6510"/>
                    <a:pt x="10414" y="4994"/>
                  </a:cubicBezTo>
                  <a:cubicBezTo>
                    <a:pt x="11057" y="3478"/>
                    <a:pt x="11314" y="1584"/>
                    <a:pt x="10543" y="636"/>
                  </a:cubicBezTo>
                  <a:cubicBezTo>
                    <a:pt x="9771" y="-311"/>
                    <a:pt x="7971" y="-311"/>
                    <a:pt x="6171" y="1394"/>
                  </a:cubicBezTo>
                  <a:cubicBezTo>
                    <a:pt x="4371" y="3100"/>
                    <a:pt x="2571" y="6510"/>
                    <a:pt x="1671" y="9163"/>
                  </a:cubicBezTo>
                  <a:cubicBezTo>
                    <a:pt x="771" y="11815"/>
                    <a:pt x="771" y="13710"/>
                    <a:pt x="2700" y="15415"/>
                  </a:cubicBezTo>
                  <a:cubicBezTo>
                    <a:pt x="4629" y="17121"/>
                    <a:pt x="8486" y="18636"/>
                    <a:pt x="11957" y="19584"/>
                  </a:cubicBezTo>
                  <a:cubicBezTo>
                    <a:pt x="15429" y="20531"/>
                    <a:pt x="18514" y="20910"/>
                    <a:pt x="21600" y="21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10216625" y="4496716"/>
              <a:ext cx="36162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3799" y="0"/>
                  </a:moveTo>
                  <a:cubicBezTo>
                    <a:pt x="2669" y="1600"/>
                    <a:pt x="1539" y="3200"/>
                    <a:pt x="848" y="4800"/>
                  </a:cubicBezTo>
                  <a:cubicBezTo>
                    <a:pt x="157" y="6400"/>
                    <a:pt x="-94" y="8000"/>
                    <a:pt x="32" y="9867"/>
                  </a:cubicBezTo>
                  <a:cubicBezTo>
                    <a:pt x="157" y="11733"/>
                    <a:pt x="659" y="13867"/>
                    <a:pt x="2355" y="14400"/>
                  </a:cubicBezTo>
                  <a:cubicBezTo>
                    <a:pt x="4050" y="14933"/>
                    <a:pt x="6939" y="13867"/>
                    <a:pt x="8885" y="12133"/>
                  </a:cubicBezTo>
                  <a:cubicBezTo>
                    <a:pt x="10832" y="10400"/>
                    <a:pt x="11836" y="8000"/>
                    <a:pt x="12401" y="6000"/>
                  </a:cubicBezTo>
                  <a:cubicBezTo>
                    <a:pt x="12966" y="4000"/>
                    <a:pt x="13092" y="2400"/>
                    <a:pt x="12715" y="1467"/>
                  </a:cubicBezTo>
                  <a:cubicBezTo>
                    <a:pt x="12339" y="533"/>
                    <a:pt x="11459" y="267"/>
                    <a:pt x="10141" y="1467"/>
                  </a:cubicBezTo>
                  <a:cubicBezTo>
                    <a:pt x="8822" y="2667"/>
                    <a:pt x="7064" y="5333"/>
                    <a:pt x="5997" y="7333"/>
                  </a:cubicBezTo>
                  <a:cubicBezTo>
                    <a:pt x="4929" y="9333"/>
                    <a:pt x="4553" y="10667"/>
                    <a:pt x="4364" y="12000"/>
                  </a:cubicBezTo>
                  <a:cubicBezTo>
                    <a:pt x="4176" y="13333"/>
                    <a:pt x="4176" y="14667"/>
                    <a:pt x="4490" y="15467"/>
                  </a:cubicBezTo>
                  <a:cubicBezTo>
                    <a:pt x="4804" y="16267"/>
                    <a:pt x="5432" y="16533"/>
                    <a:pt x="6059" y="16400"/>
                  </a:cubicBezTo>
                  <a:cubicBezTo>
                    <a:pt x="6687" y="16267"/>
                    <a:pt x="7315" y="15733"/>
                    <a:pt x="7880" y="14933"/>
                  </a:cubicBezTo>
                  <a:cubicBezTo>
                    <a:pt x="8446" y="14133"/>
                    <a:pt x="8948" y="13067"/>
                    <a:pt x="9073" y="13200"/>
                  </a:cubicBezTo>
                  <a:cubicBezTo>
                    <a:pt x="9199" y="13333"/>
                    <a:pt x="8948" y="14667"/>
                    <a:pt x="9073" y="15733"/>
                  </a:cubicBezTo>
                  <a:cubicBezTo>
                    <a:pt x="9199" y="16800"/>
                    <a:pt x="9701" y="17600"/>
                    <a:pt x="10266" y="17733"/>
                  </a:cubicBezTo>
                  <a:cubicBezTo>
                    <a:pt x="10832" y="17867"/>
                    <a:pt x="11459" y="17333"/>
                    <a:pt x="12025" y="16667"/>
                  </a:cubicBezTo>
                  <a:cubicBezTo>
                    <a:pt x="12590" y="16000"/>
                    <a:pt x="13092" y="15200"/>
                    <a:pt x="13657" y="13733"/>
                  </a:cubicBezTo>
                  <a:cubicBezTo>
                    <a:pt x="14222" y="12267"/>
                    <a:pt x="14850" y="10133"/>
                    <a:pt x="15039" y="10000"/>
                  </a:cubicBezTo>
                  <a:cubicBezTo>
                    <a:pt x="15227" y="9867"/>
                    <a:pt x="14976" y="11733"/>
                    <a:pt x="14787" y="13333"/>
                  </a:cubicBezTo>
                  <a:cubicBezTo>
                    <a:pt x="14599" y="14933"/>
                    <a:pt x="14473" y="16267"/>
                    <a:pt x="14599" y="16400"/>
                  </a:cubicBezTo>
                  <a:cubicBezTo>
                    <a:pt x="14725" y="16533"/>
                    <a:pt x="15101" y="15467"/>
                    <a:pt x="15918" y="13200"/>
                  </a:cubicBezTo>
                  <a:cubicBezTo>
                    <a:pt x="16734" y="10933"/>
                    <a:pt x="17990" y="7467"/>
                    <a:pt x="18994" y="5600"/>
                  </a:cubicBezTo>
                  <a:cubicBezTo>
                    <a:pt x="19999" y="3733"/>
                    <a:pt x="20753" y="3467"/>
                    <a:pt x="21129" y="4000"/>
                  </a:cubicBezTo>
                  <a:cubicBezTo>
                    <a:pt x="21506" y="4533"/>
                    <a:pt x="21506" y="5867"/>
                    <a:pt x="21380" y="8933"/>
                  </a:cubicBezTo>
                  <a:cubicBezTo>
                    <a:pt x="21255" y="12000"/>
                    <a:pt x="21004" y="16800"/>
                    <a:pt x="207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2851150" y="5007579"/>
              <a:ext cx="266700" cy="183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5" fill="norm" stroke="1" extrusionOk="0">
                  <a:moveTo>
                    <a:pt x="0" y="1128"/>
                  </a:moveTo>
                  <a:cubicBezTo>
                    <a:pt x="686" y="400"/>
                    <a:pt x="1371" y="-328"/>
                    <a:pt x="3086" y="157"/>
                  </a:cubicBezTo>
                  <a:cubicBezTo>
                    <a:pt x="4800" y="643"/>
                    <a:pt x="7543" y="2342"/>
                    <a:pt x="9257" y="5011"/>
                  </a:cubicBezTo>
                  <a:cubicBezTo>
                    <a:pt x="10971" y="7681"/>
                    <a:pt x="11657" y="11321"/>
                    <a:pt x="11829" y="14112"/>
                  </a:cubicBezTo>
                  <a:cubicBezTo>
                    <a:pt x="12000" y="16903"/>
                    <a:pt x="11657" y="18845"/>
                    <a:pt x="11057" y="19937"/>
                  </a:cubicBezTo>
                  <a:cubicBezTo>
                    <a:pt x="10457" y="21029"/>
                    <a:pt x="9600" y="21272"/>
                    <a:pt x="9171" y="20787"/>
                  </a:cubicBezTo>
                  <a:cubicBezTo>
                    <a:pt x="8743" y="20301"/>
                    <a:pt x="8743" y="19088"/>
                    <a:pt x="9257" y="16661"/>
                  </a:cubicBezTo>
                  <a:cubicBezTo>
                    <a:pt x="9771" y="14234"/>
                    <a:pt x="10800" y="10593"/>
                    <a:pt x="12943" y="8166"/>
                  </a:cubicBezTo>
                  <a:cubicBezTo>
                    <a:pt x="15086" y="5739"/>
                    <a:pt x="18343" y="4526"/>
                    <a:pt x="21600" y="33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3130549" y="5030120"/>
              <a:ext cx="274267" cy="402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87" fill="norm" stroke="1" extrusionOk="0">
                  <a:moveTo>
                    <a:pt x="0" y="2375"/>
                  </a:moveTo>
                  <a:cubicBezTo>
                    <a:pt x="0" y="2940"/>
                    <a:pt x="0" y="3506"/>
                    <a:pt x="415" y="3845"/>
                  </a:cubicBezTo>
                  <a:cubicBezTo>
                    <a:pt x="831" y="4184"/>
                    <a:pt x="1662" y="4297"/>
                    <a:pt x="2492" y="4184"/>
                  </a:cubicBezTo>
                  <a:cubicBezTo>
                    <a:pt x="3323" y="4071"/>
                    <a:pt x="4154" y="3732"/>
                    <a:pt x="4818" y="3336"/>
                  </a:cubicBezTo>
                  <a:cubicBezTo>
                    <a:pt x="5483" y="2940"/>
                    <a:pt x="5982" y="2488"/>
                    <a:pt x="6314" y="1923"/>
                  </a:cubicBezTo>
                  <a:cubicBezTo>
                    <a:pt x="6646" y="1357"/>
                    <a:pt x="6812" y="679"/>
                    <a:pt x="6480" y="339"/>
                  </a:cubicBezTo>
                  <a:cubicBezTo>
                    <a:pt x="6148" y="0"/>
                    <a:pt x="5317" y="0"/>
                    <a:pt x="4652" y="226"/>
                  </a:cubicBezTo>
                  <a:cubicBezTo>
                    <a:pt x="3988" y="452"/>
                    <a:pt x="3489" y="905"/>
                    <a:pt x="3074" y="1753"/>
                  </a:cubicBezTo>
                  <a:cubicBezTo>
                    <a:pt x="2658" y="2601"/>
                    <a:pt x="2326" y="3845"/>
                    <a:pt x="2908" y="4919"/>
                  </a:cubicBezTo>
                  <a:cubicBezTo>
                    <a:pt x="3489" y="5994"/>
                    <a:pt x="4985" y="6899"/>
                    <a:pt x="6729" y="7181"/>
                  </a:cubicBezTo>
                  <a:cubicBezTo>
                    <a:pt x="8474" y="7464"/>
                    <a:pt x="10468" y="7125"/>
                    <a:pt x="11714" y="6729"/>
                  </a:cubicBezTo>
                  <a:cubicBezTo>
                    <a:pt x="12960" y="6333"/>
                    <a:pt x="13458" y="5881"/>
                    <a:pt x="13542" y="6163"/>
                  </a:cubicBezTo>
                  <a:cubicBezTo>
                    <a:pt x="13625" y="6446"/>
                    <a:pt x="13292" y="7464"/>
                    <a:pt x="12960" y="9669"/>
                  </a:cubicBezTo>
                  <a:cubicBezTo>
                    <a:pt x="12628" y="11874"/>
                    <a:pt x="12295" y="15267"/>
                    <a:pt x="12046" y="17246"/>
                  </a:cubicBezTo>
                  <a:cubicBezTo>
                    <a:pt x="11797" y="19225"/>
                    <a:pt x="11631" y="19791"/>
                    <a:pt x="11548" y="20356"/>
                  </a:cubicBezTo>
                  <a:cubicBezTo>
                    <a:pt x="11465" y="20922"/>
                    <a:pt x="11465" y="21487"/>
                    <a:pt x="11382" y="21487"/>
                  </a:cubicBezTo>
                  <a:cubicBezTo>
                    <a:pt x="11298" y="21487"/>
                    <a:pt x="11132" y="20922"/>
                    <a:pt x="11298" y="19225"/>
                  </a:cubicBezTo>
                  <a:cubicBezTo>
                    <a:pt x="11465" y="17529"/>
                    <a:pt x="11963" y="14702"/>
                    <a:pt x="12711" y="11705"/>
                  </a:cubicBezTo>
                  <a:cubicBezTo>
                    <a:pt x="13458" y="8708"/>
                    <a:pt x="14455" y="5541"/>
                    <a:pt x="15120" y="3619"/>
                  </a:cubicBezTo>
                  <a:cubicBezTo>
                    <a:pt x="15785" y="1696"/>
                    <a:pt x="16117" y="1018"/>
                    <a:pt x="17031" y="566"/>
                  </a:cubicBezTo>
                  <a:cubicBezTo>
                    <a:pt x="17945" y="113"/>
                    <a:pt x="19440" y="-113"/>
                    <a:pt x="20354" y="57"/>
                  </a:cubicBezTo>
                  <a:cubicBezTo>
                    <a:pt x="21268" y="226"/>
                    <a:pt x="21600" y="792"/>
                    <a:pt x="21517" y="1640"/>
                  </a:cubicBezTo>
                  <a:cubicBezTo>
                    <a:pt x="21434" y="2488"/>
                    <a:pt x="20935" y="3619"/>
                    <a:pt x="19938" y="4524"/>
                  </a:cubicBezTo>
                  <a:cubicBezTo>
                    <a:pt x="18942" y="5428"/>
                    <a:pt x="17446" y="6107"/>
                    <a:pt x="16283" y="6446"/>
                  </a:cubicBezTo>
                  <a:cubicBezTo>
                    <a:pt x="15120" y="6785"/>
                    <a:pt x="14289" y="6785"/>
                    <a:pt x="13874" y="6503"/>
                  </a:cubicBezTo>
                  <a:cubicBezTo>
                    <a:pt x="13458" y="6220"/>
                    <a:pt x="13458" y="5655"/>
                    <a:pt x="13458" y="50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3454400" y="4845966"/>
              <a:ext cx="381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320"/>
                    <a:pt x="12000" y="8640"/>
                    <a:pt x="8400" y="12240"/>
                  </a:cubicBezTo>
                  <a:cubicBezTo>
                    <a:pt x="4800" y="15840"/>
                    <a:pt x="2400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3541691" y="5040935"/>
              <a:ext cx="547710" cy="147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608" fill="norm" stroke="1" extrusionOk="0">
                  <a:moveTo>
                    <a:pt x="4300" y="5589"/>
                  </a:moveTo>
                  <a:cubicBezTo>
                    <a:pt x="4217" y="4109"/>
                    <a:pt x="4134" y="2630"/>
                    <a:pt x="3926" y="1446"/>
                  </a:cubicBezTo>
                  <a:cubicBezTo>
                    <a:pt x="3719" y="263"/>
                    <a:pt x="3386" y="-625"/>
                    <a:pt x="2722" y="559"/>
                  </a:cubicBezTo>
                  <a:cubicBezTo>
                    <a:pt x="2057" y="1742"/>
                    <a:pt x="1060" y="4997"/>
                    <a:pt x="520" y="7364"/>
                  </a:cubicBezTo>
                  <a:cubicBezTo>
                    <a:pt x="-20" y="9731"/>
                    <a:pt x="-103" y="11211"/>
                    <a:pt x="105" y="11950"/>
                  </a:cubicBezTo>
                  <a:cubicBezTo>
                    <a:pt x="312" y="12690"/>
                    <a:pt x="811" y="12690"/>
                    <a:pt x="1226" y="12098"/>
                  </a:cubicBezTo>
                  <a:cubicBezTo>
                    <a:pt x="1642" y="11507"/>
                    <a:pt x="1974" y="10323"/>
                    <a:pt x="2389" y="8843"/>
                  </a:cubicBezTo>
                  <a:cubicBezTo>
                    <a:pt x="2805" y="7364"/>
                    <a:pt x="3303" y="5589"/>
                    <a:pt x="3552" y="5441"/>
                  </a:cubicBezTo>
                  <a:cubicBezTo>
                    <a:pt x="3802" y="5293"/>
                    <a:pt x="3802" y="6772"/>
                    <a:pt x="3802" y="8252"/>
                  </a:cubicBezTo>
                  <a:cubicBezTo>
                    <a:pt x="3802" y="9731"/>
                    <a:pt x="3802" y="11211"/>
                    <a:pt x="3843" y="12690"/>
                  </a:cubicBezTo>
                  <a:cubicBezTo>
                    <a:pt x="3885" y="14170"/>
                    <a:pt x="3968" y="15649"/>
                    <a:pt x="4217" y="16389"/>
                  </a:cubicBezTo>
                  <a:cubicBezTo>
                    <a:pt x="4466" y="17128"/>
                    <a:pt x="4882" y="17128"/>
                    <a:pt x="5339" y="15945"/>
                  </a:cubicBezTo>
                  <a:cubicBezTo>
                    <a:pt x="5795" y="14761"/>
                    <a:pt x="6294" y="12394"/>
                    <a:pt x="6668" y="10471"/>
                  </a:cubicBezTo>
                  <a:cubicBezTo>
                    <a:pt x="7042" y="8548"/>
                    <a:pt x="7291" y="7068"/>
                    <a:pt x="7540" y="5737"/>
                  </a:cubicBezTo>
                  <a:cubicBezTo>
                    <a:pt x="7789" y="4405"/>
                    <a:pt x="8039" y="3222"/>
                    <a:pt x="8329" y="3074"/>
                  </a:cubicBezTo>
                  <a:cubicBezTo>
                    <a:pt x="8620" y="2926"/>
                    <a:pt x="8952" y="3813"/>
                    <a:pt x="8994" y="3665"/>
                  </a:cubicBezTo>
                  <a:cubicBezTo>
                    <a:pt x="9035" y="3517"/>
                    <a:pt x="8786" y="2334"/>
                    <a:pt x="8495" y="2186"/>
                  </a:cubicBezTo>
                  <a:cubicBezTo>
                    <a:pt x="8205" y="2038"/>
                    <a:pt x="7872" y="2926"/>
                    <a:pt x="7499" y="4701"/>
                  </a:cubicBezTo>
                  <a:cubicBezTo>
                    <a:pt x="7125" y="6476"/>
                    <a:pt x="6709" y="9139"/>
                    <a:pt x="6460" y="11802"/>
                  </a:cubicBezTo>
                  <a:cubicBezTo>
                    <a:pt x="6211" y="14465"/>
                    <a:pt x="6128" y="17128"/>
                    <a:pt x="6294" y="18756"/>
                  </a:cubicBezTo>
                  <a:cubicBezTo>
                    <a:pt x="6460" y="20383"/>
                    <a:pt x="6875" y="20975"/>
                    <a:pt x="7872" y="20383"/>
                  </a:cubicBezTo>
                  <a:cubicBezTo>
                    <a:pt x="8869" y="19791"/>
                    <a:pt x="10448" y="18016"/>
                    <a:pt x="12109" y="15205"/>
                  </a:cubicBezTo>
                  <a:cubicBezTo>
                    <a:pt x="13771" y="12394"/>
                    <a:pt x="15515" y="8548"/>
                    <a:pt x="16554" y="6033"/>
                  </a:cubicBezTo>
                  <a:cubicBezTo>
                    <a:pt x="17592" y="3517"/>
                    <a:pt x="17925" y="2334"/>
                    <a:pt x="17883" y="1742"/>
                  </a:cubicBezTo>
                  <a:cubicBezTo>
                    <a:pt x="17842" y="1150"/>
                    <a:pt x="17426" y="1150"/>
                    <a:pt x="16845" y="1890"/>
                  </a:cubicBezTo>
                  <a:cubicBezTo>
                    <a:pt x="16263" y="2630"/>
                    <a:pt x="15515" y="4109"/>
                    <a:pt x="15017" y="5441"/>
                  </a:cubicBezTo>
                  <a:cubicBezTo>
                    <a:pt x="14519" y="6772"/>
                    <a:pt x="14269" y="7956"/>
                    <a:pt x="14062" y="9583"/>
                  </a:cubicBezTo>
                  <a:cubicBezTo>
                    <a:pt x="13854" y="11211"/>
                    <a:pt x="13688" y="13282"/>
                    <a:pt x="13729" y="14909"/>
                  </a:cubicBezTo>
                  <a:cubicBezTo>
                    <a:pt x="13771" y="16537"/>
                    <a:pt x="14020" y="17720"/>
                    <a:pt x="15349" y="18312"/>
                  </a:cubicBezTo>
                  <a:cubicBezTo>
                    <a:pt x="16679" y="18904"/>
                    <a:pt x="19088" y="18904"/>
                    <a:pt x="21497" y="189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4765437" y="4947021"/>
              <a:ext cx="339963" cy="32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60" fill="norm" stroke="1" extrusionOk="0">
                  <a:moveTo>
                    <a:pt x="8266" y="4163"/>
                  </a:moveTo>
                  <a:cubicBezTo>
                    <a:pt x="7595" y="4025"/>
                    <a:pt x="6924" y="3888"/>
                    <a:pt x="6321" y="4094"/>
                  </a:cubicBezTo>
                  <a:cubicBezTo>
                    <a:pt x="5717" y="4301"/>
                    <a:pt x="5180" y="4851"/>
                    <a:pt x="4174" y="6777"/>
                  </a:cubicBezTo>
                  <a:cubicBezTo>
                    <a:pt x="3168" y="8703"/>
                    <a:pt x="1692" y="12005"/>
                    <a:pt x="887" y="14344"/>
                  </a:cubicBezTo>
                  <a:cubicBezTo>
                    <a:pt x="82" y="16683"/>
                    <a:pt x="-52" y="18059"/>
                    <a:pt x="15" y="19090"/>
                  </a:cubicBezTo>
                  <a:cubicBezTo>
                    <a:pt x="82" y="20122"/>
                    <a:pt x="350" y="20810"/>
                    <a:pt x="820" y="21154"/>
                  </a:cubicBezTo>
                  <a:cubicBezTo>
                    <a:pt x="1290" y="21498"/>
                    <a:pt x="1960" y="21498"/>
                    <a:pt x="3503" y="20466"/>
                  </a:cubicBezTo>
                  <a:cubicBezTo>
                    <a:pt x="5046" y="19434"/>
                    <a:pt x="7461" y="17371"/>
                    <a:pt x="9473" y="14619"/>
                  </a:cubicBezTo>
                  <a:cubicBezTo>
                    <a:pt x="11486" y="11867"/>
                    <a:pt x="13096" y="8428"/>
                    <a:pt x="13901" y="6295"/>
                  </a:cubicBezTo>
                  <a:cubicBezTo>
                    <a:pt x="14706" y="4163"/>
                    <a:pt x="14706" y="3337"/>
                    <a:pt x="14572" y="2581"/>
                  </a:cubicBezTo>
                  <a:cubicBezTo>
                    <a:pt x="14437" y="1824"/>
                    <a:pt x="14169" y="1136"/>
                    <a:pt x="13700" y="655"/>
                  </a:cubicBezTo>
                  <a:cubicBezTo>
                    <a:pt x="13230" y="173"/>
                    <a:pt x="12559" y="-102"/>
                    <a:pt x="11352" y="36"/>
                  </a:cubicBezTo>
                  <a:cubicBezTo>
                    <a:pt x="10144" y="173"/>
                    <a:pt x="8400" y="723"/>
                    <a:pt x="6991" y="1687"/>
                  </a:cubicBezTo>
                  <a:cubicBezTo>
                    <a:pt x="5583" y="2650"/>
                    <a:pt x="4509" y="4025"/>
                    <a:pt x="3973" y="5195"/>
                  </a:cubicBezTo>
                  <a:cubicBezTo>
                    <a:pt x="3436" y="6364"/>
                    <a:pt x="3436" y="7327"/>
                    <a:pt x="3705" y="8015"/>
                  </a:cubicBezTo>
                  <a:cubicBezTo>
                    <a:pt x="3973" y="8703"/>
                    <a:pt x="4509" y="9116"/>
                    <a:pt x="6052" y="9391"/>
                  </a:cubicBezTo>
                  <a:cubicBezTo>
                    <a:pt x="7595" y="9666"/>
                    <a:pt x="10144" y="9804"/>
                    <a:pt x="12895" y="9391"/>
                  </a:cubicBezTo>
                  <a:cubicBezTo>
                    <a:pt x="15645" y="8978"/>
                    <a:pt x="18596" y="8015"/>
                    <a:pt x="21548" y="70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5652411" y="5135949"/>
              <a:ext cx="185827" cy="156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259" fill="norm" stroke="1" extrusionOk="0">
                  <a:moveTo>
                    <a:pt x="2807" y="2880"/>
                  </a:moveTo>
                  <a:cubicBezTo>
                    <a:pt x="1837" y="5760"/>
                    <a:pt x="866" y="8640"/>
                    <a:pt x="380" y="11376"/>
                  </a:cubicBezTo>
                  <a:cubicBezTo>
                    <a:pt x="-105" y="14112"/>
                    <a:pt x="-105" y="16704"/>
                    <a:pt x="259" y="18576"/>
                  </a:cubicBezTo>
                  <a:cubicBezTo>
                    <a:pt x="623" y="20448"/>
                    <a:pt x="1351" y="21600"/>
                    <a:pt x="2929" y="21168"/>
                  </a:cubicBezTo>
                  <a:cubicBezTo>
                    <a:pt x="4506" y="20736"/>
                    <a:pt x="6933" y="18720"/>
                    <a:pt x="8389" y="16992"/>
                  </a:cubicBezTo>
                  <a:cubicBezTo>
                    <a:pt x="9846" y="15264"/>
                    <a:pt x="10331" y="13824"/>
                    <a:pt x="10695" y="12384"/>
                  </a:cubicBezTo>
                  <a:cubicBezTo>
                    <a:pt x="11059" y="10944"/>
                    <a:pt x="11302" y="9504"/>
                    <a:pt x="10938" y="9504"/>
                  </a:cubicBezTo>
                  <a:cubicBezTo>
                    <a:pt x="10574" y="9504"/>
                    <a:pt x="9603" y="10944"/>
                    <a:pt x="9239" y="12816"/>
                  </a:cubicBezTo>
                  <a:cubicBezTo>
                    <a:pt x="8875" y="14688"/>
                    <a:pt x="9117" y="16992"/>
                    <a:pt x="9967" y="18144"/>
                  </a:cubicBezTo>
                  <a:cubicBezTo>
                    <a:pt x="10816" y="19296"/>
                    <a:pt x="12273" y="19296"/>
                    <a:pt x="13850" y="18000"/>
                  </a:cubicBezTo>
                  <a:cubicBezTo>
                    <a:pt x="15428" y="16704"/>
                    <a:pt x="17126" y="14112"/>
                    <a:pt x="18461" y="11376"/>
                  </a:cubicBezTo>
                  <a:cubicBezTo>
                    <a:pt x="19796" y="8640"/>
                    <a:pt x="20767" y="5760"/>
                    <a:pt x="21131" y="3600"/>
                  </a:cubicBezTo>
                  <a:cubicBezTo>
                    <a:pt x="21495" y="1440"/>
                    <a:pt x="21252" y="0"/>
                    <a:pt x="20767" y="0"/>
                  </a:cubicBezTo>
                  <a:cubicBezTo>
                    <a:pt x="20282" y="0"/>
                    <a:pt x="19553" y="1440"/>
                    <a:pt x="18825" y="2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5873750" y="5182516"/>
              <a:ext cx="63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5892800" y="5112666"/>
              <a:ext cx="254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560"/>
                    <a:pt x="0" y="11520"/>
                    <a:pt x="3600" y="7920"/>
                  </a:cubicBezTo>
                  <a:cubicBezTo>
                    <a:pt x="7200" y="4320"/>
                    <a:pt x="14400" y="21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5940337" y="4922166"/>
              <a:ext cx="205930" cy="360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521" fill="norm" stroke="1" extrusionOk="0">
                  <a:moveTo>
                    <a:pt x="14887" y="0"/>
                  </a:moveTo>
                  <a:cubicBezTo>
                    <a:pt x="13123" y="3032"/>
                    <a:pt x="11360" y="6063"/>
                    <a:pt x="9707" y="9347"/>
                  </a:cubicBezTo>
                  <a:cubicBezTo>
                    <a:pt x="8054" y="12632"/>
                    <a:pt x="6511" y="16168"/>
                    <a:pt x="5740" y="18253"/>
                  </a:cubicBezTo>
                  <a:cubicBezTo>
                    <a:pt x="4968" y="20337"/>
                    <a:pt x="4968" y="20968"/>
                    <a:pt x="5519" y="21284"/>
                  </a:cubicBezTo>
                  <a:cubicBezTo>
                    <a:pt x="6070" y="21600"/>
                    <a:pt x="7172" y="21600"/>
                    <a:pt x="8054" y="21284"/>
                  </a:cubicBezTo>
                  <a:cubicBezTo>
                    <a:pt x="8936" y="20968"/>
                    <a:pt x="9597" y="20337"/>
                    <a:pt x="9928" y="19389"/>
                  </a:cubicBezTo>
                  <a:cubicBezTo>
                    <a:pt x="10258" y="18442"/>
                    <a:pt x="10258" y="17179"/>
                    <a:pt x="8936" y="15726"/>
                  </a:cubicBezTo>
                  <a:cubicBezTo>
                    <a:pt x="7613" y="14274"/>
                    <a:pt x="4968" y="12632"/>
                    <a:pt x="3095" y="11747"/>
                  </a:cubicBezTo>
                  <a:cubicBezTo>
                    <a:pt x="1221" y="10863"/>
                    <a:pt x="119" y="10737"/>
                    <a:pt x="9" y="10421"/>
                  </a:cubicBezTo>
                  <a:cubicBezTo>
                    <a:pt x="-101" y="10105"/>
                    <a:pt x="781" y="9600"/>
                    <a:pt x="3095" y="8463"/>
                  </a:cubicBezTo>
                  <a:cubicBezTo>
                    <a:pt x="5409" y="7326"/>
                    <a:pt x="9156" y="5558"/>
                    <a:pt x="11801" y="4232"/>
                  </a:cubicBezTo>
                  <a:cubicBezTo>
                    <a:pt x="14446" y="2905"/>
                    <a:pt x="15989" y="2021"/>
                    <a:pt x="16540" y="1958"/>
                  </a:cubicBezTo>
                  <a:cubicBezTo>
                    <a:pt x="17091" y="1895"/>
                    <a:pt x="16650" y="2653"/>
                    <a:pt x="15548" y="5116"/>
                  </a:cubicBezTo>
                  <a:cubicBezTo>
                    <a:pt x="14446" y="7579"/>
                    <a:pt x="12683" y="11747"/>
                    <a:pt x="11691" y="14274"/>
                  </a:cubicBezTo>
                  <a:cubicBezTo>
                    <a:pt x="10699" y="16800"/>
                    <a:pt x="10479" y="17684"/>
                    <a:pt x="10148" y="18442"/>
                  </a:cubicBezTo>
                  <a:cubicBezTo>
                    <a:pt x="9817" y="19200"/>
                    <a:pt x="9377" y="19832"/>
                    <a:pt x="9377" y="19832"/>
                  </a:cubicBezTo>
                  <a:cubicBezTo>
                    <a:pt x="9377" y="19832"/>
                    <a:pt x="9817" y="19200"/>
                    <a:pt x="11250" y="18063"/>
                  </a:cubicBezTo>
                  <a:cubicBezTo>
                    <a:pt x="12683" y="16926"/>
                    <a:pt x="15107" y="15284"/>
                    <a:pt x="16981" y="14337"/>
                  </a:cubicBezTo>
                  <a:cubicBezTo>
                    <a:pt x="18854" y="13389"/>
                    <a:pt x="20177" y="13137"/>
                    <a:pt x="20838" y="13453"/>
                  </a:cubicBezTo>
                  <a:cubicBezTo>
                    <a:pt x="21499" y="13768"/>
                    <a:pt x="21499" y="14653"/>
                    <a:pt x="21389" y="15726"/>
                  </a:cubicBezTo>
                  <a:cubicBezTo>
                    <a:pt x="21279" y="16800"/>
                    <a:pt x="21058" y="18063"/>
                    <a:pt x="20838" y="19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6810134" y="5063026"/>
              <a:ext cx="282816" cy="282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65" fill="norm" stroke="1" extrusionOk="0">
                  <a:moveTo>
                    <a:pt x="13317" y="1352"/>
                  </a:moveTo>
                  <a:cubicBezTo>
                    <a:pt x="12672" y="872"/>
                    <a:pt x="12028" y="392"/>
                    <a:pt x="11302" y="152"/>
                  </a:cubicBezTo>
                  <a:cubicBezTo>
                    <a:pt x="10577" y="-88"/>
                    <a:pt x="9771" y="-88"/>
                    <a:pt x="8723" y="472"/>
                  </a:cubicBezTo>
                  <a:cubicBezTo>
                    <a:pt x="7675" y="1032"/>
                    <a:pt x="6386" y="2152"/>
                    <a:pt x="4935" y="4472"/>
                  </a:cubicBezTo>
                  <a:cubicBezTo>
                    <a:pt x="3484" y="6792"/>
                    <a:pt x="1872" y="10312"/>
                    <a:pt x="986" y="12952"/>
                  </a:cubicBezTo>
                  <a:cubicBezTo>
                    <a:pt x="99" y="15592"/>
                    <a:pt x="-62" y="17352"/>
                    <a:pt x="19" y="18632"/>
                  </a:cubicBezTo>
                  <a:cubicBezTo>
                    <a:pt x="99" y="19912"/>
                    <a:pt x="422" y="20712"/>
                    <a:pt x="1066" y="21112"/>
                  </a:cubicBezTo>
                  <a:cubicBezTo>
                    <a:pt x="1711" y="21512"/>
                    <a:pt x="2678" y="21512"/>
                    <a:pt x="4613" y="20552"/>
                  </a:cubicBezTo>
                  <a:cubicBezTo>
                    <a:pt x="6547" y="19592"/>
                    <a:pt x="9448" y="17672"/>
                    <a:pt x="11463" y="15112"/>
                  </a:cubicBezTo>
                  <a:cubicBezTo>
                    <a:pt x="13478" y="12552"/>
                    <a:pt x="14607" y="9352"/>
                    <a:pt x="15171" y="7272"/>
                  </a:cubicBezTo>
                  <a:cubicBezTo>
                    <a:pt x="15735" y="5192"/>
                    <a:pt x="15735" y="4232"/>
                    <a:pt x="15010" y="3272"/>
                  </a:cubicBezTo>
                  <a:cubicBezTo>
                    <a:pt x="14284" y="2312"/>
                    <a:pt x="12834" y="1352"/>
                    <a:pt x="11705" y="872"/>
                  </a:cubicBezTo>
                  <a:cubicBezTo>
                    <a:pt x="10577" y="392"/>
                    <a:pt x="9771" y="392"/>
                    <a:pt x="8884" y="952"/>
                  </a:cubicBezTo>
                  <a:cubicBezTo>
                    <a:pt x="7998" y="1512"/>
                    <a:pt x="7031" y="2632"/>
                    <a:pt x="6547" y="3592"/>
                  </a:cubicBezTo>
                  <a:cubicBezTo>
                    <a:pt x="6063" y="4552"/>
                    <a:pt x="6063" y="5352"/>
                    <a:pt x="6305" y="6072"/>
                  </a:cubicBezTo>
                  <a:cubicBezTo>
                    <a:pt x="6547" y="6792"/>
                    <a:pt x="7031" y="7432"/>
                    <a:pt x="8804" y="7912"/>
                  </a:cubicBezTo>
                  <a:cubicBezTo>
                    <a:pt x="10577" y="8392"/>
                    <a:pt x="13639" y="8712"/>
                    <a:pt x="15977" y="8632"/>
                  </a:cubicBezTo>
                  <a:cubicBezTo>
                    <a:pt x="18314" y="8552"/>
                    <a:pt x="19926" y="8072"/>
                    <a:pt x="21538" y="7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6932083" y="4885887"/>
              <a:ext cx="97367" cy="137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7513" y="3591"/>
                  </a:moveTo>
                  <a:cubicBezTo>
                    <a:pt x="5635" y="7137"/>
                    <a:pt x="3757" y="10684"/>
                    <a:pt x="2348" y="13585"/>
                  </a:cubicBezTo>
                  <a:cubicBezTo>
                    <a:pt x="939" y="16487"/>
                    <a:pt x="0" y="18743"/>
                    <a:pt x="0" y="18904"/>
                  </a:cubicBezTo>
                  <a:cubicBezTo>
                    <a:pt x="0" y="19066"/>
                    <a:pt x="939" y="17131"/>
                    <a:pt x="3052" y="13746"/>
                  </a:cubicBezTo>
                  <a:cubicBezTo>
                    <a:pt x="5165" y="10361"/>
                    <a:pt x="8452" y="5525"/>
                    <a:pt x="11270" y="2785"/>
                  </a:cubicBezTo>
                  <a:cubicBezTo>
                    <a:pt x="14087" y="45"/>
                    <a:pt x="16435" y="-600"/>
                    <a:pt x="17843" y="528"/>
                  </a:cubicBezTo>
                  <a:cubicBezTo>
                    <a:pt x="19252" y="1657"/>
                    <a:pt x="19722" y="4558"/>
                    <a:pt x="20191" y="8266"/>
                  </a:cubicBezTo>
                  <a:cubicBezTo>
                    <a:pt x="20661" y="11973"/>
                    <a:pt x="21130" y="16487"/>
                    <a:pt x="21600" y="21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7112000" y="5233316"/>
              <a:ext cx="190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7808383" y="5094145"/>
              <a:ext cx="228798" cy="291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097" fill="norm" stroke="1" extrusionOk="0">
                  <a:moveTo>
                    <a:pt x="15655" y="4098"/>
                  </a:moveTo>
                  <a:cubicBezTo>
                    <a:pt x="15853" y="3026"/>
                    <a:pt x="16051" y="1954"/>
                    <a:pt x="15556" y="1418"/>
                  </a:cubicBezTo>
                  <a:cubicBezTo>
                    <a:pt x="15061" y="881"/>
                    <a:pt x="13872" y="881"/>
                    <a:pt x="11494" y="2183"/>
                  </a:cubicBezTo>
                  <a:cubicBezTo>
                    <a:pt x="9116" y="3486"/>
                    <a:pt x="5549" y="6090"/>
                    <a:pt x="3270" y="8771"/>
                  </a:cubicBezTo>
                  <a:cubicBezTo>
                    <a:pt x="991" y="11452"/>
                    <a:pt x="0" y="14209"/>
                    <a:pt x="0" y="16354"/>
                  </a:cubicBezTo>
                  <a:cubicBezTo>
                    <a:pt x="0" y="18498"/>
                    <a:pt x="991" y="20030"/>
                    <a:pt x="3072" y="20720"/>
                  </a:cubicBezTo>
                  <a:cubicBezTo>
                    <a:pt x="5152" y="21409"/>
                    <a:pt x="8323" y="21256"/>
                    <a:pt x="11593" y="19418"/>
                  </a:cubicBezTo>
                  <a:cubicBezTo>
                    <a:pt x="14862" y="17579"/>
                    <a:pt x="18231" y="14056"/>
                    <a:pt x="19916" y="10915"/>
                  </a:cubicBezTo>
                  <a:cubicBezTo>
                    <a:pt x="21600" y="7775"/>
                    <a:pt x="21600" y="5018"/>
                    <a:pt x="21204" y="3179"/>
                  </a:cubicBezTo>
                  <a:cubicBezTo>
                    <a:pt x="20807" y="1341"/>
                    <a:pt x="20015" y="422"/>
                    <a:pt x="18628" y="115"/>
                  </a:cubicBezTo>
                  <a:cubicBezTo>
                    <a:pt x="17240" y="-191"/>
                    <a:pt x="15259" y="115"/>
                    <a:pt x="13872" y="1035"/>
                  </a:cubicBezTo>
                  <a:cubicBezTo>
                    <a:pt x="12484" y="1954"/>
                    <a:pt x="11692" y="3486"/>
                    <a:pt x="10899" y="50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8045450" y="5220616"/>
              <a:ext cx="158750" cy="141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639"/>
                  </a:moveTo>
                  <a:cubicBezTo>
                    <a:pt x="864" y="9349"/>
                    <a:pt x="1728" y="8060"/>
                    <a:pt x="2736" y="6931"/>
                  </a:cubicBezTo>
                  <a:cubicBezTo>
                    <a:pt x="3744" y="5803"/>
                    <a:pt x="4896" y="4836"/>
                    <a:pt x="6192" y="5642"/>
                  </a:cubicBezTo>
                  <a:cubicBezTo>
                    <a:pt x="7488" y="6448"/>
                    <a:pt x="8928" y="9027"/>
                    <a:pt x="9792" y="11445"/>
                  </a:cubicBezTo>
                  <a:cubicBezTo>
                    <a:pt x="10656" y="13863"/>
                    <a:pt x="10944" y="16119"/>
                    <a:pt x="10944" y="18054"/>
                  </a:cubicBezTo>
                  <a:cubicBezTo>
                    <a:pt x="10944" y="19988"/>
                    <a:pt x="10656" y="21600"/>
                    <a:pt x="10224" y="21600"/>
                  </a:cubicBezTo>
                  <a:cubicBezTo>
                    <a:pt x="9792" y="21600"/>
                    <a:pt x="9216" y="19988"/>
                    <a:pt x="9072" y="17087"/>
                  </a:cubicBezTo>
                  <a:cubicBezTo>
                    <a:pt x="8928" y="14185"/>
                    <a:pt x="9216" y="9994"/>
                    <a:pt x="11376" y="6931"/>
                  </a:cubicBezTo>
                  <a:cubicBezTo>
                    <a:pt x="13536" y="3869"/>
                    <a:pt x="17568" y="193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8223250" y="5322216"/>
              <a:ext cx="508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8848477" y="5123644"/>
              <a:ext cx="219324" cy="310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252" fill="norm" stroke="1" extrusionOk="0">
                  <a:moveTo>
                    <a:pt x="14043" y="2727"/>
                  </a:moveTo>
                  <a:cubicBezTo>
                    <a:pt x="13212" y="2292"/>
                    <a:pt x="12382" y="1858"/>
                    <a:pt x="11447" y="2002"/>
                  </a:cubicBezTo>
                  <a:cubicBezTo>
                    <a:pt x="10512" y="2147"/>
                    <a:pt x="9474" y="2872"/>
                    <a:pt x="7708" y="4829"/>
                  </a:cubicBezTo>
                  <a:cubicBezTo>
                    <a:pt x="5943" y="6786"/>
                    <a:pt x="3451" y="9976"/>
                    <a:pt x="1997" y="12368"/>
                  </a:cubicBezTo>
                  <a:cubicBezTo>
                    <a:pt x="543" y="14760"/>
                    <a:pt x="128" y="16354"/>
                    <a:pt x="24" y="17731"/>
                  </a:cubicBezTo>
                  <a:cubicBezTo>
                    <a:pt x="-80" y="19109"/>
                    <a:pt x="128" y="20268"/>
                    <a:pt x="1062" y="20848"/>
                  </a:cubicBezTo>
                  <a:cubicBezTo>
                    <a:pt x="1997" y="21428"/>
                    <a:pt x="3658" y="21428"/>
                    <a:pt x="5943" y="20558"/>
                  </a:cubicBezTo>
                  <a:cubicBezTo>
                    <a:pt x="8228" y="19688"/>
                    <a:pt x="11135" y="17949"/>
                    <a:pt x="13628" y="15267"/>
                  </a:cubicBezTo>
                  <a:cubicBezTo>
                    <a:pt x="16120" y="12585"/>
                    <a:pt x="18197" y="8961"/>
                    <a:pt x="18924" y="6424"/>
                  </a:cubicBezTo>
                  <a:cubicBezTo>
                    <a:pt x="19651" y="3887"/>
                    <a:pt x="19028" y="2437"/>
                    <a:pt x="17366" y="1423"/>
                  </a:cubicBezTo>
                  <a:cubicBezTo>
                    <a:pt x="15705" y="408"/>
                    <a:pt x="13005" y="-172"/>
                    <a:pt x="10512" y="45"/>
                  </a:cubicBezTo>
                  <a:cubicBezTo>
                    <a:pt x="8020" y="263"/>
                    <a:pt x="5735" y="1278"/>
                    <a:pt x="4489" y="2147"/>
                  </a:cubicBezTo>
                  <a:cubicBezTo>
                    <a:pt x="3243" y="3017"/>
                    <a:pt x="3035" y="3742"/>
                    <a:pt x="2828" y="4539"/>
                  </a:cubicBezTo>
                  <a:cubicBezTo>
                    <a:pt x="2620" y="5337"/>
                    <a:pt x="2412" y="6207"/>
                    <a:pt x="2828" y="6931"/>
                  </a:cubicBezTo>
                  <a:cubicBezTo>
                    <a:pt x="3243" y="7656"/>
                    <a:pt x="4282" y="8236"/>
                    <a:pt x="7501" y="8743"/>
                  </a:cubicBezTo>
                  <a:cubicBezTo>
                    <a:pt x="10720" y="9251"/>
                    <a:pt x="16120" y="9686"/>
                    <a:pt x="21520" y="10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9246542" y="5227909"/>
              <a:ext cx="138759" cy="83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0812" fill="norm" stroke="1" extrusionOk="0">
                  <a:moveTo>
                    <a:pt x="1818" y="9248"/>
                  </a:moveTo>
                  <a:cubicBezTo>
                    <a:pt x="836" y="7141"/>
                    <a:pt x="-146" y="5033"/>
                    <a:pt x="18" y="3189"/>
                  </a:cubicBezTo>
                  <a:cubicBezTo>
                    <a:pt x="181" y="1345"/>
                    <a:pt x="1490" y="-235"/>
                    <a:pt x="2799" y="28"/>
                  </a:cubicBezTo>
                  <a:cubicBezTo>
                    <a:pt x="4109" y="292"/>
                    <a:pt x="5418" y="2399"/>
                    <a:pt x="6236" y="5033"/>
                  </a:cubicBezTo>
                  <a:cubicBezTo>
                    <a:pt x="7054" y="7667"/>
                    <a:pt x="7381" y="10828"/>
                    <a:pt x="7872" y="13726"/>
                  </a:cubicBezTo>
                  <a:cubicBezTo>
                    <a:pt x="8363" y="16624"/>
                    <a:pt x="9018" y="19258"/>
                    <a:pt x="10163" y="20311"/>
                  </a:cubicBezTo>
                  <a:cubicBezTo>
                    <a:pt x="11309" y="21365"/>
                    <a:pt x="12945" y="20838"/>
                    <a:pt x="14909" y="17941"/>
                  </a:cubicBezTo>
                  <a:cubicBezTo>
                    <a:pt x="16872" y="15043"/>
                    <a:pt x="19163" y="9775"/>
                    <a:pt x="21454" y="4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9182049" y="5385716"/>
              <a:ext cx="190552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717" y="21600"/>
                  </a:moveTo>
                  <a:cubicBezTo>
                    <a:pt x="243" y="18000"/>
                    <a:pt x="-232" y="14400"/>
                    <a:pt x="124" y="11880"/>
                  </a:cubicBezTo>
                  <a:cubicBezTo>
                    <a:pt x="480" y="9360"/>
                    <a:pt x="1667" y="7920"/>
                    <a:pt x="3447" y="7200"/>
                  </a:cubicBezTo>
                  <a:cubicBezTo>
                    <a:pt x="5227" y="6480"/>
                    <a:pt x="7601" y="6480"/>
                    <a:pt x="9263" y="7560"/>
                  </a:cubicBezTo>
                  <a:cubicBezTo>
                    <a:pt x="10924" y="8640"/>
                    <a:pt x="11873" y="10800"/>
                    <a:pt x="13772" y="9720"/>
                  </a:cubicBezTo>
                  <a:cubicBezTo>
                    <a:pt x="15671" y="8640"/>
                    <a:pt x="18520" y="4320"/>
                    <a:pt x="2136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9596029" y="5156641"/>
              <a:ext cx="297271" cy="315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310" fill="norm" stroke="1" extrusionOk="0">
                  <a:moveTo>
                    <a:pt x="12783" y="1319"/>
                  </a:moveTo>
                  <a:cubicBezTo>
                    <a:pt x="12324" y="747"/>
                    <a:pt x="11864" y="175"/>
                    <a:pt x="11251" y="32"/>
                  </a:cubicBezTo>
                  <a:cubicBezTo>
                    <a:pt x="10638" y="-111"/>
                    <a:pt x="9872" y="175"/>
                    <a:pt x="8264" y="1892"/>
                  </a:cubicBezTo>
                  <a:cubicBezTo>
                    <a:pt x="6655" y="3608"/>
                    <a:pt x="4204" y="6755"/>
                    <a:pt x="2672" y="9473"/>
                  </a:cubicBezTo>
                  <a:cubicBezTo>
                    <a:pt x="1141" y="12191"/>
                    <a:pt x="528" y="14480"/>
                    <a:pt x="221" y="15982"/>
                  </a:cubicBezTo>
                  <a:cubicBezTo>
                    <a:pt x="-85" y="17484"/>
                    <a:pt x="-85" y="18199"/>
                    <a:pt x="298" y="18986"/>
                  </a:cubicBezTo>
                  <a:cubicBezTo>
                    <a:pt x="681" y="19772"/>
                    <a:pt x="1447" y="20631"/>
                    <a:pt x="2672" y="21060"/>
                  </a:cubicBezTo>
                  <a:cubicBezTo>
                    <a:pt x="3898" y="21489"/>
                    <a:pt x="5583" y="21489"/>
                    <a:pt x="7728" y="20059"/>
                  </a:cubicBezTo>
                  <a:cubicBezTo>
                    <a:pt x="9872" y="18628"/>
                    <a:pt x="12477" y="15767"/>
                    <a:pt x="13932" y="12978"/>
                  </a:cubicBezTo>
                  <a:cubicBezTo>
                    <a:pt x="15387" y="10188"/>
                    <a:pt x="15694" y="7470"/>
                    <a:pt x="15234" y="5539"/>
                  </a:cubicBezTo>
                  <a:cubicBezTo>
                    <a:pt x="14775" y="3608"/>
                    <a:pt x="13549" y="2464"/>
                    <a:pt x="11864" y="1892"/>
                  </a:cubicBezTo>
                  <a:cubicBezTo>
                    <a:pt x="10179" y="1319"/>
                    <a:pt x="8034" y="1319"/>
                    <a:pt x="6655" y="1677"/>
                  </a:cubicBezTo>
                  <a:cubicBezTo>
                    <a:pt x="5277" y="2035"/>
                    <a:pt x="4664" y="2750"/>
                    <a:pt x="4281" y="3537"/>
                  </a:cubicBezTo>
                  <a:cubicBezTo>
                    <a:pt x="3898" y="4323"/>
                    <a:pt x="3745" y="5182"/>
                    <a:pt x="4128" y="5825"/>
                  </a:cubicBezTo>
                  <a:cubicBezTo>
                    <a:pt x="4511" y="6469"/>
                    <a:pt x="5430" y="6898"/>
                    <a:pt x="7728" y="7041"/>
                  </a:cubicBezTo>
                  <a:cubicBezTo>
                    <a:pt x="10026" y="7184"/>
                    <a:pt x="13702" y="7041"/>
                    <a:pt x="16230" y="6612"/>
                  </a:cubicBezTo>
                  <a:cubicBezTo>
                    <a:pt x="18758" y="6183"/>
                    <a:pt x="20136" y="5468"/>
                    <a:pt x="21515" y="47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9716442" y="4954861"/>
              <a:ext cx="132409" cy="87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0757" fill="norm" stroke="1" extrusionOk="0">
                  <a:moveTo>
                    <a:pt x="4990" y="5804"/>
                  </a:moveTo>
                  <a:cubicBezTo>
                    <a:pt x="3961" y="7813"/>
                    <a:pt x="2933" y="9823"/>
                    <a:pt x="1904" y="12836"/>
                  </a:cubicBezTo>
                  <a:cubicBezTo>
                    <a:pt x="876" y="15850"/>
                    <a:pt x="-153" y="19869"/>
                    <a:pt x="18" y="20623"/>
                  </a:cubicBezTo>
                  <a:cubicBezTo>
                    <a:pt x="190" y="21376"/>
                    <a:pt x="1561" y="18864"/>
                    <a:pt x="3447" y="15599"/>
                  </a:cubicBezTo>
                  <a:cubicBezTo>
                    <a:pt x="5333" y="12334"/>
                    <a:pt x="7733" y="8316"/>
                    <a:pt x="9618" y="5302"/>
                  </a:cubicBezTo>
                  <a:cubicBezTo>
                    <a:pt x="11504" y="2288"/>
                    <a:pt x="12876" y="278"/>
                    <a:pt x="14247" y="27"/>
                  </a:cubicBezTo>
                  <a:cubicBezTo>
                    <a:pt x="15618" y="-224"/>
                    <a:pt x="16990" y="1283"/>
                    <a:pt x="18190" y="4548"/>
                  </a:cubicBezTo>
                  <a:cubicBezTo>
                    <a:pt x="19390" y="7813"/>
                    <a:pt x="20418" y="12836"/>
                    <a:pt x="21447" y="178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9950449" y="5417952"/>
              <a:ext cx="19051" cy="37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20202"/>
                  </a:moveTo>
                  <a:cubicBezTo>
                    <a:pt x="4800" y="11107"/>
                    <a:pt x="9600" y="2013"/>
                    <a:pt x="13200" y="307"/>
                  </a:cubicBezTo>
                  <a:cubicBezTo>
                    <a:pt x="16800" y="-1398"/>
                    <a:pt x="19200" y="4286"/>
                    <a:pt x="21600" y="99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509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4622800" y="5398416"/>
              <a:ext cx="444500" cy="91894"/>
            </a:xfrm>
            <a:prstGeom prst="rect">
              <a:avLst/>
            </a:prstGeom>
            <a:effectLst/>
          </p:spPr>
        </p:pic>
        <p:pic>
          <p:nvPicPr>
            <p:cNvPr id="1511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4653421" y="5449216"/>
              <a:ext cx="432930" cy="120117"/>
            </a:xfrm>
            <a:prstGeom prst="rect">
              <a:avLst/>
            </a:prstGeom>
            <a:effectLst/>
          </p:spPr>
        </p:pic>
        <p:pic>
          <p:nvPicPr>
            <p:cNvPr id="1513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4551727" y="5677816"/>
              <a:ext cx="407624" cy="245524"/>
            </a:xfrm>
            <a:prstGeom prst="rect">
              <a:avLst/>
            </a:prstGeom>
            <a:effectLst/>
          </p:spPr>
        </p:pic>
        <p:pic>
          <p:nvPicPr>
            <p:cNvPr id="1515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4960200" y="5595266"/>
              <a:ext cx="227751" cy="323851"/>
            </a:xfrm>
            <a:prstGeom prst="rect">
              <a:avLst/>
            </a:prstGeom>
            <a:effectLst/>
          </p:spPr>
        </p:pic>
        <p:pic>
          <p:nvPicPr>
            <p:cNvPr id="1517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5156200" y="5722266"/>
              <a:ext cx="167217" cy="190501"/>
            </a:xfrm>
            <a:prstGeom prst="rect">
              <a:avLst/>
            </a:prstGeom>
            <a:effectLst/>
          </p:spPr>
        </p:pic>
        <p:pic>
          <p:nvPicPr>
            <p:cNvPr id="1519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5326430" y="5722266"/>
              <a:ext cx="173868" cy="200949"/>
            </a:xfrm>
            <a:prstGeom prst="rect">
              <a:avLst/>
            </a:prstGeom>
            <a:effectLst/>
          </p:spPr>
        </p:pic>
        <p:pic>
          <p:nvPicPr>
            <p:cNvPr id="1521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5448299" y="5760366"/>
              <a:ext cx="246857" cy="194734"/>
            </a:xfrm>
            <a:prstGeom prst="rect">
              <a:avLst/>
            </a:prstGeom>
            <a:effectLst/>
          </p:spPr>
        </p:pic>
        <p:pic>
          <p:nvPicPr>
            <p:cNvPr id="1523" name="Line Line" descr="Line Lin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5645150" y="5823866"/>
              <a:ext cx="152400" cy="76201"/>
            </a:xfrm>
            <a:prstGeom prst="rect">
              <a:avLst/>
            </a:prstGeom>
            <a:effectLst/>
          </p:spPr>
        </p:pic>
        <p:pic>
          <p:nvPicPr>
            <p:cNvPr id="1525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5665210" y="5746861"/>
              <a:ext cx="220244" cy="248456"/>
            </a:xfrm>
            <a:prstGeom prst="rect">
              <a:avLst/>
            </a:prstGeom>
            <a:effectLst/>
          </p:spPr>
        </p:pic>
        <p:pic>
          <p:nvPicPr>
            <p:cNvPr id="1527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6572250" y="5459799"/>
              <a:ext cx="469900" cy="91018"/>
            </a:xfrm>
            <a:prstGeom prst="rect">
              <a:avLst/>
            </a:prstGeom>
            <a:effectLst/>
          </p:spPr>
        </p:pic>
        <p:pic>
          <p:nvPicPr>
            <p:cNvPr id="1529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6648450" y="5516389"/>
              <a:ext cx="381000" cy="97928"/>
            </a:xfrm>
            <a:prstGeom prst="rect">
              <a:avLst/>
            </a:prstGeom>
            <a:effectLst/>
          </p:spPr>
        </p:pic>
        <p:pic>
          <p:nvPicPr>
            <p:cNvPr id="1531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6608644" y="5736490"/>
              <a:ext cx="287456" cy="228287"/>
            </a:xfrm>
            <a:prstGeom prst="rect">
              <a:avLst/>
            </a:prstGeom>
            <a:effectLst/>
          </p:spPr>
        </p:pic>
        <p:pic>
          <p:nvPicPr>
            <p:cNvPr id="1533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6776772" y="5767659"/>
              <a:ext cx="449529" cy="233011"/>
            </a:xfrm>
            <a:prstGeom prst="rect">
              <a:avLst/>
            </a:prstGeom>
            <a:effectLst/>
          </p:spPr>
        </p:pic>
        <p:pic>
          <p:nvPicPr>
            <p:cNvPr id="1535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7378700" y="5658766"/>
              <a:ext cx="196056" cy="370818"/>
            </a:xfrm>
            <a:prstGeom prst="rect">
              <a:avLst/>
            </a:prstGeom>
            <a:effectLst/>
          </p:spPr>
        </p:pic>
        <p:pic>
          <p:nvPicPr>
            <p:cNvPr id="1537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7592347" y="5831662"/>
              <a:ext cx="199104" cy="214455"/>
            </a:xfrm>
            <a:prstGeom prst="rect">
              <a:avLst/>
            </a:prstGeom>
            <a:effectLst/>
          </p:spPr>
        </p:pic>
        <p:pic>
          <p:nvPicPr>
            <p:cNvPr id="1539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6717162" y="6170266"/>
              <a:ext cx="210688" cy="231451"/>
            </a:xfrm>
            <a:prstGeom prst="rect">
              <a:avLst/>
            </a:prstGeom>
            <a:effectLst/>
          </p:spPr>
        </p:pic>
        <p:pic>
          <p:nvPicPr>
            <p:cNvPr id="1541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6863861" y="6211216"/>
              <a:ext cx="218470" cy="171721"/>
            </a:xfrm>
            <a:prstGeom prst="rect">
              <a:avLst/>
            </a:prstGeom>
            <a:effectLst/>
          </p:spPr>
        </p:pic>
        <p:pic>
          <p:nvPicPr>
            <p:cNvPr id="1543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7035800" y="6223992"/>
              <a:ext cx="304800" cy="196775"/>
            </a:xfrm>
            <a:prstGeom prst="rect">
              <a:avLst/>
            </a:prstGeom>
            <a:effectLst/>
          </p:spPr>
        </p:pic>
        <p:pic>
          <p:nvPicPr>
            <p:cNvPr id="1545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7281803" y="6240764"/>
              <a:ext cx="261440" cy="405014"/>
            </a:xfrm>
            <a:prstGeom prst="rect">
              <a:avLst/>
            </a:prstGeom>
            <a:effectLst/>
          </p:spPr>
        </p:pic>
        <p:pic>
          <p:nvPicPr>
            <p:cNvPr id="1547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7534932" y="6083086"/>
              <a:ext cx="403093" cy="383348"/>
            </a:xfrm>
            <a:prstGeom prst="rect">
              <a:avLst/>
            </a:prstGeom>
            <a:effectLst/>
          </p:spPr>
        </p:pic>
        <p:pic>
          <p:nvPicPr>
            <p:cNvPr id="1549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7708900" y="6268366"/>
              <a:ext cx="304800" cy="82551"/>
            </a:xfrm>
            <a:prstGeom prst="rect">
              <a:avLst/>
            </a:prstGeom>
            <a:effectLst/>
          </p:spPr>
        </p:pic>
        <p:pic>
          <p:nvPicPr>
            <p:cNvPr id="1551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7930600" y="6080305"/>
              <a:ext cx="408148" cy="420361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5" name="Drawing"/>
          <p:cNvGrpSpPr/>
          <p:nvPr/>
        </p:nvGrpSpPr>
        <p:grpSpPr>
          <a:xfrm>
            <a:off x="830499" y="1593849"/>
            <a:ext cx="11486385" cy="7790455"/>
            <a:chOff x="0" y="0"/>
            <a:chExt cx="11486384" cy="7790452"/>
          </a:xfrm>
        </p:grpSpPr>
        <p:sp>
          <p:nvSpPr>
            <p:cNvPr id="1555" name="Line"/>
            <p:cNvSpPr/>
            <p:nvPr/>
          </p:nvSpPr>
          <p:spPr>
            <a:xfrm>
              <a:off x="382350" y="266700"/>
              <a:ext cx="19051" cy="410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1" fill="norm" stroke="1" extrusionOk="0">
                  <a:moveTo>
                    <a:pt x="0" y="0"/>
                  </a:moveTo>
                  <a:cubicBezTo>
                    <a:pt x="2400" y="3766"/>
                    <a:pt x="4800" y="7532"/>
                    <a:pt x="6000" y="10911"/>
                  </a:cubicBezTo>
                  <a:cubicBezTo>
                    <a:pt x="7200" y="14289"/>
                    <a:pt x="7200" y="17280"/>
                    <a:pt x="9600" y="19108"/>
                  </a:cubicBezTo>
                  <a:cubicBezTo>
                    <a:pt x="12000" y="20935"/>
                    <a:pt x="16800" y="21600"/>
                    <a:pt x="19200" y="21489"/>
                  </a:cubicBezTo>
                  <a:cubicBezTo>
                    <a:pt x="21600" y="21378"/>
                    <a:pt x="21600" y="20492"/>
                    <a:pt x="21600" y="196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178659" y="254000"/>
              <a:ext cx="324342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600" fill="norm" stroke="1" extrusionOk="0">
                  <a:moveTo>
                    <a:pt x="1295" y="21600"/>
                  </a:moveTo>
                  <a:cubicBezTo>
                    <a:pt x="734" y="20769"/>
                    <a:pt x="173" y="19938"/>
                    <a:pt x="32" y="18831"/>
                  </a:cubicBezTo>
                  <a:cubicBezTo>
                    <a:pt x="-108" y="17723"/>
                    <a:pt x="173" y="16338"/>
                    <a:pt x="1505" y="14538"/>
                  </a:cubicBezTo>
                  <a:cubicBezTo>
                    <a:pt x="2837" y="12738"/>
                    <a:pt x="5222" y="10523"/>
                    <a:pt x="8728" y="8031"/>
                  </a:cubicBezTo>
                  <a:cubicBezTo>
                    <a:pt x="12235" y="5538"/>
                    <a:pt x="16863" y="2769"/>
                    <a:pt x="2149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530517" y="247650"/>
              <a:ext cx="118534" cy="392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3086" y="0"/>
                  </a:moveTo>
                  <a:cubicBezTo>
                    <a:pt x="2700" y="4967"/>
                    <a:pt x="2314" y="9934"/>
                    <a:pt x="1929" y="13110"/>
                  </a:cubicBezTo>
                  <a:cubicBezTo>
                    <a:pt x="1543" y="16287"/>
                    <a:pt x="1157" y="17673"/>
                    <a:pt x="771" y="18886"/>
                  </a:cubicBezTo>
                  <a:cubicBezTo>
                    <a:pt x="386" y="20098"/>
                    <a:pt x="0" y="21138"/>
                    <a:pt x="0" y="21369"/>
                  </a:cubicBezTo>
                  <a:cubicBezTo>
                    <a:pt x="0" y="21600"/>
                    <a:pt x="386" y="21022"/>
                    <a:pt x="1350" y="19636"/>
                  </a:cubicBezTo>
                  <a:cubicBezTo>
                    <a:pt x="2314" y="18250"/>
                    <a:pt x="3857" y="16056"/>
                    <a:pt x="5014" y="14670"/>
                  </a:cubicBezTo>
                  <a:cubicBezTo>
                    <a:pt x="6171" y="13283"/>
                    <a:pt x="6943" y="12706"/>
                    <a:pt x="8100" y="12244"/>
                  </a:cubicBezTo>
                  <a:cubicBezTo>
                    <a:pt x="9257" y="11782"/>
                    <a:pt x="10800" y="11435"/>
                    <a:pt x="12150" y="11666"/>
                  </a:cubicBezTo>
                  <a:cubicBezTo>
                    <a:pt x="13500" y="11897"/>
                    <a:pt x="14657" y="12706"/>
                    <a:pt x="16200" y="13803"/>
                  </a:cubicBezTo>
                  <a:cubicBezTo>
                    <a:pt x="17743" y="14901"/>
                    <a:pt x="19671" y="16287"/>
                    <a:pt x="21600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680800" y="434885"/>
              <a:ext cx="187145" cy="14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455" fill="norm" stroke="1" extrusionOk="0">
                  <a:moveTo>
                    <a:pt x="0" y="5255"/>
                  </a:moveTo>
                  <a:cubicBezTo>
                    <a:pt x="243" y="3667"/>
                    <a:pt x="485" y="2079"/>
                    <a:pt x="849" y="2079"/>
                  </a:cubicBezTo>
                  <a:cubicBezTo>
                    <a:pt x="1213" y="2079"/>
                    <a:pt x="1699" y="3667"/>
                    <a:pt x="2063" y="6049"/>
                  </a:cubicBezTo>
                  <a:cubicBezTo>
                    <a:pt x="2427" y="8431"/>
                    <a:pt x="2670" y="11608"/>
                    <a:pt x="2912" y="14149"/>
                  </a:cubicBezTo>
                  <a:cubicBezTo>
                    <a:pt x="3155" y="16690"/>
                    <a:pt x="3398" y="18596"/>
                    <a:pt x="3640" y="18596"/>
                  </a:cubicBezTo>
                  <a:cubicBezTo>
                    <a:pt x="3883" y="18596"/>
                    <a:pt x="4126" y="16690"/>
                    <a:pt x="4611" y="13990"/>
                  </a:cubicBezTo>
                  <a:cubicBezTo>
                    <a:pt x="5097" y="11290"/>
                    <a:pt x="5825" y="7796"/>
                    <a:pt x="6674" y="5573"/>
                  </a:cubicBezTo>
                  <a:cubicBezTo>
                    <a:pt x="7524" y="3349"/>
                    <a:pt x="8494" y="2396"/>
                    <a:pt x="9344" y="2714"/>
                  </a:cubicBezTo>
                  <a:cubicBezTo>
                    <a:pt x="10193" y="3031"/>
                    <a:pt x="10921" y="4620"/>
                    <a:pt x="11407" y="6526"/>
                  </a:cubicBezTo>
                  <a:cubicBezTo>
                    <a:pt x="11892" y="8431"/>
                    <a:pt x="12135" y="10655"/>
                    <a:pt x="12378" y="10814"/>
                  </a:cubicBezTo>
                  <a:cubicBezTo>
                    <a:pt x="12620" y="10973"/>
                    <a:pt x="12863" y="9067"/>
                    <a:pt x="13227" y="7320"/>
                  </a:cubicBezTo>
                  <a:cubicBezTo>
                    <a:pt x="13591" y="5573"/>
                    <a:pt x="14076" y="3984"/>
                    <a:pt x="15169" y="2555"/>
                  </a:cubicBezTo>
                  <a:cubicBezTo>
                    <a:pt x="16261" y="1126"/>
                    <a:pt x="17960" y="-145"/>
                    <a:pt x="19173" y="14"/>
                  </a:cubicBezTo>
                  <a:cubicBezTo>
                    <a:pt x="20387" y="173"/>
                    <a:pt x="21115" y="1761"/>
                    <a:pt x="21357" y="5573"/>
                  </a:cubicBezTo>
                  <a:cubicBezTo>
                    <a:pt x="21600" y="9384"/>
                    <a:pt x="21357" y="15420"/>
                    <a:pt x="21115" y="214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439500" y="641713"/>
              <a:ext cx="431801" cy="94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21050"/>
                  </a:moveTo>
                  <a:cubicBezTo>
                    <a:pt x="2435" y="16354"/>
                    <a:pt x="4871" y="11659"/>
                    <a:pt x="7888" y="7902"/>
                  </a:cubicBezTo>
                  <a:cubicBezTo>
                    <a:pt x="10906" y="4146"/>
                    <a:pt x="14506" y="1328"/>
                    <a:pt x="16888" y="389"/>
                  </a:cubicBezTo>
                  <a:cubicBezTo>
                    <a:pt x="19271" y="-550"/>
                    <a:pt x="20435" y="389"/>
                    <a:pt x="21600" y="13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630998" y="654050"/>
              <a:ext cx="322853" cy="105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41" fill="norm" stroke="1" extrusionOk="0">
                  <a:moveTo>
                    <a:pt x="2051" y="20736"/>
                  </a:moveTo>
                  <a:cubicBezTo>
                    <a:pt x="1062" y="21168"/>
                    <a:pt x="74" y="21600"/>
                    <a:pt x="4" y="21384"/>
                  </a:cubicBezTo>
                  <a:cubicBezTo>
                    <a:pt x="-67" y="21168"/>
                    <a:pt x="780" y="20304"/>
                    <a:pt x="3039" y="17928"/>
                  </a:cubicBezTo>
                  <a:cubicBezTo>
                    <a:pt x="5298" y="15552"/>
                    <a:pt x="8968" y="11664"/>
                    <a:pt x="12286" y="8424"/>
                  </a:cubicBezTo>
                  <a:cubicBezTo>
                    <a:pt x="15604" y="5184"/>
                    <a:pt x="18568" y="2592"/>
                    <a:pt x="215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1093550" y="419099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1125300" y="5588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1746669" y="181715"/>
              <a:ext cx="426382" cy="642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14" fill="norm" stroke="1" extrusionOk="0">
                  <a:moveTo>
                    <a:pt x="3877" y="2834"/>
                  </a:moveTo>
                  <a:cubicBezTo>
                    <a:pt x="3345" y="2975"/>
                    <a:pt x="2813" y="3116"/>
                    <a:pt x="2281" y="3152"/>
                  </a:cubicBezTo>
                  <a:cubicBezTo>
                    <a:pt x="1749" y="3187"/>
                    <a:pt x="1217" y="3116"/>
                    <a:pt x="951" y="2905"/>
                  </a:cubicBezTo>
                  <a:cubicBezTo>
                    <a:pt x="685" y="2693"/>
                    <a:pt x="685" y="2340"/>
                    <a:pt x="792" y="1952"/>
                  </a:cubicBezTo>
                  <a:cubicBezTo>
                    <a:pt x="898" y="1564"/>
                    <a:pt x="1111" y="1140"/>
                    <a:pt x="1377" y="787"/>
                  </a:cubicBezTo>
                  <a:cubicBezTo>
                    <a:pt x="1643" y="434"/>
                    <a:pt x="1962" y="152"/>
                    <a:pt x="2388" y="46"/>
                  </a:cubicBezTo>
                  <a:cubicBezTo>
                    <a:pt x="2813" y="-60"/>
                    <a:pt x="3345" y="11"/>
                    <a:pt x="3611" y="328"/>
                  </a:cubicBezTo>
                  <a:cubicBezTo>
                    <a:pt x="3877" y="646"/>
                    <a:pt x="3877" y="1211"/>
                    <a:pt x="3877" y="2869"/>
                  </a:cubicBezTo>
                  <a:cubicBezTo>
                    <a:pt x="3877" y="4528"/>
                    <a:pt x="3877" y="7281"/>
                    <a:pt x="3505" y="9364"/>
                  </a:cubicBezTo>
                  <a:cubicBezTo>
                    <a:pt x="3133" y="11446"/>
                    <a:pt x="2388" y="12858"/>
                    <a:pt x="1749" y="13634"/>
                  </a:cubicBezTo>
                  <a:cubicBezTo>
                    <a:pt x="1111" y="14411"/>
                    <a:pt x="579" y="14552"/>
                    <a:pt x="260" y="14411"/>
                  </a:cubicBezTo>
                  <a:cubicBezTo>
                    <a:pt x="-60" y="14269"/>
                    <a:pt x="-166" y="13846"/>
                    <a:pt x="419" y="12928"/>
                  </a:cubicBezTo>
                  <a:cubicBezTo>
                    <a:pt x="1004" y="12011"/>
                    <a:pt x="2281" y="10599"/>
                    <a:pt x="3984" y="8905"/>
                  </a:cubicBezTo>
                  <a:cubicBezTo>
                    <a:pt x="5686" y="7211"/>
                    <a:pt x="7814" y="5234"/>
                    <a:pt x="9038" y="4069"/>
                  </a:cubicBezTo>
                  <a:cubicBezTo>
                    <a:pt x="10262" y="2905"/>
                    <a:pt x="10581" y="2552"/>
                    <a:pt x="10794" y="2058"/>
                  </a:cubicBezTo>
                  <a:cubicBezTo>
                    <a:pt x="11006" y="1564"/>
                    <a:pt x="11113" y="928"/>
                    <a:pt x="11006" y="752"/>
                  </a:cubicBezTo>
                  <a:cubicBezTo>
                    <a:pt x="10900" y="575"/>
                    <a:pt x="10581" y="858"/>
                    <a:pt x="10049" y="2128"/>
                  </a:cubicBezTo>
                  <a:cubicBezTo>
                    <a:pt x="9517" y="3399"/>
                    <a:pt x="8772" y="5658"/>
                    <a:pt x="8080" y="7881"/>
                  </a:cubicBezTo>
                  <a:cubicBezTo>
                    <a:pt x="7389" y="10105"/>
                    <a:pt x="6750" y="12293"/>
                    <a:pt x="6431" y="14340"/>
                  </a:cubicBezTo>
                  <a:cubicBezTo>
                    <a:pt x="6112" y="16387"/>
                    <a:pt x="6112" y="18293"/>
                    <a:pt x="6218" y="19422"/>
                  </a:cubicBezTo>
                  <a:cubicBezTo>
                    <a:pt x="6325" y="20552"/>
                    <a:pt x="6537" y="20905"/>
                    <a:pt x="6963" y="21152"/>
                  </a:cubicBezTo>
                  <a:cubicBezTo>
                    <a:pt x="7389" y="21399"/>
                    <a:pt x="8027" y="21540"/>
                    <a:pt x="8825" y="21258"/>
                  </a:cubicBezTo>
                  <a:cubicBezTo>
                    <a:pt x="9623" y="20975"/>
                    <a:pt x="10581" y="20269"/>
                    <a:pt x="11326" y="19105"/>
                  </a:cubicBezTo>
                  <a:cubicBezTo>
                    <a:pt x="12070" y="17940"/>
                    <a:pt x="12602" y="16316"/>
                    <a:pt x="12815" y="15293"/>
                  </a:cubicBezTo>
                  <a:cubicBezTo>
                    <a:pt x="13028" y="14269"/>
                    <a:pt x="12922" y="13846"/>
                    <a:pt x="12496" y="13458"/>
                  </a:cubicBezTo>
                  <a:cubicBezTo>
                    <a:pt x="12070" y="13069"/>
                    <a:pt x="11326" y="12716"/>
                    <a:pt x="11379" y="12540"/>
                  </a:cubicBezTo>
                  <a:cubicBezTo>
                    <a:pt x="11432" y="12364"/>
                    <a:pt x="12283" y="12364"/>
                    <a:pt x="14092" y="12046"/>
                  </a:cubicBezTo>
                  <a:cubicBezTo>
                    <a:pt x="15901" y="11728"/>
                    <a:pt x="18667" y="11093"/>
                    <a:pt x="21434" y="10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2987967" y="158750"/>
              <a:ext cx="146452" cy="4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68" fill="norm" stroke="1" extrusionOk="0">
                  <a:moveTo>
                    <a:pt x="2469" y="0"/>
                  </a:moveTo>
                  <a:cubicBezTo>
                    <a:pt x="1851" y="2713"/>
                    <a:pt x="1234" y="5426"/>
                    <a:pt x="926" y="8452"/>
                  </a:cubicBezTo>
                  <a:cubicBezTo>
                    <a:pt x="617" y="11478"/>
                    <a:pt x="617" y="14817"/>
                    <a:pt x="617" y="16852"/>
                  </a:cubicBezTo>
                  <a:cubicBezTo>
                    <a:pt x="617" y="18887"/>
                    <a:pt x="617" y="19617"/>
                    <a:pt x="463" y="20296"/>
                  </a:cubicBezTo>
                  <a:cubicBezTo>
                    <a:pt x="309" y="20974"/>
                    <a:pt x="0" y="21600"/>
                    <a:pt x="0" y="21443"/>
                  </a:cubicBezTo>
                  <a:cubicBezTo>
                    <a:pt x="0" y="21287"/>
                    <a:pt x="309" y="20348"/>
                    <a:pt x="1234" y="19043"/>
                  </a:cubicBezTo>
                  <a:cubicBezTo>
                    <a:pt x="2160" y="17739"/>
                    <a:pt x="3703" y="16070"/>
                    <a:pt x="4937" y="15026"/>
                  </a:cubicBezTo>
                  <a:cubicBezTo>
                    <a:pt x="6171" y="13983"/>
                    <a:pt x="7097" y="13565"/>
                    <a:pt x="8177" y="13200"/>
                  </a:cubicBezTo>
                  <a:cubicBezTo>
                    <a:pt x="9257" y="12835"/>
                    <a:pt x="10491" y="12522"/>
                    <a:pt x="11880" y="12417"/>
                  </a:cubicBezTo>
                  <a:cubicBezTo>
                    <a:pt x="13269" y="12313"/>
                    <a:pt x="14811" y="12417"/>
                    <a:pt x="16354" y="12939"/>
                  </a:cubicBezTo>
                  <a:cubicBezTo>
                    <a:pt x="17897" y="13461"/>
                    <a:pt x="19440" y="14400"/>
                    <a:pt x="20366" y="15391"/>
                  </a:cubicBezTo>
                  <a:cubicBezTo>
                    <a:pt x="21291" y="16383"/>
                    <a:pt x="21600" y="17426"/>
                    <a:pt x="21137" y="18157"/>
                  </a:cubicBezTo>
                  <a:cubicBezTo>
                    <a:pt x="20674" y="18887"/>
                    <a:pt x="19440" y="19304"/>
                    <a:pt x="17280" y="19617"/>
                  </a:cubicBezTo>
                  <a:cubicBezTo>
                    <a:pt x="15120" y="19930"/>
                    <a:pt x="12034" y="20139"/>
                    <a:pt x="9566" y="20191"/>
                  </a:cubicBezTo>
                  <a:cubicBezTo>
                    <a:pt x="7097" y="20243"/>
                    <a:pt x="5246" y="20139"/>
                    <a:pt x="3703" y="19930"/>
                  </a:cubicBezTo>
                  <a:cubicBezTo>
                    <a:pt x="2160" y="19722"/>
                    <a:pt x="926" y="19409"/>
                    <a:pt x="771" y="18991"/>
                  </a:cubicBezTo>
                  <a:cubicBezTo>
                    <a:pt x="617" y="18574"/>
                    <a:pt x="1543" y="18052"/>
                    <a:pt x="2931" y="17635"/>
                  </a:cubicBezTo>
                  <a:cubicBezTo>
                    <a:pt x="4320" y="17217"/>
                    <a:pt x="6171" y="16904"/>
                    <a:pt x="8023" y="16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3182700" y="400049"/>
              <a:ext cx="1" cy="1524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3176350" y="338880"/>
              <a:ext cx="5715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800" y="11375"/>
                    <a:pt x="1600" y="2735"/>
                    <a:pt x="5200" y="575"/>
                  </a:cubicBezTo>
                  <a:cubicBezTo>
                    <a:pt x="8800" y="-1585"/>
                    <a:pt x="152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3246200" y="389051"/>
              <a:ext cx="190501" cy="13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12240" y="3664"/>
                  </a:moveTo>
                  <a:cubicBezTo>
                    <a:pt x="11520" y="2355"/>
                    <a:pt x="10800" y="1046"/>
                    <a:pt x="9840" y="392"/>
                  </a:cubicBezTo>
                  <a:cubicBezTo>
                    <a:pt x="8880" y="-263"/>
                    <a:pt x="7680" y="-263"/>
                    <a:pt x="6000" y="1701"/>
                  </a:cubicBezTo>
                  <a:cubicBezTo>
                    <a:pt x="4320" y="3664"/>
                    <a:pt x="2160" y="7592"/>
                    <a:pt x="1080" y="10373"/>
                  </a:cubicBezTo>
                  <a:cubicBezTo>
                    <a:pt x="0" y="13155"/>
                    <a:pt x="0" y="14792"/>
                    <a:pt x="0" y="16428"/>
                  </a:cubicBezTo>
                  <a:cubicBezTo>
                    <a:pt x="0" y="18064"/>
                    <a:pt x="0" y="19701"/>
                    <a:pt x="1200" y="20355"/>
                  </a:cubicBezTo>
                  <a:cubicBezTo>
                    <a:pt x="2400" y="21010"/>
                    <a:pt x="4800" y="20682"/>
                    <a:pt x="6720" y="19210"/>
                  </a:cubicBezTo>
                  <a:cubicBezTo>
                    <a:pt x="8640" y="17737"/>
                    <a:pt x="10080" y="15119"/>
                    <a:pt x="11040" y="12992"/>
                  </a:cubicBezTo>
                  <a:cubicBezTo>
                    <a:pt x="12000" y="10864"/>
                    <a:pt x="12480" y="9228"/>
                    <a:pt x="12720" y="9392"/>
                  </a:cubicBezTo>
                  <a:cubicBezTo>
                    <a:pt x="12960" y="9555"/>
                    <a:pt x="12960" y="11519"/>
                    <a:pt x="13080" y="13482"/>
                  </a:cubicBezTo>
                  <a:cubicBezTo>
                    <a:pt x="13200" y="15446"/>
                    <a:pt x="13440" y="17410"/>
                    <a:pt x="14160" y="18882"/>
                  </a:cubicBezTo>
                  <a:cubicBezTo>
                    <a:pt x="14880" y="20355"/>
                    <a:pt x="16080" y="21337"/>
                    <a:pt x="17400" y="21173"/>
                  </a:cubicBezTo>
                  <a:cubicBezTo>
                    <a:pt x="18720" y="21010"/>
                    <a:pt x="20160" y="19701"/>
                    <a:pt x="21600" y="183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3448691" y="362893"/>
              <a:ext cx="90821" cy="208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503" fill="norm" stroke="1" extrusionOk="0">
                  <a:moveTo>
                    <a:pt x="11681" y="1867"/>
                  </a:moveTo>
                  <a:cubicBezTo>
                    <a:pt x="10241" y="994"/>
                    <a:pt x="8801" y="121"/>
                    <a:pt x="6881" y="12"/>
                  </a:cubicBezTo>
                  <a:cubicBezTo>
                    <a:pt x="4961" y="-97"/>
                    <a:pt x="2561" y="558"/>
                    <a:pt x="1121" y="1648"/>
                  </a:cubicBezTo>
                  <a:cubicBezTo>
                    <a:pt x="-319" y="2739"/>
                    <a:pt x="-799" y="4267"/>
                    <a:pt x="2321" y="6339"/>
                  </a:cubicBezTo>
                  <a:cubicBezTo>
                    <a:pt x="5441" y="8412"/>
                    <a:pt x="12161" y="11030"/>
                    <a:pt x="16001" y="12885"/>
                  </a:cubicBezTo>
                  <a:cubicBezTo>
                    <a:pt x="19841" y="14739"/>
                    <a:pt x="20801" y="15830"/>
                    <a:pt x="20561" y="16812"/>
                  </a:cubicBezTo>
                  <a:cubicBezTo>
                    <a:pt x="20321" y="17794"/>
                    <a:pt x="18881" y="18667"/>
                    <a:pt x="15521" y="19430"/>
                  </a:cubicBezTo>
                  <a:cubicBezTo>
                    <a:pt x="12161" y="20194"/>
                    <a:pt x="6881" y="20848"/>
                    <a:pt x="1601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3832772" y="183586"/>
              <a:ext cx="143679" cy="408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388" fill="norm" stroke="1" extrusionOk="0">
                  <a:moveTo>
                    <a:pt x="21249" y="362"/>
                  </a:moveTo>
                  <a:cubicBezTo>
                    <a:pt x="19684" y="141"/>
                    <a:pt x="18119" y="-81"/>
                    <a:pt x="16397" y="30"/>
                  </a:cubicBezTo>
                  <a:cubicBezTo>
                    <a:pt x="14675" y="141"/>
                    <a:pt x="12797" y="584"/>
                    <a:pt x="10292" y="1857"/>
                  </a:cubicBezTo>
                  <a:cubicBezTo>
                    <a:pt x="7788" y="3131"/>
                    <a:pt x="4658" y="5236"/>
                    <a:pt x="2623" y="8061"/>
                  </a:cubicBezTo>
                  <a:cubicBezTo>
                    <a:pt x="588" y="10885"/>
                    <a:pt x="-351" y="14430"/>
                    <a:pt x="119" y="16811"/>
                  </a:cubicBezTo>
                  <a:cubicBezTo>
                    <a:pt x="588" y="19193"/>
                    <a:pt x="2466" y="20411"/>
                    <a:pt x="4814" y="20965"/>
                  </a:cubicBezTo>
                  <a:cubicBezTo>
                    <a:pt x="7162" y="21519"/>
                    <a:pt x="9979" y="21408"/>
                    <a:pt x="12797" y="21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3981582" y="264900"/>
              <a:ext cx="185369" cy="317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10" fill="norm" stroke="1" extrusionOk="0">
                  <a:moveTo>
                    <a:pt x="14869" y="3532"/>
                  </a:moveTo>
                  <a:cubicBezTo>
                    <a:pt x="14623" y="2537"/>
                    <a:pt x="14378" y="1542"/>
                    <a:pt x="13641" y="1187"/>
                  </a:cubicBezTo>
                  <a:cubicBezTo>
                    <a:pt x="12905" y="832"/>
                    <a:pt x="11678" y="1116"/>
                    <a:pt x="9591" y="2963"/>
                  </a:cubicBezTo>
                  <a:cubicBezTo>
                    <a:pt x="7505" y="4811"/>
                    <a:pt x="4560" y="8221"/>
                    <a:pt x="2719" y="11205"/>
                  </a:cubicBezTo>
                  <a:cubicBezTo>
                    <a:pt x="878" y="14190"/>
                    <a:pt x="141" y="16748"/>
                    <a:pt x="19" y="18382"/>
                  </a:cubicBezTo>
                  <a:cubicBezTo>
                    <a:pt x="-104" y="20016"/>
                    <a:pt x="387" y="20726"/>
                    <a:pt x="1369" y="21082"/>
                  </a:cubicBezTo>
                  <a:cubicBezTo>
                    <a:pt x="2351" y="21437"/>
                    <a:pt x="3823" y="21437"/>
                    <a:pt x="5664" y="20655"/>
                  </a:cubicBezTo>
                  <a:cubicBezTo>
                    <a:pt x="7505" y="19874"/>
                    <a:pt x="9714" y="18311"/>
                    <a:pt x="11678" y="15895"/>
                  </a:cubicBezTo>
                  <a:cubicBezTo>
                    <a:pt x="13641" y="13479"/>
                    <a:pt x="15360" y="10211"/>
                    <a:pt x="16219" y="7724"/>
                  </a:cubicBezTo>
                  <a:cubicBezTo>
                    <a:pt x="17078" y="5237"/>
                    <a:pt x="17078" y="3532"/>
                    <a:pt x="16587" y="2395"/>
                  </a:cubicBezTo>
                  <a:cubicBezTo>
                    <a:pt x="16096" y="1258"/>
                    <a:pt x="15114" y="690"/>
                    <a:pt x="13887" y="334"/>
                  </a:cubicBezTo>
                  <a:cubicBezTo>
                    <a:pt x="12660" y="-21"/>
                    <a:pt x="11187" y="-163"/>
                    <a:pt x="9469" y="263"/>
                  </a:cubicBezTo>
                  <a:cubicBezTo>
                    <a:pt x="7751" y="690"/>
                    <a:pt x="5787" y="1684"/>
                    <a:pt x="4682" y="2537"/>
                  </a:cubicBezTo>
                  <a:cubicBezTo>
                    <a:pt x="3578" y="3390"/>
                    <a:pt x="3332" y="4100"/>
                    <a:pt x="3332" y="4882"/>
                  </a:cubicBezTo>
                  <a:cubicBezTo>
                    <a:pt x="3332" y="5663"/>
                    <a:pt x="3578" y="6516"/>
                    <a:pt x="4314" y="7155"/>
                  </a:cubicBezTo>
                  <a:cubicBezTo>
                    <a:pt x="5051" y="7795"/>
                    <a:pt x="6278" y="8221"/>
                    <a:pt x="8119" y="8434"/>
                  </a:cubicBezTo>
                  <a:cubicBezTo>
                    <a:pt x="9960" y="8648"/>
                    <a:pt x="12414" y="8648"/>
                    <a:pt x="14746" y="8363"/>
                  </a:cubicBezTo>
                  <a:cubicBezTo>
                    <a:pt x="17078" y="8079"/>
                    <a:pt x="19287" y="7511"/>
                    <a:pt x="21496" y="69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4040421" y="107950"/>
              <a:ext cx="11383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1111" y="0"/>
                  </a:moveTo>
                  <a:cubicBezTo>
                    <a:pt x="711" y="2571"/>
                    <a:pt x="311" y="5143"/>
                    <a:pt x="111" y="7714"/>
                  </a:cubicBezTo>
                  <a:cubicBezTo>
                    <a:pt x="-89" y="10286"/>
                    <a:pt x="-89" y="12857"/>
                    <a:pt x="711" y="12343"/>
                  </a:cubicBezTo>
                  <a:cubicBezTo>
                    <a:pt x="1511" y="11829"/>
                    <a:pt x="3111" y="8229"/>
                    <a:pt x="4711" y="5400"/>
                  </a:cubicBezTo>
                  <a:cubicBezTo>
                    <a:pt x="6311" y="2571"/>
                    <a:pt x="7911" y="514"/>
                    <a:pt x="9511" y="514"/>
                  </a:cubicBezTo>
                  <a:cubicBezTo>
                    <a:pt x="11111" y="514"/>
                    <a:pt x="12711" y="2571"/>
                    <a:pt x="14711" y="6429"/>
                  </a:cubicBezTo>
                  <a:cubicBezTo>
                    <a:pt x="16711" y="10286"/>
                    <a:pt x="19111" y="15943"/>
                    <a:pt x="215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4205050" y="82550"/>
              <a:ext cx="128677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3" h="21600" fill="norm" stroke="1" extrusionOk="0">
                  <a:moveTo>
                    <a:pt x="8229" y="0"/>
                  </a:moveTo>
                  <a:cubicBezTo>
                    <a:pt x="12000" y="2238"/>
                    <a:pt x="15771" y="4476"/>
                    <a:pt x="18171" y="6908"/>
                  </a:cubicBezTo>
                  <a:cubicBezTo>
                    <a:pt x="20571" y="9341"/>
                    <a:pt x="21600" y="11968"/>
                    <a:pt x="20229" y="14351"/>
                  </a:cubicBezTo>
                  <a:cubicBezTo>
                    <a:pt x="18857" y="16735"/>
                    <a:pt x="15086" y="18876"/>
                    <a:pt x="12000" y="20092"/>
                  </a:cubicBezTo>
                  <a:cubicBezTo>
                    <a:pt x="8914" y="21308"/>
                    <a:pt x="6514" y="21600"/>
                    <a:pt x="4629" y="21600"/>
                  </a:cubicBezTo>
                  <a:cubicBezTo>
                    <a:pt x="2743" y="21600"/>
                    <a:pt x="1371" y="21308"/>
                    <a:pt x="0" y="210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4801950" y="374650"/>
              <a:ext cx="685801" cy="4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0" y="19440"/>
                  </a:moveTo>
                  <a:cubicBezTo>
                    <a:pt x="1933" y="20520"/>
                    <a:pt x="3867" y="21600"/>
                    <a:pt x="6000" y="20520"/>
                  </a:cubicBezTo>
                  <a:cubicBezTo>
                    <a:pt x="8133" y="19440"/>
                    <a:pt x="10467" y="16200"/>
                    <a:pt x="12733" y="14040"/>
                  </a:cubicBezTo>
                  <a:cubicBezTo>
                    <a:pt x="15000" y="11880"/>
                    <a:pt x="17200" y="10800"/>
                    <a:pt x="18667" y="8640"/>
                  </a:cubicBezTo>
                  <a:cubicBezTo>
                    <a:pt x="20133" y="6480"/>
                    <a:pt x="20867" y="32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5390055" y="247650"/>
              <a:ext cx="145501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600" fill="norm" stroke="1" extrusionOk="0">
                  <a:moveTo>
                    <a:pt x="2177" y="1137"/>
                  </a:moveTo>
                  <a:cubicBezTo>
                    <a:pt x="960" y="568"/>
                    <a:pt x="-257" y="0"/>
                    <a:pt x="47" y="0"/>
                  </a:cubicBezTo>
                  <a:cubicBezTo>
                    <a:pt x="351" y="0"/>
                    <a:pt x="2177" y="568"/>
                    <a:pt x="5675" y="1800"/>
                  </a:cubicBezTo>
                  <a:cubicBezTo>
                    <a:pt x="9174" y="3032"/>
                    <a:pt x="14346" y="4926"/>
                    <a:pt x="17388" y="6726"/>
                  </a:cubicBezTo>
                  <a:cubicBezTo>
                    <a:pt x="20430" y="8526"/>
                    <a:pt x="21343" y="10232"/>
                    <a:pt x="20735" y="12221"/>
                  </a:cubicBezTo>
                  <a:cubicBezTo>
                    <a:pt x="20126" y="14211"/>
                    <a:pt x="17997" y="16484"/>
                    <a:pt x="17084" y="18095"/>
                  </a:cubicBezTo>
                  <a:cubicBezTo>
                    <a:pt x="16171" y="19705"/>
                    <a:pt x="16475" y="20653"/>
                    <a:pt x="167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5736378" y="239888"/>
              <a:ext cx="154361" cy="263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206" fill="norm" stroke="1" extrusionOk="0">
                  <a:moveTo>
                    <a:pt x="14555" y="1644"/>
                  </a:moveTo>
                  <a:cubicBezTo>
                    <a:pt x="13691" y="964"/>
                    <a:pt x="12827" y="283"/>
                    <a:pt x="11675" y="198"/>
                  </a:cubicBezTo>
                  <a:cubicBezTo>
                    <a:pt x="10523" y="113"/>
                    <a:pt x="9083" y="623"/>
                    <a:pt x="7067" y="2749"/>
                  </a:cubicBezTo>
                  <a:cubicBezTo>
                    <a:pt x="5051" y="4875"/>
                    <a:pt x="2459" y="8617"/>
                    <a:pt x="1163" y="11423"/>
                  </a:cubicBezTo>
                  <a:cubicBezTo>
                    <a:pt x="-133" y="14230"/>
                    <a:pt x="-133" y="16101"/>
                    <a:pt x="155" y="17546"/>
                  </a:cubicBezTo>
                  <a:cubicBezTo>
                    <a:pt x="443" y="18992"/>
                    <a:pt x="1019" y="20012"/>
                    <a:pt x="2027" y="20608"/>
                  </a:cubicBezTo>
                  <a:cubicBezTo>
                    <a:pt x="3035" y="21203"/>
                    <a:pt x="4475" y="21373"/>
                    <a:pt x="6635" y="21033"/>
                  </a:cubicBezTo>
                  <a:cubicBezTo>
                    <a:pt x="8795" y="20693"/>
                    <a:pt x="11675" y="19842"/>
                    <a:pt x="14555" y="17631"/>
                  </a:cubicBezTo>
                  <a:cubicBezTo>
                    <a:pt x="17435" y="15420"/>
                    <a:pt x="20315" y="11849"/>
                    <a:pt x="20891" y="8617"/>
                  </a:cubicBezTo>
                  <a:cubicBezTo>
                    <a:pt x="21467" y="5386"/>
                    <a:pt x="19739" y="2494"/>
                    <a:pt x="17435" y="1134"/>
                  </a:cubicBezTo>
                  <a:cubicBezTo>
                    <a:pt x="15131" y="-227"/>
                    <a:pt x="12251" y="-57"/>
                    <a:pt x="9371" y="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4893756" y="20773"/>
              <a:ext cx="79645" cy="115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103" fill="norm" stroke="1" extrusionOk="0">
                  <a:moveTo>
                    <a:pt x="4335" y="8943"/>
                  </a:moveTo>
                  <a:cubicBezTo>
                    <a:pt x="3767" y="10872"/>
                    <a:pt x="3199" y="12800"/>
                    <a:pt x="2346" y="15307"/>
                  </a:cubicBezTo>
                  <a:cubicBezTo>
                    <a:pt x="1493" y="17815"/>
                    <a:pt x="356" y="20900"/>
                    <a:pt x="72" y="21093"/>
                  </a:cubicBezTo>
                  <a:cubicBezTo>
                    <a:pt x="-212" y="21286"/>
                    <a:pt x="356" y="18586"/>
                    <a:pt x="1493" y="15307"/>
                  </a:cubicBezTo>
                  <a:cubicBezTo>
                    <a:pt x="2630" y="12029"/>
                    <a:pt x="4335" y="8172"/>
                    <a:pt x="6041" y="5279"/>
                  </a:cubicBezTo>
                  <a:cubicBezTo>
                    <a:pt x="7746" y="2386"/>
                    <a:pt x="9451" y="457"/>
                    <a:pt x="11441" y="72"/>
                  </a:cubicBezTo>
                  <a:cubicBezTo>
                    <a:pt x="13430" y="-314"/>
                    <a:pt x="15704" y="843"/>
                    <a:pt x="17409" y="3929"/>
                  </a:cubicBezTo>
                  <a:cubicBezTo>
                    <a:pt x="19114" y="7015"/>
                    <a:pt x="20251" y="12029"/>
                    <a:pt x="21388" y="170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5036900" y="57150"/>
              <a:ext cx="171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5189300" y="25400"/>
              <a:ext cx="5919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600" fill="norm" stroke="1" extrusionOk="0">
                  <a:moveTo>
                    <a:pt x="0" y="0"/>
                  </a:moveTo>
                  <a:cubicBezTo>
                    <a:pt x="6703" y="3927"/>
                    <a:pt x="13407" y="7855"/>
                    <a:pt x="17131" y="11455"/>
                  </a:cubicBezTo>
                  <a:cubicBezTo>
                    <a:pt x="20855" y="15055"/>
                    <a:pt x="21600" y="18327"/>
                    <a:pt x="20110" y="19964"/>
                  </a:cubicBezTo>
                  <a:cubicBezTo>
                    <a:pt x="18621" y="21600"/>
                    <a:pt x="14897" y="21600"/>
                    <a:pt x="1117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5307698" y="0"/>
              <a:ext cx="169605" cy="87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313" fill="norm" stroke="1" extrusionOk="0">
                  <a:moveTo>
                    <a:pt x="9763" y="0"/>
                  </a:moveTo>
                  <a:cubicBezTo>
                    <a:pt x="8709" y="5143"/>
                    <a:pt x="7655" y="10286"/>
                    <a:pt x="6602" y="13886"/>
                  </a:cubicBezTo>
                  <a:cubicBezTo>
                    <a:pt x="5548" y="17486"/>
                    <a:pt x="4494" y="19543"/>
                    <a:pt x="3309" y="20571"/>
                  </a:cubicBezTo>
                  <a:cubicBezTo>
                    <a:pt x="2124" y="21600"/>
                    <a:pt x="807" y="21600"/>
                    <a:pt x="280" y="20314"/>
                  </a:cubicBezTo>
                  <a:cubicBezTo>
                    <a:pt x="-247" y="19029"/>
                    <a:pt x="16" y="16457"/>
                    <a:pt x="675" y="14143"/>
                  </a:cubicBezTo>
                  <a:cubicBezTo>
                    <a:pt x="1333" y="11829"/>
                    <a:pt x="2387" y="9771"/>
                    <a:pt x="3573" y="9257"/>
                  </a:cubicBezTo>
                  <a:cubicBezTo>
                    <a:pt x="4758" y="8743"/>
                    <a:pt x="6075" y="9771"/>
                    <a:pt x="7787" y="11829"/>
                  </a:cubicBezTo>
                  <a:cubicBezTo>
                    <a:pt x="9499" y="13886"/>
                    <a:pt x="11607" y="16971"/>
                    <a:pt x="13319" y="18514"/>
                  </a:cubicBezTo>
                  <a:cubicBezTo>
                    <a:pt x="15031" y="20057"/>
                    <a:pt x="16348" y="20057"/>
                    <a:pt x="17533" y="19029"/>
                  </a:cubicBezTo>
                  <a:cubicBezTo>
                    <a:pt x="18719" y="18000"/>
                    <a:pt x="19773" y="15943"/>
                    <a:pt x="20431" y="13371"/>
                  </a:cubicBezTo>
                  <a:cubicBezTo>
                    <a:pt x="21090" y="10800"/>
                    <a:pt x="21353" y="7714"/>
                    <a:pt x="20826" y="5914"/>
                  </a:cubicBezTo>
                  <a:cubicBezTo>
                    <a:pt x="20299" y="4114"/>
                    <a:pt x="18982" y="3600"/>
                    <a:pt x="16875" y="4886"/>
                  </a:cubicBezTo>
                  <a:cubicBezTo>
                    <a:pt x="14768" y="6171"/>
                    <a:pt x="11870" y="9257"/>
                    <a:pt x="8973" y="12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6701546" y="136313"/>
              <a:ext cx="169711" cy="345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54" fill="norm" stroke="1" extrusionOk="0">
                  <a:moveTo>
                    <a:pt x="11081" y="6493"/>
                  </a:moveTo>
                  <a:cubicBezTo>
                    <a:pt x="8948" y="9766"/>
                    <a:pt x="6814" y="13039"/>
                    <a:pt x="5348" y="15068"/>
                  </a:cubicBezTo>
                  <a:cubicBezTo>
                    <a:pt x="3881" y="17097"/>
                    <a:pt x="3081" y="17882"/>
                    <a:pt x="2148" y="18930"/>
                  </a:cubicBezTo>
                  <a:cubicBezTo>
                    <a:pt x="1214" y="19977"/>
                    <a:pt x="148" y="21286"/>
                    <a:pt x="14" y="21352"/>
                  </a:cubicBezTo>
                  <a:cubicBezTo>
                    <a:pt x="-119" y="21417"/>
                    <a:pt x="681" y="20239"/>
                    <a:pt x="2681" y="17424"/>
                  </a:cubicBezTo>
                  <a:cubicBezTo>
                    <a:pt x="4681" y="14610"/>
                    <a:pt x="7881" y="10159"/>
                    <a:pt x="10548" y="7082"/>
                  </a:cubicBezTo>
                  <a:cubicBezTo>
                    <a:pt x="13214" y="4006"/>
                    <a:pt x="15348" y="2304"/>
                    <a:pt x="17081" y="1257"/>
                  </a:cubicBezTo>
                  <a:cubicBezTo>
                    <a:pt x="18814" y="210"/>
                    <a:pt x="20148" y="-183"/>
                    <a:pt x="20814" y="79"/>
                  </a:cubicBezTo>
                  <a:cubicBezTo>
                    <a:pt x="21481" y="341"/>
                    <a:pt x="21481" y="1257"/>
                    <a:pt x="21214" y="3613"/>
                  </a:cubicBezTo>
                  <a:cubicBezTo>
                    <a:pt x="20948" y="5970"/>
                    <a:pt x="20414" y="9766"/>
                    <a:pt x="20148" y="12384"/>
                  </a:cubicBezTo>
                  <a:cubicBezTo>
                    <a:pt x="19881" y="15002"/>
                    <a:pt x="19881" y="16442"/>
                    <a:pt x="19881" y="17555"/>
                  </a:cubicBezTo>
                  <a:cubicBezTo>
                    <a:pt x="19881" y="18668"/>
                    <a:pt x="19881" y="19453"/>
                    <a:pt x="19214" y="19650"/>
                  </a:cubicBezTo>
                  <a:cubicBezTo>
                    <a:pt x="18548" y="19846"/>
                    <a:pt x="17214" y="19453"/>
                    <a:pt x="15881" y="19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6737248" y="133349"/>
              <a:ext cx="429181" cy="339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36" fill="norm" stroke="1" extrusionOk="0">
                  <a:moveTo>
                    <a:pt x="72" y="14489"/>
                  </a:moveTo>
                  <a:cubicBezTo>
                    <a:pt x="-33" y="13819"/>
                    <a:pt x="-138" y="13148"/>
                    <a:pt x="648" y="12410"/>
                  </a:cubicBezTo>
                  <a:cubicBezTo>
                    <a:pt x="1435" y="11672"/>
                    <a:pt x="3112" y="10867"/>
                    <a:pt x="4947" y="10330"/>
                  </a:cubicBezTo>
                  <a:cubicBezTo>
                    <a:pt x="6782" y="9794"/>
                    <a:pt x="8775" y="9525"/>
                    <a:pt x="10033" y="9190"/>
                  </a:cubicBezTo>
                  <a:cubicBezTo>
                    <a:pt x="11291" y="8855"/>
                    <a:pt x="11815" y="8452"/>
                    <a:pt x="12235" y="7916"/>
                  </a:cubicBezTo>
                  <a:cubicBezTo>
                    <a:pt x="12654" y="7379"/>
                    <a:pt x="12969" y="6708"/>
                    <a:pt x="12969" y="6842"/>
                  </a:cubicBezTo>
                  <a:cubicBezTo>
                    <a:pt x="12969" y="6976"/>
                    <a:pt x="12654" y="7916"/>
                    <a:pt x="12287" y="10196"/>
                  </a:cubicBezTo>
                  <a:cubicBezTo>
                    <a:pt x="11920" y="12477"/>
                    <a:pt x="11501" y="16099"/>
                    <a:pt x="11186" y="18380"/>
                  </a:cubicBezTo>
                  <a:cubicBezTo>
                    <a:pt x="10872" y="20661"/>
                    <a:pt x="10662" y="21600"/>
                    <a:pt x="10557" y="21533"/>
                  </a:cubicBezTo>
                  <a:cubicBezTo>
                    <a:pt x="10452" y="21466"/>
                    <a:pt x="10452" y="20393"/>
                    <a:pt x="10767" y="17575"/>
                  </a:cubicBezTo>
                  <a:cubicBezTo>
                    <a:pt x="11081" y="14758"/>
                    <a:pt x="11711" y="10196"/>
                    <a:pt x="12078" y="7580"/>
                  </a:cubicBezTo>
                  <a:cubicBezTo>
                    <a:pt x="12445" y="4964"/>
                    <a:pt x="12549" y="4293"/>
                    <a:pt x="12864" y="4159"/>
                  </a:cubicBezTo>
                  <a:cubicBezTo>
                    <a:pt x="13179" y="4025"/>
                    <a:pt x="13703" y="4427"/>
                    <a:pt x="14122" y="6104"/>
                  </a:cubicBezTo>
                  <a:cubicBezTo>
                    <a:pt x="14542" y="7781"/>
                    <a:pt x="14856" y="10733"/>
                    <a:pt x="15171" y="12880"/>
                  </a:cubicBezTo>
                  <a:cubicBezTo>
                    <a:pt x="15485" y="15026"/>
                    <a:pt x="15800" y="16368"/>
                    <a:pt x="16167" y="17307"/>
                  </a:cubicBezTo>
                  <a:cubicBezTo>
                    <a:pt x="16534" y="18246"/>
                    <a:pt x="16953" y="18783"/>
                    <a:pt x="17373" y="18850"/>
                  </a:cubicBezTo>
                  <a:cubicBezTo>
                    <a:pt x="17792" y="18917"/>
                    <a:pt x="18212" y="18514"/>
                    <a:pt x="18945" y="16099"/>
                  </a:cubicBezTo>
                  <a:cubicBezTo>
                    <a:pt x="19679" y="13684"/>
                    <a:pt x="20728" y="9257"/>
                    <a:pt x="21095" y="6239"/>
                  </a:cubicBezTo>
                  <a:cubicBezTo>
                    <a:pt x="21462" y="3220"/>
                    <a:pt x="21147" y="1610"/>
                    <a:pt x="2083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7202250" y="99875"/>
              <a:ext cx="160451" cy="352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88" fill="norm" stroke="1" extrusionOk="0">
                  <a:moveTo>
                    <a:pt x="7574" y="3191"/>
                  </a:moveTo>
                  <a:cubicBezTo>
                    <a:pt x="7574" y="7305"/>
                    <a:pt x="7574" y="11419"/>
                    <a:pt x="7574" y="14248"/>
                  </a:cubicBezTo>
                  <a:cubicBezTo>
                    <a:pt x="7574" y="17077"/>
                    <a:pt x="7574" y="18619"/>
                    <a:pt x="7294" y="19712"/>
                  </a:cubicBezTo>
                  <a:cubicBezTo>
                    <a:pt x="7013" y="20805"/>
                    <a:pt x="6452" y="21448"/>
                    <a:pt x="6171" y="21384"/>
                  </a:cubicBezTo>
                  <a:cubicBezTo>
                    <a:pt x="5891" y="21319"/>
                    <a:pt x="5891" y="20548"/>
                    <a:pt x="6171" y="17591"/>
                  </a:cubicBezTo>
                  <a:cubicBezTo>
                    <a:pt x="6452" y="14634"/>
                    <a:pt x="7013" y="9491"/>
                    <a:pt x="7714" y="6341"/>
                  </a:cubicBezTo>
                  <a:cubicBezTo>
                    <a:pt x="8416" y="3191"/>
                    <a:pt x="9257" y="2034"/>
                    <a:pt x="10379" y="1198"/>
                  </a:cubicBezTo>
                  <a:cubicBezTo>
                    <a:pt x="11501" y="362"/>
                    <a:pt x="12904" y="-152"/>
                    <a:pt x="14026" y="41"/>
                  </a:cubicBezTo>
                  <a:cubicBezTo>
                    <a:pt x="15148" y="234"/>
                    <a:pt x="15990" y="1134"/>
                    <a:pt x="17392" y="3319"/>
                  </a:cubicBezTo>
                  <a:cubicBezTo>
                    <a:pt x="18795" y="5505"/>
                    <a:pt x="20758" y="8977"/>
                    <a:pt x="21179" y="11934"/>
                  </a:cubicBezTo>
                  <a:cubicBezTo>
                    <a:pt x="21600" y="14891"/>
                    <a:pt x="20478" y="17334"/>
                    <a:pt x="17392" y="18812"/>
                  </a:cubicBezTo>
                  <a:cubicBezTo>
                    <a:pt x="14306" y="20291"/>
                    <a:pt x="9257" y="20805"/>
                    <a:pt x="6031" y="20869"/>
                  </a:cubicBezTo>
                  <a:cubicBezTo>
                    <a:pt x="2805" y="20934"/>
                    <a:pt x="1403" y="20548"/>
                    <a:pt x="0" y="201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3" name="Line"/>
            <p:cNvSpPr/>
            <p:nvPr/>
          </p:nvSpPr>
          <p:spPr>
            <a:xfrm>
              <a:off x="8051945" y="218815"/>
              <a:ext cx="107444" cy="24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4" h="21282" fill="norm" stroke="1" extrusionOk="0">
                  <a:moveTo>
                    <a:pt x="18228" y="3043"/>
                  </a:moveTo>
                  <a:cubicBezTo>
                    <a:pt x="18228" y="2128"/>
                    <a:pt x="18228" y="1212"/>
                    <a:pt x="16828" y="663"/>
                  </a:cubicBezTo>
                  <a:cubicBezTo>
                    <a:pt x="15428" y="114"/>
                    <a:pt x="12628" y="-69"/>
                    <a:pt x="9828" y="23"/>
                  </a:cubicBezTo>
                  <a:cubicBezTo>
                    <a:pt x="7028" y="114"/>
                    <a:pt x="4228" y="480"/>
                    <a:pt x="2228" y="1578"/>
                  </a:cubicBezTo>
                  <a:cubicBezTo>
                    <a:pt x="228" y="2677"/>
                    <a:pt x="-972" y="4507"/>
                    <a:pt x="1028" y="6338"/>
                  </a:cubicBezTo>
                  <a:cubicBezTo>
                    <a:pt x="3028" y="8168"/>
                    <a:pt x="8228" y="9999"/>
                    <a:pt x="12028" y="11555"/>
                  </a:cubicBezTo>
                  <a:cubicBezTo>
                    <a:pt x="15828" y="13111"/>
                    <a:pt x="18228" y="14392"/>
                    <a:pt x="19428" y="15490"/>
                  </a:cubicBezTo>
                  <a:cubicBezTo>
                    <a:pt x="20628" y="16589"/>
                    <a:pt x="20628" y="17504"/>
                    <a:pt x="19228" y="18419"/>
                  </a:cubicBezTo>
                  <a:cubicBezTo>
                    <a:pt x="17828" y="19334"/>
                    <a:pt x="15028" y="20250"/>
                    <a:pt x="12228" y="20799"/>
                  </a:cubicBezTo>
                  <a:cubicBezTo>
                    <a:pt x="9428" y="21348"/>
                    <a:pt x="6628" y="21531"/>
                    <a:pt x="5228" y="20799"/>
                  </a:cubicBezTo>
                  <a:cubicBezTo>
                    <a:pt x="3828" y="20067"/>
                    <a:pt x="3828" y="18419"/>
                    <a:pt x="3828" y="167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4" name="Line"/>
            <p:cNvSpPr/>
            <p:nvPr/>
          </p:nvSpPr>
          <p:spPr>
            <a:xfrm>
              <a:off x="8173800" y="272383"/>
              <a:ext cx="127001" cy="153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8" fill="norm" stroke="1" extrusionOk="0">
                  <a:moveTo>
                    <a:pt x="0" y="7097"/>
                  </a:moveTo>
                  <a:cubicBezTo>
                    <a:pt x="3600" y="7681"/>
                    <a:pt x="7200" y="8265"/>
                    <a:pt x="10080" y="8119"/>
                  </a:cubicBezTo>
                  <a:cubicBezTo>
                    <a:pt x="12960" y="7973"/>
                    <a:pt x="15120" y="7097"/>
                    <a:pt x="16200" y="5638"/>
                  </a:cubicBezTo>
                  <a:cubicBezTo>
                    <a:pt x="17280" y="4178"/>
                    <a:pt x="17280" y="2135"/>
                    <a:pt x="16020" y="967"/>
                  </a:cubicBezTo>
                  <a:cubicBezTo>
                    <a:pt x="14760" y="-200"/>
                    <a:pt x="12240" y="-492"/>
                    <a:pt x="9360" y="1113"/>
                  </a:cubicBezTo>
                  <a:cubicBezTo>
                    <a:pt x="6480" y="2719"/>
                    <a:pt x="3240" y="6222"/>
                    <a:pt x="2160" y="9432"/>
                  </a:cubicBezTo>
                  <a:cubicBezTo>
                    <a:pt x="1080" y="12643"/>
                    <a:pt x="2160" y="15562"/>
                    <a:pt x="5760" y="17459"/>
                  </a:cubicBezTo>
                  <a:cubicBezTo>
                    <a:pt x="9360" y="19357"/>
                    <a:pt x="15480" y="20232"/>
                    <a:pt x="21600" y="211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8391418" y="97674"/>
              <a:ext cx="118933" cy="327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41" fill="norm" stroke="1" extrusionOk="0">
                  <a:moveTo>
                    <a:pt x="21292" y="1918"/>
                  </a:moveTo>
                  <a:cubicBezTo>
                    <a:pt x="20913" y="1087"/>
                    <a:pt x="20534" y="256"/>
                    <a:pt x="19587" y="49"/>
                  </a:cubicBezTo>
                  <a:cubicBezTo>
                    <a:pt x="18639" y="-159"/>
                    <a:pt x="17124" y="256"/>
                    <a:pt x="14471" y="1987"/>
                  </a:cubicBezTo>
                  <a:cubicBezTo>
                    <a:pt x="11818" y="3718"/>
                    <a:pt x="8029" y="6764"/>
                    <a:pt x="5187" y="9810"/>
                  </a:cubicBezTo>
                  <a:cubicBezTo>
                    <a:pt x="2345" y="12856"/>
                    <a:pt x="450" y="15903"/>
                    <a:pt x="71" y="17841"/>
                  </a:cubicBezTo>
                  <a:cubicBezTo>
                    <a:pt x="-308" y="19779"/>
                    <a:pt x="829" y="20610"/>
                    <a:pt x="3292" y="21026"/>
                  </a:cubicBezTo>
                  <a:cubicBezTo>
                    <a:pt x="5755" y="21441"/>
                    <a:pt x="9545" y="21441"/>
                    <a:pt x="13334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8552684" y="186985"/>
              <a:ext cx="167217" cy="251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2" fill="norm" stroke="1" extrusionOk="0">
                  <a:moveTo>
                    <a:pt x="14218" y="4580"/>
                  </a:moveTo>
                  <a:cubicBezTo>
                    <a:pt x="13671" y="3688"/>
                    <a:pt x="13124" y="2795"/>
                    <a:pt x="12167" y="2527"/>
                  </a:cubicBezTo>
                  <a:cubicBezTo>
                    <a:pt x="11210" y="2260"/>
                    <a:pt x="9843" y="2617"/>
                    <a:pt x="7929" y="4223"/>
                  </a:cubicBezTo>
                  <a:cubicBezTo>
                    <a:pt x="6015" y="5830"/>
                    <a:pt x="3554" y="8686"/>
                    <a:pt x="2051" y="11364"/>
                  </a:cubicBezTo>
                  <a:cubicBezTo>
                    <a:pt x="547" y="14042"/>
                    <a:pt x="0" y="16541"/>
                    <a:pt x="0" y="18326"/>
                  </a:cubicBezTo>
                  <a:cubicBezTo>
                    <a:pt x="0" y="20111"/>
                    <a:pt x="547" y="21182"/>
                    <a:pt x="2871" y="21182"/>
                  </a:cubicBezTo>
                  <a:cubicBezTo>
                    <a:pt x="5195" y="21182"/>
                    <a:pt x="9296" y="20111"/>
                    <a:pt x="12714" y="17522"/>
                  </a:cubicBezTo>
                  <a:cubicBezTo>
                    <a:pt x="16132" y="14934"/>
                    <a:pt x="18866" y="10828"/>
                    <a:pt x="19276" y="7526"/>
                  </a:cubicBezTo>
                  <a:cubicBezTo>
                    <a:pt x="19686" y="4223"/>
                    <a:pt x="17772" y="1724"/>
                    <a:pt x="15175" y="653"/>
                  </a:cubicBezTo>
                  <a:cubicBezTo>
                    <a:pt x="12577" y="-418"/>
                    <a:pt x="9296" y="-61"/>
                    <a:pt x="6972" y="921"/>
                  </a:cubicBezTo>
                  <a:cubicBezTo>
                    <a:pt x="4648" y="1903"/>
                    <a:pt x="3281" y="3509"/>
                    <a:pt x="2734" y="4759"/>
                  </a:cubicBezTo>
                  <a:cubicBezTo>
                    <a:pt x="2187" y="6008"/>
                    <a:pt x="2461" y="6901"/>
                    <a:pt x="4511" y="7526"/>
                  </a:cubicBezTo>
                  <a:cubicBezTo>
                    <a:pt x="6562" y="8151"/>
                    <a:pt x="10390" y="8508"/>
                    <a:pt x="13534" y="8329"/>
                  </a:cubicBezTo>
                  <a:cubicBezTo>
                    <a:pt x="16678" y="8151"/>
                    <a:pt x="19139" y="7437"/>
                    <a:pt x="21600" y="6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8617079" y="63500"/>
              <a:ext cx="96472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5905" y="0"/>
                  </a:moveTo>
                  <a:cubicBezTo>
                    <a:pt x="4497" y="3000"/>
                    <a:pt x="3088" y="6000"/>
                    <a:pt x="1914" y="9000"/>
                  </a:cubicBezTo>
                  <a:cubicBezTo>
                    <a:pt x="740" y="12000"/>
                    <a:pt x="-199" y="15000"/>
                    <a:pt x="36" y="15000"/>
                  </a:cubicBezTo>
                  <a:cubicBezTo>
                    <a:pt x="271" y="15000"/>
                    <a:pt x="1679" y="12000"/>
                    <a:pt x="3088" y="9300"/>
                  </a:cubicBezTo>
                  <a:cubicBezTo>
                    <a:pt x="4497" y="6600"/>
                    <a:pt x="5905" y="4200"/>
                    <a:pt x="7784" y="2700"/>
                  </a:cubicBezTo>
                  <a:cubicBezTo>
                    <a:pt x="9662" y="1200"/>
                    <a:pt x="12010" y="600"/>
                    <a:pt x="13418" y="1800"/>
                  </a:cubicBezTo>
                  <a:cubicBezTo>
                    <a:pt x="14827" y="3000"/>
                    <a:pt x="15297" y="6000"/>
                    <a:pt x="16471" y="9600"/>
                  </a:cubicBezTo>
                  <a:cubicBezTo>
                    <a:pt x="17644" y="13200"/>
                    <a:pt x="19523" y="17400"/>
                    <a:pt x="214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8694500" y="88900"/>
              <a:ext cx="143855" cy="419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292" fill="norm" stroke="1" extrusionOk="0">
                  <a:moveTo>
                    <a:pt x="15026" y="0"/>
                  </a:moveTo>
                  <a:cubicBezTo>
                    <a:pt x="17217" y="2149"/>
                    <a:pt x="19409" y="4299"/>
                    <a:pt x="20504" y="6931"/>
                  </a:cubicBezTo>
                  <a:cubicBezTo>
                    <a:pt x="21600" y="9564"/>
                    <a:pt x="21600" y="12681"/>
                    <a:pt x="20035" y="15260"/>
                  </a:cubicBezTo>
                  <a:cubicBezTo>
                    <a:pt x="18470" y="17839"/>
                    <a:pt x="15339" y="19881"/>
                    <a:pt x="11739" y="20740"/>
                  </a:cubicBezTo>
                  <a:cubicBezTo>
                    <a:pt x="8139" y="21600"/>
                    <a:pt x="4070" y="21278"/>
                    <a:pt x="0" y="20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9251184" y="273991"/>
              <a:ext cx="643811" cy="164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77" fill="norm" stroke="1" extrusionOk="0">
                  <a:moveTo>
                    <a:pt x="706" y="9846"/>
                  </a:moveTo>
                  <a:cubicBezTo>
                    <a:pt x="353" y="10400"/>
                    <a:pt x="0" y="10954"/>
                    <a:pt x="0" y="11369"/>
                  </a:cubicBezTo>
                  <a:cubicBezTo>
                    <a:pt x="0" y="11785"/>
                    <a:pt x="353" y="12062"/>
                    <a:pt x="1800" y="12200"/>
                  </a:cubicBezTo>
                  <a:cubicBezTo>
                    <a:pt x="3247" y="12339"/>
                    <a:pt x="5788" y="12339"/>
                    <a:pt x="8471" y="12477"/>
                  </a:cubicBezTo>
                  <a:cubicBezTo>
                    <a:pt x="11153" y="12615"/>
                    <a:pt x="13976" y="12892"/>
                    <a:pt x="15741" y="13169"/>
                  </a:cubicBezTo>
                  <a:cubicBezTo>
                    <a:pt x="17506" y="13446"/>
                    <a:pt x="18212" y="13723"/>
                    <a:pt x="18988" y="13862"/>
                  </a:cubicBezTo>
                  <a:cubicBezTo>
                    <a:pt x="19765" y="14000"/>
                    <a:pt x="20612" y="14000"/>
                    <a:pt x="21071" y="13308"/>
                  </a:cubicBezTo>
                  <a:cubicBezTo>
                    <a:pt x="21529" y="12615"/>
                    <a:pt x="21600" y="11231"/>
                    <a:pt x="21247" y="9431"/>
                  </a:cubicBezTo>
                  <a:cubicBezTo>
                    <a:pt x="20894" y="7631"/>
                    <a:pt x="20118" y="5415"/>
                    <a:pt x="19553" y="4031"/>
                  </a:cubicBezTo>
                  <a:cubicBezTo>
                    <a:pt x="18988" y="2646"/>
                    <a:pt x="18635" y="2092"/>
                    <a:pt x="18282" y="1400"/>
                  </a:cubicBezTo>
                  <a:cubicBezTo>
                    <a:pt x="17929" y="708"/>
                    <a:pt x="17576" y="-123"/>
                    <a:pt x="17647" y="15"/>
                  </a:cubicBezTo>
                  <a:cubicBezTo>
                    <a:pt x="17718" y="154"/>
                    <a:pt x="18212" y="1262"/>
                    <a:pt x="18706" y="3477"/>
                  </a:cubicBezTo>
                  <a:cubicBezTo>
                    <a:pt x="19200" y="5692"/>
                    <a:pt x="19694" y="9015"/>
                    <a:pt x="19941" y="11508"/>
                  </a:cubicBezTo>
                  <a:cubicBezTo>
                    <a:pt x="20188" y="14000"/>
                    <a:pt x="20188" y="15662"/>
                    <a:pt x="20047" y="17185"/>
                  </a:cubicBezTo>
                  <a:cubicBezTo>
                    <a:pt x="19906" y="18708"/>
                    <a:pt x="19624" y="20092"/>
                    <a:pt x="19482" y="20785"/>
                  </a:cubicBezTo>
                  <a:cubicBezTo>
                    <a:pt x="19341" y="21477"/>
                    <a:pt x="19341" y="21477"/>
                    <a:pt x="19341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10050499" y="265490"/>
              <a:ext cx="167058" cy="247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435" fill="norm" stroke="1" extrusionOk="0">
                  <a:moveTo>
                    <a:pt x="18766" y="1203"/>
                  </a:moveTo>
                  <a:cubicBezTo>
                    <a:pt x="17433" y="654"/>
                    <a:pt x="16099" y="105"/>
                    <a:pt x="14633" y="14"/>
                  </a:cubicBezTo>
                  <a:cubicBezTo>
                    <a:pt x="13166" y="-78"/>
                    <a:pt x="11566" y="288"/>
                    <a:pt x="9299" y="1844"/>
                  </a:cubicBezTo>
                  <a:cubicBezTo>
                    <a:pt x="7033" y="3400"/>
                    <a:pt x="4099" y="6146"/>
                    <a:pt x="2233" y="9166"/>
                  </a:cubicBezTo>
                  <a:cubicBezTo>
                    <a:pt x="366" y="12186"/>
                    <a:pt x="-434" y="15481"/>
                    <a:pt x="233" y="17769"/>
                  </a:cubicBezTo>
                  <a:cubicBezTo>
                    <a:pt x="899" y="20058"/>
                    <a:pt x="3033" y="21339"/>
                    <a:pt x="6366" y="21430"/>
                  </a:cubicBezTo>
                  <a:cubicBezTo>
                    <a:pt x="9699" y="21522"/>
                    <a:pt x="14233" y="20424"/>
                    <a:pt x="17033" y="18685"/>
                  </a:cubicBezTo>
                  <a:cubicBezTo>
                    <a:pt x="19833" y="16946"/>
                    <a:pt x="20899" y="14566"/>
                    <a:pt x="21033" y="12278"/>
                  </a:cubicBezTo>
                  <a:cubicBezTo>
                    <a:pt x="21166" y="9990"/>
                    <a:pt x="20366" y="7793"/>
                    <a:pt x="18633" y="6237"/>
                  </a:cubicBezTo>
                  <a:cubicBezTo>
                    <a:pt x="16899" y="4681"/>
                    <a:pt x="14233" y="3766"/>
                    <a:pt x="11566" y="2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9308080" y="27047"/>
              <a:ext cx="93388" cy="1317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333" fill="norm" stroke="1" extrusionOk="0">
                  <a:moveTo>
                    <a:pt x="1978" y="762"/>
                  </a:moveTo>
                  <a:cubicBezTo>
                    <a:pt x="2458" y="4190"/>
                    <a:pt x="2938" y="7619"/>
                    <a:pt x="2698" y="10704"/>
                  </a:cubicBezTo>
                  <a:cubicBezTo>
                    <a:pt x="2458" y="13790"/>
                    <a:pt x="1498" y="16533"/>
                    <a:pt x="778" y="16876"/>
                  </a:cubicBezTo>
                  <a:cubicBezTo>
                    <a:pt x="58" y="17219"/>
                    <a:pt x="-422" y="15162"/>
                    <a:pt x="538" y="12590"/>
                  </a:cubicBezTo>
                  <a:cubicBezTo>
                    <a:pt x="1498" y="10019"/>
                    <a:pt x="3898" y="6933"/>
                    <a:pt x="6058" y="4704"/>
                  </a:cubicBezTo>
                  <a:cubicBezTo>
                    <a:pt x="8218" y="2476"/>
                    <a:pt x="10138" y="1104"/>
                    <a:pt x="12298" y="419"/>
                  </a:cubicBezTo>
                  <a:cubicBezTo>
                    <a:pt x="14458" y="-267"/>
                    <a:pt x="16858" y="-267"/>
                    <a:pt x="18538" y="1619"/>
                  </a:cubicBezTo>
                  <a:cubicBezTo>
                    <a:pt x="20218" y="3504"/>
                    <a:pt x="21178" y="7276"/>
                    <a:pt x="21178" y="10876"/>
                  </a:cubicBezTo>
                  <a:cubicBezTo>
                    <a:pt x="21178" y="14476"/>
                    <a:pt x="20218" y="17904"/>
                    <a:pt x="19258" y="21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9456500" y="70792"/>
              <a:ext cx="2540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3240" y="10932"/>
                    <a:pt x="6480" y="1332"/>
                    <a:pt x="10080" y="132"/>
                  </a:cubicBezTo>
                  <a:cubicBezTo>
                    <a:pt x="13680" y="-1068"/>
                    <a:pt x="17640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9672400" y="25400"/>
              <a:ext cx="55306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600" fill="norm" stroke="1" extrusionOk="0">
                  <a:moveTo>
                    <a:pt x="0" y="0"/>
                  </a:moveTo>
                  <a:cubicBezTo>
                    <a:pt x="6171" y="2800"/>
                    <a:pt x="12343" y="5600"/>
                    <a:pt x="16200" y="8800"/>
                  </a:cubicBezTo>
                  <a:cubicBezTo>
                    <a:pt x="20057" y="12000"/>
                    <a:pt x="21600" y="15600"/>
                    <a:pt x="18514" y="17800"/>
                  </a:cubicBezTo>
                  <a:cubicBezTo>
                    <a:pt x="15429" y="20000"/>
                    <a:pt x="7714" y="20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9768659" y="38100"/>
              <a:ext cx="169160" cy="100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263" fill="norm" stroke="1" extrusionOk="0">
                  <a:moveTo>
                    <a:pt x="11073" y="0"/>
                  </a:moveTo>
                  <a:cubicBezTo>
                    <a:pt x="10006" y="4500"/>
                    <a:pt x="8940" y="9000"/>
                    <a:pt x="7740" y="12600"/>
                  </a:cubicBezTo>
                  <a:cubicBezTo>
                    <a:pt x="6540" y="16200"/>
                    <a:pt x="5206" y="18900"/>
                    <a:pt x="3873" y="20250"/>
                  </a:cubicBezTo>
                  <a:cubicBezTo>
                    <a:pt x="2540" y="21600"/>
                    <a:pt x="1206" y="21600"/>
                    <a:pt x="540" y="20250"/>
                  </a:cubicBezTo>
                  <a:cubicBezTo>
                    <a:pt x="-127" y="18900"/>
                    <a:pt x="-127" y="16200"/>
                    <a:pt x="273" y="13950"/>
                  </a:cubicBezTo>
                  <a:cubicBezTo>
                    <a:pt x="673" y="11700"/>
                    <a:pt x="1473" y="9900"/>
                    <a:pt x="3206" y="9000"/>
                  </a:cubicBezTo>
                  <a:cubicBezTo>
                    <a:pt x="4940" y="8100"/>
                    <a:pt x="7606" y="8100"/>
                    <a:pt x="10273" y="9000"/>
                  </a:cubicBezTo>
                  <a:cubicBezTo>
                    <a:pt x="12940" y="9900"/>
                    <a:pt x="15606" y="11700"/>
                    <a:pt x="17473" y="11925"/>
                  </a:cubicBezTo>
                  <a:cubicBezTo>
                    <a:pt x="19340" y="12150"/>
                    <a:pt x="20406" y="10800"/>
                    <a:pt x="20940" y="9000"/>
                  </a:cubicBezTo>
                  <a:cubicBezTo>
                    <a:pt x="21473" y="7200"/>
                    <a:pt x="21473" y="4950"/>
                    <a:pt x="20673" y="3375"/>
                  </a:cubicBezTo>
                  <a:cubicBezTo>
                    <a:pt x="19873" y="1800"/>
                    <a:pt x="18273" y="900"/>
                    <a:pt x="16273" y="900"/>
                  </a:cubicBezTo>
                  <a:cubicBezTo>
                    <a:pt x="14273" y="900"/>
                    <a:pt x="11873" y="1800"/>
                    <a:pt x="9473" y="2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10497900" y="476250"/>
              <a:ext cx="762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10898947" y="159279"/>
              <a:ext cx="587438" cy="316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21" fill="norm" stroke="1" extrusionOk="0">
                  <a:moveTo>
                    <a:pt x="5324" y="1251"/>
                  </a:moveTo>
                  <a:cubicBezTo>
                    <a:pt x="5091" y="679"/>
                    <a:pt x="4858" y="107"/>
                    <a:pt x="4703" y="465"/>
                  </a:cubicBezTo>
                  <a:cubicBezTo>
                    <a:pt x="4547" y="822"/>
                    <a:pt x="4469" y="2110"/>
                    <a:pt x="4275" y="4542"/>
                  </a:cubicBezTo>
                  <a:cubicBezTo>
                    <a:pt x="4081" y="6973"/>
                    <a:pt x="3770" y="10549"/>
                    <a:pt x="3576" y="13124"/>
                  </a:cubicBezTo>
                  <a:cubicBezTo>
                    <a:pt x="3382" y="15699"/>
                    <a:pt x="3304" y="17273"/>
                    <a:pt x="3343" y="18417"/>
                  </a:cubicBezTo>
                  <a:cubicBezTo>
                    <a:pt x="3382" y="19561"/>
                    <a:pt x="3537" y="20277"/>
                    <a:pt x="3615" y="20277"/>
                  </a:cubicBezTo>
                  <a:cubicBezTo>
                    <a:pt x="3692" y="20277"/>
                    <a:pt x="3692" y="19561"/>
                    <a:pt x="3382" y="18274"/>
                  </a:cubicBezTo>
                  <a:cubicBezTo>
                    <a:pt x="3071" y="16987"/>
                    <a:pt x="2449" y="15127"/>
                    <a:pt x="1983" y="13983"/>
                  </a:cubicBezTo>
                  <a:cubicBezTo>
                    <a:pt x="1517" y="12838"/>
                    <a:pt x="1206" y="12409"/>
                    <a:pt x="818" y="11908"/>
                  </a:cubicBezTo>
                  <a:cubicBezTo>
                    <a:pt x="429" y="11408"/>
                    <a:pt x="-37" y="10836"/>
                    <a:pt x="2" y="10406"/>
                  </a:cubicBezTo>
                  <a:cubicBezTo>
                    <a:pt x="41" y="9977"/>
                    <a:pt x="585" y="9691"/>
                    <a:pt x="1634" y="8761"/>
                  </a:cubicBezTo>
                  <a:cubicBezTo>
                    <a:pt x="2682" y="7832"/>
                    <a:pt x="4236" y="6258"/>
                    <a:pt x="5557" y="4756"/>
                  </a:cubicBezTo>
                  <a:cubicBezTo>
                    <a:pt x="6878" y="3254"/>
                    <a:pt x="7966" y="1824"/>
                    <a:pt x="8743" y="965"/>
                  </a:cubicBezTo>
                  <a:cubicBezTo>
                    <a:pt x="9520" y="107"/>
                    <a:pt x="9986" y="-179"/>
                    <a:pt x="10219" y="107"/>
                  </a:cubicBezTo>
                  <a:cubicBezTo>
                    <a:pt x="10452" y="393"/>
                    <a:pt x="10452" y="1251"/>
                    <a:pt x="10064" y="3540"/>
                  </a:cubicBezTo>
                  <a:cubicBezTo>
                    <a:pt x="9675" y="5829"/>
                    <a:pt x="8898" y="9548"/>
                    <a:pt x="8393" y="11837"/>
                  </a:cubicBezTo>
                  <a:cubicBezTo>
                    <a:pt x="7888" y="14126"/>
                    <a:pt x="7655" y="14984"/>
                    <a:pt x="7422" y="15699"/>
                  </a:cubicBezTo>
                  <a:cubicBezTo>
                    <a:pt x="7189" y="16414"/>
                    <a:pt x="6956" y="16987"/>
                    <a:pt x="6917" y="16915"/>
                  </a:cubicBezTo>
                  <a:cubicBezTo>
                    <a:pt x="6878" y="16844"/>
                    <a:pt x="7034" y="16128"/>
                    <a:pt x="7344" y="15556"/>
                  </a:cubicBezTo>
                  <a:cubicBezTo>
                    <a:pt x="7655" y="14984"/>
                    <a:pt x="8121" y="14555"/>
                    <a:pt x="8354" y="14698"/>
                  </a:cubicBezTo>
                  <a:cubicBezTo>
                    <a:pt x="8587" y="14841"/>
                    <a:pt x="8587" y="15556"/>
                    <a:pt x="8626" y="16271"/>
                  </a:cubicBezTo>
                  <a:cubicBezTo>
                    <a:pt x="8665" y="16987"/>
                    <a:pt x="8743" y="17702"/>
                    <a:pt x="8976" y="18202"/>
                  </a:cubicBezTo>
                  <a:cubicBezTo>
                    <a:pt x="9209" y="18703"/>
                    <a:pt x="9598" y="18989"/>
                    <a:pt x="10375" y="18775"/>
                  </a:cubicBezTo>
                  <a:cubicBezTo>
                    <a:pt x="11151" y="18560"/>
                    <a:pt x="12317" y="17845"/>
                    <a:pt x="13210" y="16987"/>
                  </a:cubicBezTo>
                  <a:cubicBezTo>
                    <a:pt x="14104" y="16128"/>
                    <a:pt x="14726" y="15127"/>
                    <a:pt x="15075" y="14269"/>
                  </a:cubicBezTo>
                  <a:cubicBezTo>
                    <a:pt x="15425" y="13410"/>
                    <a:pt x="15503" y="12695"/>
                    <a:pt x="15347" y="12266"/>
                  </a:cubicBezTo>
                  <a:cubicBezTo>
                    <a:pt x="15192" y="11837"/>
                    <a:pt x="14803" y="11694"/>
                    <a:pt x="14454" y="11908"/>
                  </a:cubicBezTo>
                  <a:cubicBezTo>
                    <a:pt x="14104" y="12123"/>
                    <a:pt x="13793" y="12695"/>
                    <a:pt x="13599" y="13339"/>
                  </a:cubicBezTo>
                  <a:cubicBezTo>
                    <a:pt x="13405" y="13983"/>
                    <a:pt x="13327" y="14698"/>
                    <a:pt x="13405" y="15342"/>
                  </a:cubicBezTo>
                  <a:cubicBezTo>
                    <a:pt x="13482" y="15985"/>
                    <a:pt x="13716" y="16557"/>
                    <a:pt x="14026" y="16844"/>
                  </a:cubicBezTo>
                  <a:cubicBezTo>
                    <a:pt x="14337" y="17130"/>
                    <a:pt x="14726" y="17130"/>
                    <a:pt x="15153" y="16915"/>
                  </a:cubicBezTo>
                  <a:cubicBezTo>
                    <a:pt x="15580" y="16700"/>
                    <a:pt x="16046" y="16271"/>
                    <a:pt x="16435" y="15771"/>
                  </a:cubicBezTo>
                  <a:cubicBezTo>
                    <a:pt x="16823" y="15270"/>
                    <a:pt x="17134" y="14698"/>
                    <a:pt x="17173" y="14769"/>
                  </a:cubicBezTo>
                  <a:cubicBezTo>
                    <a:pt x="17212" y="14841"/>
                    <a:pt x="16979" y="15556"/>
                    <a:pt x="16785" y="16271"/>
                  </a:cubicBezTo>
                  <a:cubicBezTo>
                    <a:pt x="16590" y="16987"/>
                    <a:pt x="16435" y="17702"/>
                    <a:pt x="16513" y="17773"/>
                  </a:cubicBezTo>
                  <a:cubicBezTo>
                    <a:pt x="16590" y="17845"/>
                    <a:pt x="16901" y="17273"/>
                    <a:pt x="17367" y="16414"/>
                  </a:cubicBezTo>
                  <a:cubicBezTo>
                    <a:pt x="17834" y="15556"/>
                    <a:pt x="18455" y="14412"/>
                    <a:pt x="18960" y="13553"/>
                  </a:cubicBezTo>
                  <a:cubicBezTo>
                    <a:pt x="19465" y="12695"/>
                    <a:pt x="19854" y="12123"/>
                    <a:pt x="20242" y="11908"/>
                  </a:cubicBezTo>
                  <a:cubicBezTo>
                    <a:pt x="20631" y="11694"/>
                    <a:pt x="21019" y="11837"/>
                    <a:pt x="21252" y="12266"/>
                  </a:cubicBezTo>
                  <a:cubicBezTo>
                    <a:pt x="21485" y="12695"/>
                    <a:pt x="21563" y="13410"/>
                    <a:pt x="21563" y="14769"/>
                  </a:cubicBezTo>
                  <a:cubicBezTo>
                    <a:pt x="21563" y="16128"/>
                    <a:pt x="21485" y="18131"/>
                    <a:pt x="21252" y="19347"/>
                  </a:cubicBezTo>
                  <a:cubicBezTo>
                    <a:pt x="21019" y="20563"/>
                    <a:pt x="20631" y="20992"/>
                    <a:pt x="20242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2355878" y="1260386"/>
              <a:ext cx="248973" cy="380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63" fill="norm" stroke="1" extrusionOk="0">
                  <a:moveTo>
                    <a:pt x="11548" y="3764"/>
                  </a:moveTo>
                  <a:cubicBezTo>
                    <a:pt x="11004" y="3286"/>
                    <a:pt x="10459" y="2809"/>
                    <a:pt x="9642" y="2511"/>
                  </a:cubicBezTo>
                  <a:cubicBezTo>
                    <a:pt x="8826" y="2212"/>
                    <a:pt x="7737" y="2093"/>
                    <a:pt x="6920" y="2272"/>
                  </a:cubicBezTo>
                  <a:cubicBezTo>
                    <a:pt x="6103" y="2451"/>
                    <a:pt x="5558" y="2928"/>
                    <a:pt x="4379" y="5076"/>
                  </a:cubicBezTo>
                  <a:cubicBezTo>
                    <a:pt x="3199" y="7225"/>
                    <a:pt x="1384" y="11043"/>
                    <a:pt x="567" y="13907"/>
                  </a:cubicBezTo>
                  <a:cubicBezTo>
                    <a:pt x="-250" y="16772"/>
                    <a:pt x="-68" y="18681"/>
                    <a:pt x="385" y="19815"/>
                  </a:cubicBezTo>
                  <a:cubicBezTo>
                    <a:pt x="839" y="20948"/>
                    <a:pt x="1565" y="21306"/>
                    <a:pt x="2926" y="21426"/>
                  </a:cubicBezTo>
                  <a:cubicBezTo>
                    <a:pt x="4288" y="21545"/>
                    <a:pt x="6284" y="21426"/>
                    <a:pt x="8735" y="20292"/>
                  </a:cubicBezTo>
                  <a:cubicBezTo>
                    <a:pt x="11185" y="19158"/>
                    <a:pt x="14089" y="17010"/>
                    <a:pt x="15632" y="14564"/>
                  </a:cubicBezTo>
                  <a:cubicBezTo>
                    <a:pt x="17175" y="12117"/>
                    <a:pt x="17357" y="9373"/>
                    <a:pt x="16994" y="7105"/>
                  </a:cubicBezTo>
                  <a:cubicBezTo>
                    <a:pt x="16631" y="4838"/>
                    <a:pt x="15723" y="3048"/>
                    <a:pt x="14725" y="1854"/>
                  </a:cubicBezTo>
                  <a:cubicBezTo>
                    <a:pt x="13726" y="661"/>
                    <a:pt x="12637" y="64"/>
                    <a:pt x="11004" y="5"/>
                  </a:cubicBezTo>
                  <a:cubicBezTo>
                    <a:pt x="9370" y="-55"/>
                    <a:pt x="7192" y="422"/>
                    <a:pt x="5377" y="1377"/>
                  </a:cubicBezTo>
                  <a:cubicBezTo>
                    <a:pt x="3562" y="2332"/>
                    <a:pt x="2110" y="3764"/>
                    <a:pt x="1293" y="4897"/>
                  </a:cubicBezTo>
                  <a:cubicBezTo>
                    <a:pt x="476" y="6031"/>
                    <a:pt x="295" y="6867"/>
                    <a:pt x="658" y="7404"/>
                  </a:cubicBezTo>
                  <a:cubicBezTo>
                    <a:pt x="1021" y="7941"/>
                    <a:pt x="1928" y="8179"/>
                    <a:pt x="4742" y="8179"/>
                  </a:cubicBezTo>
                  <a:cubicBezTo>
                    <a:pt x="7555" y="8179"/>
                    <a:pt x="12274" y="7941"/>
                    <a:pt x="15360" y="7702"/>
                  </a:cubicBezTo>
                  <a:cubicBezTo>
                    <a:pt x="18446" y="7463"/>
                    <a:pt x="19898" y="7225"/>
                    <a:pt x="21350" y="69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2452814" y="1073150"/>
              <a:ext cx="145687" cy="16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fill="norm" stroke="1" extrusionOk="0">
                  <a:moveTo>
                    <a:pt x="1824" y="0"/>
                  </a:moveTo>
                  <a:cubicBezTo>
                    <a:pt x="1198" y="6289"/>
                    <a:pt x="572" y="12577"/>
                    <a:pt x="259" y="16405"/>
                  </a:cubicBezTo>
                  <a:cubicBezTo>
                    <a:pt x="-54" y="20233"/>
                    <a:pt x="-54" y="21600"/>
                    <a:pt x="103" y="21600"/>
                  </a:cubicBezTo>
                  <a:cubicBezTo>
                    <a:pt x="259" y="21600"/>
                    <a:pt x="572" y="20233"/>
                    <a:pt x="1355" y="17909"/>
                  </a:cubicBezTo>
                  <a:cubicBezTo>
                    <a:pt x="2137" y="15585"/>
                    <a:pt x="3389" y="12304"/>
                    <a:pt x="4955" y="9570"/>
                  </a:cubicBezTo>
                  <a:cubicBezTo>
                    <a:pt x="6520" y="6835"/>
                    <a:pt x="8398" y="4648"/>
                    <a:pt x="10120" y="3554"/>
                  </a:cubicBezTo>
                  <a:cubicBezTo>
                    <a:pt x="11842" y="2461"/>
                    <a:pt x="13407" y="2461"/>
                    <a:pt x="15285" y="5195"/>
                  </a:cubicBezTo>
                  <a:cubicBezTo>
                    <a:pt x="17163" y="7929"/>
                    <a:pt x="19355" y="13397"/>
                    <a:pt x="21546" y="18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3271600" y="144780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3271600" y="1344977"/>
              <a:ext cx="571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000" y="4868"/>
                    <a:pt x="8000" y="-1303"/>
                    <a:pt x="11600" y="240"/>
                  </a:cubicBezTo>
                  <a:cubicBezTo>
                    <a:pt x="15200" y="1783"/>
                    <a:pt x="18400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3390533" y="1368165"/>
              <a:ext cx="92132" cy="215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8" h="21520" fill="norm" stroke="1" extrusionOk="0">
                  <a:moveTo>
                    <a:pt x="14468" y="979"/>
                  </a:moveTo>
                  <a:cubicBezTo>
                    <a:pt x="12120" y="555"/>
                    <a:pt x="9772" y="132"/>
                    <a:pt x="7425" y="26"/>
                  </a:cubicBezTo>
                  <a:cubicBezTo>
                    <a:pt x="5077" y="-80"/>
                    <a:pt x="2729" y="132"/>
                    <a:pt x="1320" y="767"/>
                  </a:cubicBezTo>
                  <a:cubicBezTo>
                    <a:pt x="-88" y="1402"/>
                    <a:pt x="-558" y="2461"/>
                    <a:pt x="851" y="4579"/>
                  </a:cubicBezTo>
                  <a:cubicBezTo>
                    <a:pt x="2259" y="6696"/>
                    <a:pt x="5546" y="9873"/>
                    <a:pt x="9068" y="12202"/>
                  </a:cubicBezTo>
                  <a:cubicBezTo>
                    <a:pt x="12590" y="14532"/>
                    <a:pt x="16346" y="16014"/>
                    <a:pt x="18459" y="17285"/>
                  </a:cubicBezTo>
                  <a:cubicBezTo>
                    <a:pt x="20572" y="18555"/>
                    <a:pt x="21042" y="19614"/>
                    <a:pt x="19633" y="20355"/>
                  </a:cubicBezTo>
                  <a:cubicBezTo>
                    <a:pt x="18225" y="21096"/>
                    <a:pt x="14938" y="21520"/>
                    <a:pt x="12120" y="21520"/>
                  </a:cubicBezTo>
                  <a:cubicBezTo>
                    <a:pt x="9303" y="21520"/>
                    <a:pt x="6955" y="21096"/>
                    <a:pt x="4607" y="20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4186811" y="1401639"/>
              <a:ext cx="227790" cy="136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0732" fill="norm" stroke="1" extrusionOk="0">
                  <a:moveTo>
                    <a:pt x="13598" y="5097"/>
                  </a:moveTo>
                  <a:cubicBezTo>
                    <a:pt x="12012" y="2840"/>
                    <a:pt x="10427" y="583"/>
                    <a:pt x="8743" y="100"/>
                  </a:cubicBezTo>
                  <a:cubicBezTo>
                    <a:pt x="7058" y="-384"/>
                    <a:pt x="5275" y="906"/>
                    <a:pt x="3689" y="3807"/>
                  </a:cubicBezTo>
                  <a:cubicBezTo>
                    <a:pt x="2104" y="6709"/>
                    <a:pt x="717" y="11222"/>
                    <a:pt x="221" y="14285"/>
                  </a:cubicBezTo>
                  <a:cubicBezTo>
                    <a:pt x="-274" y="17347"/>
                    <a:pt x="122" y="18959"/>
                    <a:pt x="816" y="19926"/>
                  </a:cubicBezTo>
                  <a:cubicBezTo>
                    <a:pt x="1509" y="20894"/>
                    <a:pt x="2500" y="21216"/>
                    <a:pt x="4383" y="19604"/>
                  </a:cubicBezTo>
                  <a:cubicBezTo>
                    <a:pt x="6265" y="17992"/>
                    <a:pt x="9040" y="14446"/>
                    <a:pt x="10625" y="11544"/>
                  </a:cubicBezTo>
                  <a:cubicBezTo>
                    <a:pt x="12210" y="8643"/>
                    <a:pt x="12607" y="6386"/>
                    <a:pt x="12904" y="6064"/>
                  </a:cubicBezTo>
                  <a:cubicBezTo>
                    <a:pt x="13201" y="5741"/>
                    <a:pt x="13399" y="7353"/>
                    <a:pt x="14787" y="9288"/>
                  </a:cubicBezTo>
                  <a:cubicBezTo>
                    <a:pt x="16174" y="11222"/>
                    <a:pt x="18750" y="13479"/>
                    <a:pt x="21326" y="157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5026317" y="1342687"/>
              <a:ext cx="131234" cy="192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0" fill="norm" stroke="1" extrusionOk="0">
                  <a:moveTo>
                    <a:pt x="11148" y="15547"/>
                  </a:moveTo>
                  <a:cubicBezTo>
                    <a:pt x="11497" y="13249"/>
                    <a:pt x="11845" y="10952"/>
                    <a:pt x="13065" y="8309"/>
                  </a:cubicBezTo>
                  <a:cubicBezTo>
                    <a:pt x="14284" y="5666"/>
                    <a:pt x="16374" y="2679"/>
                    <a:pt x="16200" y="1186"/>
                  </a:cubicBezTo>
                  <a:cubicBezTo>
                    <a:pt x="16026" y="-308"/>
                    <a:pt x="13587" y="-308"/>
                    <a:pt x="10974" y="726"/>
                  </a:cubicBezTo>
                  <a:cubicBezTo>
                    <a:pt x="8361" y="1760"/>
                    <a:pt x="5574" y="3828"/>
                    <a:pt x="3484" y="6471"/>
                  </a:cubicBezTo>
                  <a:cubicBezTo>
                    <a:pt x="1394" y="9113"/>
                    <a:pt x="0" y="12330"/>
                    <a:pt x="0" y="15088"/>
                  </a:cubicBezTo>
                  <a:cubicBezTo>
                    <a:pt x="0" y="17845"/>
                    <a:pt x="1394" y="20143"/>
                    <a:pt x="5226" y="20718"/>
                  </a:cubicBezTo>
                  <a:cubicBezTo>
                    <a:pt x="9058" y="21292"/>
                    <a:pt x="15329" y="20143"/>
                    <a:pt x="21600" y="18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5197352" y="1367580"/>
              <a:ext cx="131649" cy="147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0861" fill="norm" stroke="1" extrusionOk="0">
                  <a:moveTo>
                    <a:pt x="18238" y="1470"/>
                  </a:moveTo>
                  <a:cubicBezTo>
                    <a:pt x="16867" y="570"/>
                    <a:pt x="15495" y="-330"/>
                    <a:pt x="13095" y="120"/>
                  </a:cubicBezTo>
                  <a:cubicBezTo>
                    <a:pt x="10695" y="570"/>
                    <a:pt x="7267" y="2370"/>
                    <a:pt x="4867" y="5070"/>
                  </a:cubicBezTo>
                  <a:cubicBezTo>
                    <a:pt x="2467" y="7770"/>
                    <a:pt x="1095" y="11370"/>
                    <a:pt x="410" y="13920"/>
                  </a:cubicBezTo>
                  <a:cubicBezTo>
                    <a:pt x="-276" y="16470"/>
                    <a:pt x="-276" y="17970"/>
                    <a:pt x="1781" y="19170"/>
                  </a:cubicBezTo>
                  <a:cubicBezTo>
                    <a:pt x="3838" y="20370"/>
                    <a:pt x="7953" y="21270"/>
                    <a:pt x="11381" y="20670"/>
                  </a:cubicBezTo>
                  <a:cubicBezTo>
                    <a:pt x="14810" y="20070"/>
                    <a:pt x="17553" y="17970"/>
                    <a:pt x="18924" y="15420"/>
                  </a:cubicBezTo>
                  <a:cubicBezTo>
                    <a:pt x="20295" y="12870"/>
                    <a:pt x="20295" y="9870"/>
                    <a:pt x="19438" y="8070"/>
                  </a:cubicBezTo>
                  <a:cubicBezTo>
                    <a:pt x="18581" y="6270"/>
                    <a:pt x="16867" y="5670"/>
                    <a:pt x="17038" y="5820"/>
                  </a:cubicBezTo>
                  <a:cubicBezTo>
                    <a:pt x="17210" y="5970"/>
                    <a:pt x="19267" y="6870"/>
                    <a:pt x="21324" y="77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5373450" y="1356697"/>
              <a:ext cx="126151" cy="179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053" fill="norm" stroke="1" extrusionOk="0">
                  <a:moveTo>
                    <a:pt x="0" y="5472"/>
                  </a:moveTo>
                  <a:cubicBezTo>
                    <a:pt x="1440" y="4728"/>
                    <a:pt x="2880" y="3983"/>
                    <a:pt x="3600" y="4355"/>
                  </a:cubicBezTo>
                  <a:cubicBezTo>
                    <a:pt x="4320" y="4728"/>
                    <a:pt x="4320" y="6217"/>
                    <a:pt x="4320" y="8452"/>
                  </a:cubicBezTo>
                  <a:cubicBezTo>
                    <a:pt x="4320" y="10686"/>
                    <a:pt x="4320" y="13665"/>
                    <a:pt x="3780" y="16148"/>
                  </a:cubicBezTo>
                  <a:cubicBezTo>
                    <a:pt x="3240" y="18631"/>
                    <a:pt x="2160" y="20617"/>
                    <a:pt x="1440" y="20990"/>
                  </a:cubicBezTo>
                  <a:cubicBezTo>
                    <a:pt x="720" y="21362"/>
                    <a:pt x="360" y="20121"/>
                    <a:pt x="1800" y="17017"/>
                  </a:cubicBezTo>
                  <a:cubicBezTo>
                    <a:pt x="3240" y="13914"/>
                    <a:pt x="6480" y="8948"/>
                    <a:pt x="9000" y="5845"/>
                  </a:cubicBezTo>
                  <a:cubicBezTo>
                    <a:pt x="11520" y="2741"/>
                    <a:pt x="13320" y="1500"/>
                    <a:pt x="15300" y="755"/>
                  </a:cubicBezTo>
                  <a:cubicBezTo>
                    <a:pt x="17280" y="10"/>
                    <a:pt x="19440" y="-238"/>
                    <a:pt x="20520" y="259"/>
                  </a:cubicBezTo>
                  <a:cubicBezTo>
                    <a:pt x="21600" y="755"/>
                    <a:pt x="21600" y="1996"/>
                    <a:pt x="21240" y="5100"/>
                  </a:cubicBezTo>
                  <a:cubicBezTo>
                    <a:pt x="20880" y="8203"/>
                    <a:pt x="20160" y="13169"/>
                    <a:pt x="19440" y="181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5581294" y="1325952"/>
              <a:ext cx="90607" cy="184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0" h="21136" fill="norm" stroke="1" extrusionOk="0">
                  <a:moveTo>
                    <a:pt x="20100" y="3778"/>
                  </a:moveTo>
                  <a:cubicBezTo>
                    <a:pt x="18692" y="2564"/>
                    <a:pt x="17283" y="1351"/>
                    <a:pt x="14231" y="623"/>
                  </a:cubicBezTo>
                  <a:cubicBezTo>
                    <a:pt x="11179" y="-105"/>
                    <a:pt x="6483" y="-348"/>
                    <a:pt x="3431" y="744"/>
                  </a:cubicBezTo>
                  <a:cubicBezTo>
                    <a:pt x="379" y="1836"/>
                    <a:pt x="-1030" y="4263"/>
                    <a:pt x="848" y="6812"/>
                  </a:cubicBezTo>
                  <a:cubicBezTo>
                    <a:pt x="2727" y="9360"/>
                    <a:pt x="7892" y="12030"/>
                    <a:pt x="11413" y="13850"/>
                  </a:cubicBezTo>
                  <a:cubicBezTo>
                    <a:pt x="14935" y="15670"/>
                    <a:pt x="16813" y="16641"/>
                    <a:pt x="18222" y="17733"/>
                  </a:cubicBezTo>
                  <a:cubicBezTo>
                    <a:pt x="19631" y="18825"/>
                    <a:pt x="20570" y="20039"/>
                    <a:pt x="19631" y="20645"/>
                  </a:cubicBezTo>
                  <a:cubicBezTo>
                    <a:pt x="18692" y="21252"/>
                    <a:pt x="15874" y="21252"/>
                    <a:pt x="13527" y="20888"/>
                  </a:cubicBezTo>
                  <a:cubicBezTo>
                    <a:pt x="11179" y="20524"/>
                    <a:pt x="9300" y="19796"/>
                    <a:pt x="8361" y="18704"/>
                  </a:cubicBezTo>
                  <a:cubicBezTo>
                    <a:pt x="7422" y="17612"/>
                    <a:pt x="7422" y="16155"/>
                    <a:pt x="7422" y="146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5716350" y="1346199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5748100" y="1263649"/>
              <a:ext cx="19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5841999" y="1299262"/>
              <a:ext cx="101346" cy="178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8" h="21161" fill="norm" stroke="1" extrusionOk="0">
                  <a:moveTo>
                    <a:pt x="19329" y="2556"/>
                  </a:moveTo>
                  <a:cubicBezTo>
                    <a:pt x="15094" y="1551"/>
                    <a:pt x="10858" y="546"/>
                    <a:pt x="7682" y="170"/>
                  </a:cubicBezTo>
                  <a:cubicBezTo>
                    <a:pt x="4505" y="-207"/>
                    <a:pt x="2388" y="44"/>
                    <a:pt x="1117" y="923"/>
                  </a:cubicBezTo>
                  <a:cubicBezTo>
                    <a:pt x="-153" y="1802"/>
                    <a:pt x="-577" y="3309"/>
                    <a:pt x="1117" y="4942"/>
                  </a:cubicBezTo>
                  <a:cubicBezTo>
                    <a:pt x="2811" y="6574"/>
                    <a:pt x="6623" y="8333"/>
                    <a:pt x="10435" y="10467"/>
                  </a:cubicBezTo>
                  <a:cubicBezTo>
                    <a:pt x="14247" y="12602"/>
                    <a:pt x="18058" y="15114"/>
                    <a:pt x="19541" y="16998"/>
                  </a:cubicBezTo>
                  <a:cubicBezTo>
                    <a:pt x="21023" y="18881"/>
                    <a:pt x="20176" y="20137"/>
                    <a:pt x="17847" y="20765"/>
                  </a:cubicBezTo>
                  <a:cubicBezTo>
                    <a:pt x="15517" y="21393"/>
                    <a:pt x="11705" y="21393"/>
                    <a:pt x="9376" y="19886"/>
                  </a:cubicBezTo>
                  <a:cubicBezTo>
                    <a:pt x="7047" y="18379"/>
                    <a:pt x="6199" y="15365"/>
                    <a:pt x="5352" y="123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6012974" y="1117599"/>
              <a:ext cx="97077" cy="370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454" fill="norm" stroke="1" extrusionOk="0">
                  <a:moveTo>
                    <a:pt x="21077" y="0"/>
                  </a:moveTo>
                  <a:cubicBezTo>
                    <a:pt x="16481" y="3314"/>
                    <a:pt x="11886" y="6627"/>
                    <a:pt x="8209" y="9880"/>
                  </a:cubicBezTo>
                  <a:cubicBezTo>
                    <a:pt x="4532" y="13132"/>
                    <a:pt x="1775" y="16323"/>
                    <a:pt x="626" y="18225"/>
                  </a:cubicBezTo>
                  <a:cubicBezTo>
                    <a:pt x="-523" y="20127"/>
                    <a:pt x="-63" y="20741"/>
                    <a:pt x="1775" y="21109"/>
                  </a:cubicBezTo>
                  <a:cubicBezTo>
                    <a:pt x="3613" y="21477"/>
                    <a:pt x="6830" y="21600"/>
                    <a:pt x="9588" y="21232"/>
                  </a:cubicBezTo>
                  <a:cubicBezTo>
                    <a:pt x="12345" y="20864"/>
                    <a:pt x="14643" y="20005"/>
                    <a:pt x="16941" y="191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6008450" y="1306159"/>
              <a:ext cx="330201" cy="129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5" fill="norm" stroke="1" extrusionOk="0">
                  <a:moveTo>
                    <a:pt x="0" y="8409"/>
                  </a:moveTo>
                  <a:cubicBezTo>
                    <a:pt x="415" y="7059"/>
                    <a:pt x="831" y="5709"/>
                    <a:pt x="1315" y="5540"/>
                  </a:cubicBezTo>
                  <a:cubicBezTo>
                    <a:pt x="1800" y="5371"/>
                    <a:pt x="2354" y="6384"/>
                    <a:pt x="3531" y="7397"/>
                  </a:cubicBezTo>
                  <a:cubicBezTo>
                    <a:pt x="4708" y="8409"/>
                    <a:pt x="6508" y="9422"/>
                    <a:pt x="7962" y="9084"/>
                  </a:cubicBezTo>
                  <a:cubicBezTo>
                    <a:pt x="9415" y="8746"/>
                    <a:pt x="10523" y="7059"/>
                    <a:pt x="11146" y="5371"/>
                  </a:cubicBezTo>
                  <a:cubicBezTo>
                    <a:pt x="11769" y="3684"/>
                    <a:pt x="11908" y="1996"/>
                    <a:pt x="11631" y="984"/>
                  </a:cubicBezTo>
                  <a:cubicBezTo>
                    <a:pt x="11354" y="-29"/>
                    <a:pt x="10662" y="-366"/>
                    <a:pt x="9762" y="478"/>
                  </a:cubicBezTo>
                  <a:cubicBezTo>
                    <a:pt x="8862" y="1321"/>
                    <a:pt x="7754" y="3346"/>
                    <a:pt x="6992" y="6215"/>
                  </a:cubicBezTo>
                  <a:cubicBezTo>
                    <a:pt x="6231" y="9084"/>
                    <a:pt x="5815" y="12797"/>
                    <a:pt x="5815" y="15328"/>
                  </a:cubicBezTo>
                  <a:cubicBezTo>
                    <a:pt x="5815" y="17859"/>
                    <a:pt x="6231" y="19209"/>
                    <a:pt x="7200" y="19547"/>
                  </a:cubicBezTo>
                  <a:cubicBezTo>
                    <a:pt x="8169" y="19884"/>
                    <a:pt x="9692" y="19209"/>
                    <a:pt x="11008" y="17690"/>
                  </a:cubicBezTo>
                  <a:cubicBezTo>
                    <a:pt x="12323" y="16172"/>
                    <a:pt x="13431" y="13809"/>
                    <a:pt x="14192" y="11784"/>
                  </a:cubicBezTo>
                  <a:cubicBezTo>
                    <a:pt x="14954" y="9759"/>
                    <a:pt x="15369" y="8071"/>
                    <a:pt x="15369" y="8071"/>
                  </a:cubicBezTo>
                  <a:cubicBezTo>
                    <a:pt x="15369" y="8071"/>
                    <a:pt x="14954" y="9759"/>
                    <a:pt x="14608" y="11447"/>
                  </a:cubicBezTo>
                  <a:cubicBezTo>
                    <a:pt x="14262" y="13134"/>
                    <a:pt x="13985" y="14822"/>
                    <a:pt x="13777" y="16509"/>
                  </a:cubicBezTo>
                  <a:cubicBezTo>
                    <a:pt x="13569" y="18197"/>
                    <a:pt x="13431" y="19884"/>
                    <a:pt x="13569" y="19884"/>
                  </a:cubicBezTo>
                  <a:cubicBezTo>
                    <a:pt x="13708" y="19884"/>
                    <a:pt x="14123" y="18197"/>
                    <a:pt x="14954" y="15159"/>
                  </a:cubicBezTo>
                  <a:cubicBezTo>
                    <a:pt x="15785" y="12122"/>
                    <a:pt x="17031" y="7734"/>
                    <a:pt x="18000" y="5034"/>
                  </a:cubicBezTo>
                  <a:cubicBezTo>
                    <a:pt x="18969" y="2334"/>
                    <a:pt x="19662" y="1321"/>
                    <a:pt x="20008" y="1996"/>
                  </a:cubicBezTo>
                  <a:cubicBezTo>
                    <a:pt x="20354" y="2671"/>
                    <a:pt x="20354" y="5034"/>
                    <a:pt x="20354" y="7059"/>
                  </a:cubicBezTo>
                  <a:cubicBezTo>
                    <a:pt x="20354" y="9084"/>
                    <a:pt x="20354" y="10772"/>
                    <a:pt x="20354" y="13303"/>
                  </a:cubicBezTo>
                  <a:cubicBezTo>
                    <a:pt x="20354" y="15834"/>
                    <a:pt x="20354" y="19209"/>
                    <a:pt x="20562" y="20222"/>
                  </a:cubicBezTo>
                  <a:cubicBezTo>
                    <a:pt x="20769" y="21234"/>
                    <a:pt x="21185" y="19884"/>
                    <a:pt x="21600" y="18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6409351" y="1073150"/>
              <a:ext cx="100750" cy="386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22" fill="norm" stroke="1" extrusionOk="0">
                  <a:moveTo>
                    <a:pt x="21419" y="0"/>
                  </a:moveTo>
                  <a:cubicBezTo>
                    <a:pt x="15119" y="4578"/>
                    <a:pt x="8819" y="9157"/>
                    <a:pt x="5219" y="12326"/>
                  </a:cubicBezTo>
                  <a:cubicBezTo>
                    <a:pt x="1619" y="15496"/>
                    <a:pt x="719" y="17257"/>
                    <a:pt x="269" y="18607"/>
                  </a:cubicBezTo>
                  <a:cubicBezTo>
                    <a:pt x="-181" y="19957"/>
                    <a:pt x="-181" y="20896"/>
                    <a:pt x="1169" y="21248"/>
                  </a:cubicBezTo>
                  <a:cubicBezTo>
                    <a:pt x="2519" y="21600"/>
                    <a:pt x="5219" y="21365"/>
                    <a:pt x="7244" y="21013"/>
                  </a:cubicBezTo>
                  <a:cubicBezTo>
                    <a:pt x="9269" y="20661"/>
                    <a:pt x="10619" y="20191"/>
                    <a:pt x="11969" y="197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6398886" y="1259416"/>
              <a:ext cx="155665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2201" y="21600"/>
                  </a:moveTo>
                  <a:cubicBezTo>
                    <a:pt x="1034" y="15429"/>
                    <a:pt x="-134" y="9257"/>
                    <a:pt x="12" y="5400"/>
                  </a:cubicBezTo>
                  <a:cubicBezTo>
                    <a:pt x="158" y="1543"/>
                    <a:pt x="1617" y="0"/>
                    <a:pt x="5412" y="0"/>
                  </a:cubicBezTo>
                  <a:cubicBezTo>
                    <a:pt x="9207" y="0"/>
                    <a:pt x="15336" y="1543"/>
                    <a:pt x="21466" y="30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6893505" y="1316187"/>
              <a:ext cx="226196" cy="1497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220" fill="norm" stroke="1" extrusionOk="0">
                  <a:moveTo>
                    <a:pt x="2173" y="9654"/>
                  </a:moveTo>
                  <a:cubicBezTo>
                    <a:pt x="4173" y="9354"/>
                    <a:pt x="6173" y="9054"/>
                    <a:pt x="8073" y="8154"/>
                  </a:cubicBezTo>
                  <a:cubicBezTo>
                    <a:pt x="9973" y="7254"/>
                    <a:pt x="11773" y="5754"/>
                    <a:pt x="12773" y="4254"/>
                  </a:cubicBezTo>
                  <a:cubicBezTo>
                    <a:pt x="13773" y="2754"/>
                    <a:pt x="13973" y="1254"/>
                    <a:pt x="13573" y="504"/>
                  </a:cubicBezTo>
                  <a:cubicBezTo>
                    <a:pt x="13173" y="-246"/>
                    <a:pt x="12173" y="-246"/>
                    <a:pt x="9973" y="1104"/>
                  </a:cubicBezTo>
                  <a:cubicBezTo>
                    <a:pt x="7773" y="2454"/>
                    <a:pt x="4373" y="5154"/>
                    <a:pt x="2373" y="8454"/>
                  </a:cubicBezTo>
                  <a:cubicBezTo>
                    <a:pt x="373" y="11754"/>
                    <a:pt x="-227" y="15654"/>
                    <a:pt x="73" y="18054"/>
                  </a:cubicBezTo>
                  <a:cubicBezTo>
                    <a:pt x="373" y="20454"/>
                    <a:pt x="1573" y="21354"/>
                    <a:pt x="4873" y="21204"/>
                  </a:cubicBezTo>
                  <a:cubicBezTo>
                    <a:pt x="8173" y="21054"/>
                    <a:pt x="13573" y="19854"/>
                    <a:pt x="16673" y="18654"/>
                  </a:cubicBezTo>
                  <a:cubicBezTo>
                    <a:pt x="19773" y="17454"/>
                    <a:pt x="20573" y="16254"/>
                    <a:pt x="21373" y="150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7131692" y="1283642"/>
              <a:ext cx="83259" cy="178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3" h="21237" fill="norm" stroke="1" extrusionOk="0">
                  <a:moveTo>
                    <a:pt x="20723" y="5162"/>
                  </a:moveTo>
                  <a:cubicBezTo>
                    <a:pt x="20196" y="3907"/>
                    <a:pt x="19669" y="2651"/>
                    <a:pt x="18352" y="1646"/>
                  </a:cubicBezTo>
                  <a:cubicBezTo>
                    <a:pt x="17035" y="641"/>
                    <a:pt x="14928" y="-112"/>
                    <a:pt x="11767" y="14"/>
                  </a:cubicBezTo>
                  <a:cubicBezTo>
                    <a:pt x="8606" y="139"/>
                    <a:pt x="4391" y="1144"/>
                    <a:pt x="2021" y="2274"/>
                  </a:cubicBezTo>
                  <a:cubicBezTo>
                    <a:pt x="-350" y="3404"/>
                    <a:pt x="-877" y="4660"/>
                    <a:pt x="1757" y="6669"/>
                  </a:cubicBezTo>
                  <a:cubicBezTo>
                    <a:pt x="4391" y="8679"/>
                    <a:pt x="10186" y="11441"/>
                    <a:pt x="13611" y="13451"/>
                  </a:cubicBezTo>
                  <a:cubicBezTo>
                    <a:pt x="17035" y="15460"/>
                    <a:pt x="18089" y="16716"/>
                    <a:pt x="18352" y="17972"/>
                  </a:cubicBezTo>
                  <a:cubicBezTo>
                    <a:pt x="18616" y="19228"/>
                    <a:pt x="18089" y="20483"/>
                    <a:pt x="16508" y="20986"/>
                  </a:cubicBezTo>
                  <a:cubicBezTo>
                    <a:pt x="14928" y="21488"/>
                    <a:pt x="12294" y="21237"/>
                    <a:pt x="10977" y="20232"/>
                  </a:cubicBezTo>
                  <a:cubicBezTo>
                    <a:pt x="9660" y="19228"/>
                    <a:pt x="9660" y="17469"/>
                    <a:pt x="10450" y="15962"/>
                  </a:cubicBezTo>
                  <a:cubicBezTo>
                    <a:pt x="11240" y="14455"/>
                    <a:pt x="12821" y="13200"/>
                    <a:pt x="14401" y="119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7348771" y="1117549"/>
              <a:ext cx="56680" cy="323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63" fill="norm" stroke="1" extrusionOk="0">
                  <a:moveTo>
                    <a:pt x="9422" y="424"/>
                  </a:moveTo>
                  <a:cubicBezTo>
                    <a:pt x="13422" y="144"/>
                    <a:pt x="17422" y="-137"/>
                    <a:pt x="19422" y="73"/>
                  </a:cubicBezTo>
                  <a:cubicBezTo>
                    <a:pt x="21422" y="284"/>
                    <a:pt x="21422" y="985"/>
                    <a:pt x="18222" y="3089"/>
                  </a:cubicBezTo>
                  <a:cubicBezTo>
                    <a:pt x="15022" y="5193"/>
                    <a:pt x="8622" y="8699"/>
                    <a:pt x="5022" y="11505"/>
                  </a:cubicBezTo>
                  <a:cubicBezTo>
                    <a:pt x="1422" y="14310"/>
                    <a:pt x="622" y="16414"/>
                    <a:pt x="222" y="17816"/>
                  </a:cubicBezTo>
                  <a:cubicBezTo>
                    <a:pt x="-178" y="19219"/>
                    <a:pt x="-178" y="19920"/>
                    <a:pt x="1422" y="20481"/>
                  </a:cubicBezTo>
                  <a:cubicBezTo>
                    <a:pt x="3022" y="21042"/>
                    <a:pt x="6222" y="21463"/>
                    <a:pt x="9822" y="21463"/>
                  </a:cubicBezTo>
                  <a:cubicBezTo>
                    <a:pt x="13422" y="21463"/>
                    <a:pt x="17422" y="21042"/>
                    <a:pt x="21422" y="20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7329250" y="1219200"/>
              <a:ext cx="165101" cy="180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6" fill="norm" stroke="1" extrusionOk="0">
                  <a:moveTo>
                    <a:pt x="0" y="7535"/>
                  </a:moveTo>
                  <a:cubicBezTo>
                    <a:pt x="2769" y="7284"/>
                    <a:pt x="5538" y="7033"/>
                    <a:pt x="8169" y="7033"/>
                  </a:cubicBezTo>
                  <a:cubicBezTo>
                    <a:pt x="10800" y="7033"/>
                    <a:pt x="13292" y="7284"/>
                    <a:pt x="15231" y="7660"/>
                  </a:cubicBezTo>
                  <a:cubicBezTo>
                    <a:pt x="17169" y="8037"/>
                    <a:pt x="18554" y="8540"/>
                    <a:pt x="19246" y="10047"/>
                  </a:cubicBezTo>
                  <a:cubicBezTo>
                    <a:pt x="19938" y="11553"/>
                    <a:pt x="19938" y="14065"/>
                    <a:pt x="19523" y="16577"/>
                  </a:cubicBezTo>
                  <a:cubicBezTo>
                    <a:pt x="19108" y="19088"/>
                    <a:pt x="18277" y="21600"/>
                    <a:pt x="18000" y="21349"/>
                  </a:cubicBezTo>
                  <a:cubicBezTo>
                    <a:pt x="17723" y="21098"/>
                    <a:pt x="18000" y="18084"/>
                    <a:pt x="18692" y="14065"/>
                  </a:cubicBezTo>
                  <a:cubicBezTo>
                    <a:pt x="19385" y="10047"/>
                    <a:pt x="20492" y="50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7560770" y="1257299"/>
              <a:ext cx="187632" cy="147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456" fill="norm" stroke="1" extrusionOk="0">
                  <a:moveTo>
                    <a:pt x="389" y="0"/>
                  </a:moveTo>
                  <a:cubicBezTo>
                    <a:pt x="629" y="5863"/>
                    <a:pt x="869" y="11726"/>
                    <a:pt x="749" y="15583"/>
                  </a:cubicBezTo>
                  <a:cubicBezTo>
                    <a:pt x="629" y="19440"/>
                    <a:pt x="149" y="21291"/>
                    <a:pt x="29" y="21446"/>
                  </a:cubicBezTo>
                  <a:cubicBezTo>
                    <a:pt x="-91" y="21600"/>
                    <a:pt x="149" y="20057"/>
                    <a:pt x="989" y="17589"/>
                  </a:cubicBezTo>
                  <a:cubicBezTo>
                    <a:pt x="1829" y="15120"/>
                    <a:pt x="3269" y="11726"/>
                    <a:pt x="4349" y="9411"/>
                  </a:cubicBezTo>
                  <a:cubicBezTo>
                    <a:pt x="5429" y="7097"/>
                    <a:pt x="6149" y="5863"/>
                    <a:pt x="7109" y="5091"/>
                  </a:cubicBezTo>
                  <a:cubicBezTo>
                    <a:pt x="8069" y="4320"/>
                    <a:pt x="9269" y="4011"/>
                    <a:pt x="9989" y="5091"/>
                  </a:cubicBezTo>
                  <a:cubicBezTo>
                    <a:pt x="10709" y="6171"/>
                    <a:pt x="10949" y="8640"/>
                    <a:pt x="11429" y="9103"/>
                  </a:cubicBezTo>
                  <a:cubicBezTo>
                    <a:pt x="11909" y="9566"/>
                    <a:pt x="12629" y="8023"/>
                    <a:pt x="13349" y="6480"/>
                  </a:cubicBezTo>
                  <a:cubicBezTo>
                    <a:pt x="14069" y="4937"/>
                    <a:pt x="14789" y="3394"/>
                    <a:pt x="15629" y="2160"/>
                  </a:cubicBezTo>
                  <a:cubicBezTo>
                    <a:pt x="16469" y="926"/>
                    <a:pt x="17429" y="0"/>
                    <a:pt x="18509" y="0"/>
                  </a:cubicBezTo>
                  <a:cubicBezTo>
                    <a:pt x="19589" y="0"/>
                    <a:pt x="20789" y="926"/>
                    <a:pt x="21149" y="4474"/>
                  </a:cubicBezTo>
                  <a:cubicBezTo>
                    <a:pt x="21509" y="8023"/>
                    <a:pt x="21029" y="14194"/>
                    <a:pt x="20549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7791228" y="999219"/>
              <a:ext cx="454731" cy="396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275" fill="norm" stroke="1" extrusionOk="0">
                  <a:moveTo>
                    <a:pt x="5748" y="16931"/>
                  </a:moveTo>
                  <a:cubicBezTo>
                    <a:pt x="5648" y="15907"/>
                    <a:pt x="5549" y="14884"/>
                    <a:pt x="5250" y="14430"/>
                  </a:cubicBezTo>
                  <a:cubicBezTo>
                    <a:pt x="4951" y="13975"/>
                    <a:pt x="4454" y="14089"/>
                    <a:pt x="3558" y="14998"/>
                  </a:cubicBezTo>
                  <a:cubicBezTo>
                    <a:pt x="2662" y="15907"/>
                    <a:pt x="1368" y="17613"/>
                    <a:pt x="671" y="18750"/>
                  </a:cubicBezTo>
                  <a:cubicBezTo>
                    <a:pt x="-25" y="19886"/>
                    <a:pt x="-125" y="20455"/>
                    <a:pt x="124" y="20853"/>
                  </a:cubicBezTo>
                  <a:cubicBezTo>
                    <a:pt x="373" y="21251"/>
                    <a:pt x="970" y="21478"/>
                    <a:pt x="2065" y="21023"/>
                  </a:cubicBezTo>
                  <a:cubicBezTo>
                    <a:pt x="3160" y="20569"/>
                    <a:pt x="4752" y="19432"/>
                    <a:pt x="5748" y="18579"/>
                  </a:cubicBezTo>
                  <a:cubicBezTo>
                    <a:pt x="6743" y="17726"/>
                    <a:pt x="7141" y="17158"/>
                    <a:pt x="7141" y="17044"/>
                  </a:cubicBezTo>
                  <a:cubicBezTo>
                    <a:pt x="7141" y="16931"/>
                    <a:pt x="6743" y="17272"/>
                    <a:pt x="6544" y="17726"/>
                  </a:cubicBezTo>
                  <a:cubicBezTo>
                    <a:pt x="6345" y="18181"/>
                    <a:pt x="6345" y="18750"/>
                    <a:pt x="6594" y="19204"/>
                  </a:cubicBezTo>
                  <a:cubicBezTo>
                    <a:pt x="6843" y="19659"/>
                    <a:pt x="7340" y="20000"/>
                    <a:pt x="7838" y="20057"/>
                  </a:cubicBezTo>
                  <a:cubicBezTo>
                    <a:pt x="8336" y="20114"/>
                    <a:pt x="8834" y="19886"/>
                    <a:pt x="10177" y="18465"/>
                  </a:cubicBezTo>
                  <a:cubicBezTo>
                    <a:pt x="11521" y="17044"/>
                    <a:pt x="13711" y="14430"/>
                    <a:pt x="15552" y="11701"/>
                  </a:cubicBezTo>
                  <a:cubicBezTo>
                    <a:pt x="17394" y="8973"/>
                    <a:pt x="18887" y="6131"/>
                    <a:pt x="19783" y="4425"/>
                  </a:cubicBezTo>
                  <a:cubicBezTo>
                    <a:pt x="20679" y="2720"/>
                    <a:pt x="20977" y="2152"/>
                    <a:pt x="21176" y="1583"/>
                  </a:cubicBezTo>
                  <a:cubicBezTo>
                    <a:pt x="21375" y="1015"/>
                    <a:pt x="21475" y="446"/>
                    <a:pt x="21276" y="162"/>
                  </a:cubicBezTo>
                  <a:cubicBezTo>
                    <a:pt x="21077" y="-122"/>
                    <a:pt x="20579" y="-122"/>
                    <a:pt x="19634" y="901"/>
                  </a:cubicBezTo>
                  <a:cubicBezTo>
                    <a:pt x="18688" y="1924"/>
                    <a:pt x="17294" y="3971"/>
                    <a:pt x="16249" y="6529"/>
                  </a:cubicBezTo>
                  <a:cubicBezTo>
                    <a:pt x="15204" y="9086"/>
                    <a:pt x="14507" y="12156"/>
                    <a:pt x="14159" y="13975"/>
                  </a:cubicBezTo>
                  <a:cubicBezTo>
                    <a:pt x="13810" y="15794"/>
                    <a:pt x="13810" y="16362"/>
                    <a:pt x="14507" y="16874"/>
                  </a:cubicBezTo>
                  <a:cubicBezTo>
                    <a:pt x="15204" y="17385"/>
                    <a:pt x="16598" y="17840"/>
                    <a:pt x="17444" y="17840"/>
                  </a:cubicBezTo>
                  <a:cubicBezTo>
                    <a:pt x="18290" y="17840"/>
                    <a:pt x="18588" y="17385"/>
                    <a:pt x="18887" y="169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8065878" y="1171315"/>
              <a:ext cx="101573" cy="7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4" h="21367" fill="norm" stroke="1" extrusionOk="0">
                  <a:moveTo>
                    <a:pt x="11897" y="21367"/>
                  </a:moveTo>
                  <a:cubicBezTo>
                    <a:pt x="8370" y="17664"/>
                    <a:pt x="4844" y="13961"/>
                    <a:pt x="2640" y="10567"/>
                  </a:cubicBezTo>
                  <a:cubicBezTo>
                    <a:pt x="436" y="7173"/>
                    <a:pt x="-446" y="4087"/>
                    <a:pt x="215" y="2236"/>
                  </a:cubicBezTo>
                  <a:cubicBezTo>
                    <a:pt x="876" y="384"/>
                    <a:pt x="3081" y="-233"/>
                    <a:pt x="6827" y="76"/>
                  </a:cubicBezTo>
                  <a:cubicBezTo>
                    <a:pt x="10574" y="384"/>
                    <a:pt x="15864" y="1618"/>
                    <a:pt x="21154" y="2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8212909" y="1117599"/>
              <a:ext cx="335542" cy="226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375" fill="norm" stroke="1" extrusionOk="0">
                  <a:moveTo>
                    <a:pt x="6456" y="9000"/>
                  </a:moveTo>
                  <a:cubicBezTo>
                    <a:pt x="4690" y="9800"/>
                    <a:pt x="2924" y="10600"/>
                    <a:pt x="1837" y="11800"/>
                  </a:cubicBezTo>
                  <a:cubicBezTo>
                    <a:pt x="750" y="13000"/>
                    <a:pt x="343" y="14600"/>
                    <a:pt x="139" y="16000"/>
                  </a:cubicBezTo>
                  <a:cubicBezTo>
                    <a:pt x="-65" y="17400"/>
                    <a:pt x="-65" y="18600"/>
                    <a:pt x="275" y="19300"/>
                  </a:cubicBezTo>
                  <a:cubicBezTo>
                    <a:pt x="614" y="20000"/>
                    <a:pt x="1293" y="20200"/>
                    <a:pt x="2312" y="20000"/>
                  </a:cubicBezTo>
                  <a:cubicBezTo>
                    <a:pt x="3331" y="19800"/>
                    <a:pt x="4690" y="19200"/>
                    <a:pt x="5437" y="17400"/>
                  </a:cubicBezTo>
                  <a:cubicBezTo>
                    <a:pt x="6184" y="15600"/>
                    <a:pt x="6320" y="12600"/>
                    <a:pt x="6320" y="10400"/>
                  </a:cubicBezTo>
                  <a:cubicBezTo>
                    <a:pt x="6320" y="8200"/>
                    <a:pt x="6184" y="6800"/>
                    <a:pt x="6456" y="6300"/>
                  </a:cubicBezTo>
                  <a:cubicBezTo>
                    <a:pt x="6727" y="5800"/>
                    <a:pt x="7407" y="6200"/>
                    <a:pt x="8358" y="7900"/>
                  </a:cubicBezTo>
                  <a:cubicBezTo>
                    <a:pt x="9309" y="9600"/>
                    <a:pt x="10531" y="12600"/>
                    <a:pt x="11278" y="14600"/>
                  </a:cubicBezTo>
                  <a:cubicBezTo>
                    <a:pt x="12026" y="16600"/>
                    <a:pt x="12297" y="17600"/>
                    <a:pt x="12433" y="18700"/>
                  </a:cubicBezTo>
                  <a:cubicBezTo>
                    <a:pt x="12569" y="19800"/>
                    <a:pt x="12569" y="21000"/>
                    <a:pt x="12297" y="21300"/>
                  </a:cubicBezTo>
                  <a:cubicBezTo>
                    <a:pt x="12026" y="21600"/>
                    <a:pt x="11482" y="21000"/>
                    <a:pt x="11346" y="19500"/>
                  </a:cubicBezTo>
                  <a:cubicBezTo>
                    <a:pt x="11210" y="18000"/>
                    <a:pt x="11482" y="15600"/>
                    <a:pt x="12569" y="12400"/>
                  </a:cubicBezTo>
                  <a:cubicBezTo>
                    <a:pt x="13656" y="9200"/>
                    <a:pt x="15558" y="5200"/>
                    <a:pt x="17188" y="3000"/>
                  </a:cubicBezTo>
                  <a:cubicBezTo>
                    <a:pt x="18818" y="800"/>
                    <a:pt x="20177" y="400"/>
                    <a:pt x="215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8980614" y="950383"/>
              <a:ext cx="444137" cy="721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527" fill="norm" stroke="1" extrusionOk="0">
                  <a:moveTo>
                    <a:pt x="7013" y="9347"/>
                  </a:moveTo>
                  <a:cubicBezTo>
                    <a:pt x="7013" y="8968"/>
                    <a:pt x="7013" y="8589"/>
                    <a:pt x="6453" y="8242"/>
                  </a:cubicBezTo>
                  <a:cubicBezTo>
                    <a:pt x="5892" y="7895"/>
                    <a:pt x="4771" y="7579"/>
                    <a:pt x="3600" y="7863"/>
                  </a:cubicBezTo>
                  <a:cubicBezTo>
                    <a:pt x="2428" y="8147"/>
                    <a:pt x="1205" y="9032"/>
                    <a:pt x="543" y="9663"/>
                  </a:cubicBezTo>
                  <a:cubicBezTo>
                    <a:pt x="-119" y="10295"/>
                    <a:pt x="-221" y="10674"/>
                    <a:pt x="492" y="11021"/>
                  </a:cubicBezTo>
                  <a:cubicBezTo>
                    <a:pt x="1205" y="11368"/>
                    <a:pt x="2734" y="11684"/>
                    <a:pt x="4211" y="11526"/>
                  </a:cubicBezTo>
                  <a:cubicBezTo>
                    <a:pt x="5688" y="11368"/>
                    <a:pt x="7115" y="10737"/>
                    <a:pt x="8490" y="9347"/>
                  </a:cubicBezTo>
                  <a:cubicBezTo>
                    <a:pt x="9866" y="7958"/>
                    <a:pt x="11190" y="5811"/>
                    <a:pt x="12158" y="4232"/>
                  </a:cubicBezTo>
                  <a:cubicBezTo>
                    <a:pt x="13126" y="2653"/>
                    <a:pt x="13737" y="1642"/>
                    <a:pt x="14196" y="979"/>
                  </a:cubicBezTo>
                  <a:cubicBezTo>
                    <a:pt x="14654" y="316"/>
                    <a:pt x="14960" y="0"/>
                    <a:pt x="15113" y="0"/>
                  </a:cubicBezTo>
                  <a:cubicBezTo>
                    <a:pt x="15266" y="0"/>
                    <a:pt x="15266" y="316"/>
                    <a:pt x="14909" y="1295"/>
                  </a:cubicBezTo>
                  <a:cubicBezTo>
                    <a:pt x="14553" y="2274"/>
                    <a:pt x="13839" y="3916"/>
                    <a:pt x="13075" y="5779"/>
                  </a:cubicBezTo>
                  <a:cubicBezTo>
                    <a:pt x="12311" y="7642"/>
                    <a:pt x="11496" y="9726"/>
                    <a:pt x="10630" y="11684"/>
                  </a:cubicBezTo>
                  <a:cubicBezTo>
                    <a:pt x="9764" y="13642"/>
                    <a:pt x="8847" y="15474"/>
                    <a:pt x="8236" y="16958"/>
                  </a:cubicBezTo>
                  <a:cubicBezTo>
                    <a:pt x="7624" y="18442"/>
                    <a:pt x="7319" y="19579"/>
                    <a:pt x="7268" y="20305"/>
                  </a:cubicBezTo>
                  <a:cubicBezTo>
                    <a:pt x="7217" y="21032"/>
                    <a:pt x="7421" y="21347"/>
                    <a:pt x="7828" y="21474"/>
                  </a:cubicBezTo>
                  <a:cubicBezTo>
                    <a:pt x="8236" y="21600"/>
                    <a:pt x="8847" y="21537"/>
                    <a:pt x="9713" y="20874"/>
                  </a:cubicBezTo>
                  <a:cubicBezTo>
                    <a:pt x="10579" y="20211"/>
                    <a:pt x="11700" y="18947"/>
                    <a:pt x="12260" y="17937"/>
                  </a:cubicBezTo>
                  <a:cubicBezTo>
                    <a:pt x="12821" y="16926"/>
                    <a:pt x="12821" y="16168"/>
                    <a:pt x="12617" y="15537"/>
                  </a:cubicBezTo>
                  <a:cubicBezTo>
                    <a:pt x="12413" y="14905"/>
                    <a:pt x="12005" y="14400"/>
                    <a:pt x="12158" y="14116"/>
                  </a:cubicBezTo>
                  <a:cubicBezTo>
                    <a:pt x="12311" y="13832"/>
                    <a:pt x="13024" y="13768"/>
                    <a:pt x="14654" y="13484"/>
                  </a:cubicBezTo>
                  <a:cubicBezTo>
                    <a:pt x="16285" y="13200"/>
                    <a:pt x="18832" y="12695"/>
                    <a:pt x="21379" y="12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9794462" y="1107016"/>
              <a:ext cx="284339" cy="312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260" fill="norm" stroke="1" extrusionOk="0">
                  <a:moveTo>
                    <a:pt x="13813" y="5472"/>
                  </a:moveTo>
                  <a:cubicBezTo>
                    <a:pt x="13653" y="4752"/>
                    <a:pt x="13493" y="4032"/>
                    <a:pt x="12853" y="3600"/>
                  </a:cubicBezTo>
                  <a:cubicBezTo>
                    <a:pt x="12213" y="3168"/>
                    <a:pt x="11093" y="3024"/>
                    <a:pt x="9573" y="3744"/>
                  </a:cubicBezTo>
                  <a:cubicBezTo>
                    <a:pt x="8053" y="4464"/>
                    <a:pt x="6133" y="6048"/>
                    <a:pt x="4453" y="8208"/>
                  </a:cubicBezTo>
                  <a:cubicBezTo>
                    <a:pt x="2773" y="10368"/>
                    <a:pt x="1333" y="13104"/>
                    <a:pt x="613" y="15192"/>
                  </a:cubicBezTo>
                  <a:cubicBezTo>
                    <a:pt x="-107" y="17280"/>
                    <a:pt x="-107" y="18720"/>
                    <a:pt x="1013" y="19800"/>
                  </a:cubicBezTo>
                  <a:cubicBezTo>
                    <a:pt x="2133" y="20880"/>
                    <a:pt x="4373" y="21600"/>
                    <a:pt x="6853" y="21096"/>
                  </a:cubicBezTo>
                  <a:cubicBezTo>
                    <a:pt x="9333" y="20592"/>
                    <a:pt x="12053" y="18864"/>
                    <a:pt x="13573" y="16128"/>
                  </a:cubicBezTo>
                  <a:cubicBezTo>
                    <a:pt x="15093" y="13392"/>
                    <a:pt x="15413" y="9648"/>
                    <a:pt x="14453" y="6840"/>
                  </a:cubicBezTo>
                  <a:cubicBezTo>
                    <a:pt x="13493" y="4032"/>
                    <a:pt x="11253" y="2160"/>
                    <a:pt x="9253" y="1152"/>
                  </a:cubicBezTo>
                  <a:cubicBezTo>
                    <a:pt x="7253" y="144"/>
                    <a:pt x="5493" y="0"/>
                    <a:pt x="4213" y="0"/>
                  </a:cubicBezTo>
                  <a:cubicBezTo>
                    <a:pt x="2933" y="0"/>
                    <a:pt x="2133" y="144"/>
                    <a:pt x="1493" y="504"/>
                  </a:cubicBezTo>
                  <a:cubicBezTo>
                    <a:pt x="853" y="864"/>
                    <a:pt x="373" y="1440"/>
                    <a:pt x="133" y="2160"/>
                  </a:cubicBezTo>
                  <a:cubicBezTo>
                    <a:pt x="-107" y="2880"/>
                    <a:pt x="-107" y="3744"/>
                    <a:pt x="853" y="4824"/>
                  </a:cubicBezTo>
                  <a:cubicBezTo>
                    <a:pt x="1813" y="5904"/>
                    <a:pt x="3733" y="7200"/>
                    <a:pt x="7333" y="8208"/>
                  </a:cubicBezTo>
                  <a:cubicBezTo>
                    <a:pt x="10933" y="9216"/>
                    <a:pt x="16213" y="9936"/>
                    <a:pt x="21493" y="106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10104200" y="1352550"/>
              <a:ext cx="44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783490" y="2616164"/>
              <a:ext cx="186325" cy="284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73" fill="norm" stroke="1" extrusionOk="0">
                  <a:moveTo>
                    <a:pt x="2059" y="479"/>
                  </a:moveTo>
                  <a:cubicBezTo>
                    <a:pt x="2545" y="1273"/>
                    <a:pt x="3030" y="2068"/>
                    <a:pt x="4608" y="2544"/>
                  </a:cubicBezTo>
                  <a:cubicBezTo>
                    <a:pt x="6185" y="3020"/>
                    <a:pt x="8855" y="3179"/>
                    <a:pt x="11524" y="3020"/>
                  </a:cubicBezTo>
                  <a:cubicBezTo>
                    <a:pt x="14194" y="2862"/>
                    <a:pt x="16864" y="2385"/>
                    <a:pt x="18684" y="1909"/>
                  </a:cubicBezTo>
                  <a:cubicBezTo>
                    <a:pt x="20504" y="1432"/>
                    <a:pt x="21475" y="956"/>
                    <a:pt x="21354" y="559"/>
                  </a:cubicBezTo>
                  <a:cubicBezTo>
                    <a:pt x="21232" y="162"/>
                    <a:pt x="20019" y="-156"/>
                    <a:pt x="17956" y="82"/>
                  </a:cubicBezTo>
                  <a:cubicBezTo>
                    <a:pt x="15893" y="320"/>
                    <a:pt x="12981" y="1115"/>
                    <a:pt x="10796" y="1909"/>
                  </a:cubicBezTo>
                  <a:cubicBezTo>
                    <a:pt x="8612" y="2703"/>
                    <a:pt x="7156" y="3497"/>
                    <a:pt x="6306" y="4291"/>
                  </a:cubicBezTo>
                  <a:cubicBezTo>
                    <a:pt x="5457" y="5085"/>
                    <a:pt x="5214" y="5879"/>
                    <a:pt x="5700" y="6435"/>
                  </a:cubicBezTo>
                  <a:cubicBezTo>
                    <a:pt x="6185" y="6991"/>
                    <a:pt x="7399" y="7309"/>
                    <a:pt x="8855" y="7468"/>
                  </a:cubicBezTo>
                  <a:cubicBezTo>
                    <a:pt x="10311" y="7626"/>
                    <a:pt x="12010" y="7626"/>
                    <a:pt x="12738" y="8103"/>
                  </a:cubicBezTo>
                  <a:cubicBezTo>
                    <a:pt x="13466" y="8579"/>
                    <a:pt x="13223" y="9532"/>
                    <a:pt x="11282" y="10962"/>
                  </a:cubicBezTo>
                  <a:cubicBezTo>
                    <a:pt x="9340" y="12391"/>
                    <a:pt x="5700" y="14297"/>
                    <a:pt x="3515" y="15568"/>
                  </a:cubicBezTo>
                  <a:cubicBezTo>
                    <a:pt x="1331" y="16838"/>
                    <a:pt x="603" y="17473"/>
                    <a:pt x="239" y="18188"/>
                  </a:cubicBezTo>
                  <a:cubicBezTo>
                    <a:pt x="-125" y="18903"/>
                    <a:pt x="-125" y="19697"/>
                    <a:pt x="603" y="20332"/>
                  </a:cubicBezTo>
                  <a:cubicBezTo>
                    <a:pt x="1331" y="20968"/>
                    <a:pt x="2787" y="21444"/>
                    <a:pt x="5821" y="21365"/>
                  </a:cubicBezTo>
                  <a:cubicBezTo>
                    <a:pt x="8855" y="21285"/>
                    <a:pt x="13466" y="20650"/>
                    <a:pt x="18077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999243" y="2732895"/>
              <a:ext cx="259408" cy="150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043" fill="norm" stroke="1" extrusionOk="0">
                  <a:moveTo>
                    <a:pt x="976" y="4103"/>
                  </a:moveTo>
                  <a:cubicBezTo>
                    <a:pt x="1678" y="3216"/>
                    <a:pt x="2381" y="2328"/>
                    <a:pt x="3171" y="2180"/>
                  </a:cubicBezTo>
                  <a:cubicBezTo>
                    <a:pt x="3961" y="2032"/>
                    <a:pt x="4839" y="2624"/>
                    <a:pt x="5454" y="4547"/>
                  </a:cubicBezTo>
                  <a:cubicBezTo>
                    <a:pt x="6068" y="6470"/>
                    <a:pt x="6420" y="9725"/>
                    <a:pt x="6068" y="12536"/>
                  </a:cubicBezTo>
                  <a:cubicBezTo>
                    <a:pt x="5717" y="15347"/>
                    <a:pt x="4663" y="17714"/>
                    <a:pt x="3698" y="19194"/>
                  </a:cubicBezTo>
                  <a:cubicBezTo>
                    <a:pt x="2732" y="20673"/>
                    <a:pt x="1854" y="21265"/>
                    <a:pt x="1151" y="20969"/>
                  </a:cubicBezTo>
                  <a:cubicBezTo>
                    <a:pt x="449" y="20673"/>
                    <a:pt x="-78" y="19490"/>
                    <a:pt x="10" y="18306"/>
                  </a:cubicBezTo>
                  <a:cubicBezTo>
                    <a:pt x="98" y="17123"/>
                    <a:pt x="800" y="15939"/>
                    <a:pt x="2732" y="13128"/>
                  </a:cubicBezTo>
                  <a:cubicBezTo>
                    <a:pt x="4663" y="10317"/>
                    <a:pt x="7824" y="5879"/>
                    <a:pt x="9844" y="3216"/>
                  </a:cubicBezTo>
                  <a:cubicBezTo>
                    <a:pt x="11863" y="553"/>
                    <a:pt x="12742" y="-335"/>
                    <a:pt x="13005" y="109"/>
                  </a:cubicBezTo>
                  <a:cubicBezTo>
                    <a:pt x="13268" y="553"/>
                    <a:pt x="12917" y="2328"/>
                    <a:pt x="12302" y="4103"/>
                  </a:cubicBezTo>
                  <a:cubicBezTo>
                    <a:pt x="11688" y="5879"/>
                    <a:pt x="10810" y="7654"/>
                    <a:pt x="10283" y="9429"/>
                  </a:cubicBezTo>
                  <a:cubicBezTo>
                    <a:pt x="9756" y="11205"/>
                    <a:pt x="9581" y="12980"/>
                    <a:pt x="9932" y="14016"/>
                  </a:cubicBezTo>
                  <a:cubicBezTo>
                    <a:pt x="10283" y="15051"/>
                    <a:pt x="11161" y="15347"/>
                    <a:pt x="13181" y="14903"/>
                  </a:cubicBezTo>
                  <a:cubicBezTo>
                    <a:pt x="15200" y="14460"/>
                    <a:pt x="18361" y="13276"/>
                    <a:pt x="21522" y="120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763350" y="2971800"/>
              <a:ext cx="3556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43" y="16000"/>
                    <a:pt x="8486" y="10400"/>
                    <a:pt x="12086" y="6800"/>
                  </a:cubicBezTo>
                  <a:cubicBezTo>
                    <a:pt x="15686" y="3200"/>
                    <a:pt x="18643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960200" y="2965449"/>
              <a:ext cx="2540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6200"/>
                    <a:pt x="10800" y="10800"/>
                    <a:pt x="14400" y="7200"/>
                  </a:cubicBezTo>
                  <a:cubicBezTo>
                    <a:pt x="18000" y="3600"/>
                    <a:pt x="198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1436450" y="273050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1468200" y="28702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2484200" y="2597150"/>
              <a:ext cx="155821" cy="431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69" fill="norm" stroke="1" extrusionOk="0">
                  <a:moveTo>
                    <a:pt x="0" y="0"/>
                  </a:moveTo>
                  <a:cubicBezTo>
                    <a:pt x="1168" y="2740"/>
                    <a:pt x="2335" y="5479"/>
                    <a:pt x="2773" y="8745"/>
                  </a:cubicBezTo>
                  <a:cubicBezTo>
                    <a:pt x="3211" y="12012"/>
                    <a:pt x="2919" y="15805"/>
                    <a:pt x="2481" y="18123"/>
                  </a:cubicBezTo>
                  <a:cubicBezTo>
                    <a:pt x="2043" y="20441"/>
                    <a:pt x="1459" y="21284"/>
                    <a:pt x="1022" y="21442"/>
                  </a:cubicBezTo>
                  <a:cubicBezTo>
                    <a:pt x="584" y="21600"/>
                    <a:pt x="292" y="21073"/>
                    <a:pt x="730" y="19651"/>
                  </a:cubicBezTo>
                  <a:cubicBezTo>
                    <a:pt x="1168" y="18228"/>
                    <a:pt x="2335" y="15910"/>
                    <a:pt x="4232" y="14066"/>
                  </a:cubicBezTo>
                  <a:cubicBezTo>
                    <a:pt x="6130" y="12222"/>
                    <a:pt x="8757" y="10853"/>
                    <a:pt x="10946" y="10115"/>
                  </a:cubicBezTo>
                  <a:cubicBezTo>
                    <a:pt x="13135" y="9378"/>
                    <a:pt x="14886" y="9272"/>
                    <a:pt x="16346" y="9430"/>
                  </a:cubicBezTo>
                  <a:cubicBezTo>
                    <a:pt x="17805" y="9588"/>
                    <a:pt x="18973" y="10010"/>
                    <a:pt x="19849" y="11221"/>
                  </a:cubicBezTo>
                  <a:cubicBezTo>
                    <a:pt x="20724" y="12433"/>
                    <a:pt x="21308" y="14435"/>
                    <a:pt x="21454" y="15700"/>
                  </a:cubicBezTo>
                  <a:cubicBezTo>
                    <a:pt x="21600" y="16964"/>
                    <a:pt x="21308" y="17491"/>
                    <a:pt x="19849" y="18018"/>
                  </a:cubicBezTo>
                  <a:cubicBezTo>
                    <a:pt x="18389" y="18544"/>
                    <a:pt x="15762" y="19071"/>
                    <a:pt x="12843" y="19177"/>
                  </a:cubicBezTo>
                  <a:cubicBezTo>
                    <a:pt x="9924" y="19282"/>
                    <a:pt x="6714" y="18966"/>
                    <a:pt x="4378" y="18702"/>
                  </a:cubicBezTo>
                  <a:cubicBezTo>
                    <a:pt x="2043" y="18439"/>
                    <a:pt x="584" y="18228"/>
                    <a:pt x="730" y="17965"/>
                  </a:cubicBezTo>
                  <a:cubicBezTo>
                    <a:pt x="876" y="17701"/>
                    <a:pt x="2627" y="17385"/>
                    <a:pt x="3795" y="17122"/>
                  </a:cubicBezTo>
                  <a:cubicBezTo>
                    <a:pt x="4962" y="16859"/>
                    <a:pt x="5546" y="16648"/>
                    <a:pt x="6130" y="16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2744550" y="2787650"/>
              <a:ext cx="317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2731850" y="2702469"/>
              <a:ext cx="38101" cy="116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34" fill="norm" stroke="1" extrusionOk="0">
                  <a:moveTo>
                    <a:pt x="0" y="20934"/>
                  </a:moveTo>
                  <a:cubicBezTo>
                    <a:pt x="0" y="16766"/>
                    <a:pt x="0" y="12597"/>
                    <a:pt x="1200" y="8808"/>
                  </a:cubicBezTo>
                  <a:cubicBezTo>
                    <a:pt x="2400" y="5018"/>
                    <a:pt x="4800" y="1608"/>
                    <a:pt x="8400" y="471"/>
                  </a:cubicBezTo>
                  <a:cubicBezTo>
                    <a:pt x="12000" y="-666"/>
                    <a:pt x="16800" y="471"/>
                    <a:pt x="21600" y="16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2812198" y="2744359"/>
              <a:ext cx="333776" cy="240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496" fill="norm" stroke="1" extrusionOk="0">
                  <a:moveTo>
                    <a:pt x="10201" y="5012"/>
                  </a:moveTo>
                  <a:cubicBezTo>
                    <a:pt x="9665" y="4064"/>
                    <a:pt x="9128" y="3117"/>
                    <a:pt x="7719" y="3401"/>
                  </a:cubicBezTo>
                  <a:cubicBezTo>
                    <a:pt x="6311" y="3685"/>
                    <a:pt x="4030" y="5201"/>
                    <a:pt x="2554" y="7096"/>
                  </a:cubicBezTo>
                  <a:cubicBezTo>
                    <a:pt x="1078" y="8991"/>
                    <a:pt x="408" y="11264"/>
                    <a:pt x="139" y="13349"/>
                  </a:cubicBezTo>
                  <a:cubicBezTo>
                    <a:pt x="-129" y="15433"/>
                    <a:pt x="5" y="17328"/>
                    <a:pt x="408" y="18370"/>
                  </a:cubicBezTo>
                  <a:cubicBezTo>
                    <a:pt x="810" y="19412"/>
                    <a:pt x="1481" y="19601"/>
                    <a:pt x="2823" y="18085"/>
                  </a:cubicBezTo>
                  <a:cubicBezTo>
                    <a:pt x="4164" y="16570"/>
                    <a:pt x="6177" y="13349"/>
                    <a:pt x="7183" y="11264"/>
                  </a:cubicBezTo>
                  <a:cubicBezTo>
                    <a:pt x="8189" y="9180"/>
                    <a:pt x="8189" y="8233"/>
                    <a:pt x="8122" y="8233"/>
                  </a:cubicBezTo>
                  <a:cubicBezTo>
                    <a:pt x="8055" y="8233"/>
                    <a:pt x="7921" y="9180"/>
                    <a:pt x="7854" y="10222"/>
                  </a:cubicBezTo>
                  <a:cubicBezTo>
                    <a:pt x="7787" y="11264"/>
                    <a:pt x="7787" y="12401"/>
                    <a:pt x="8524" y="13443"/>
                  </a:cubicBezTo>
                  <a:cubicBezTo>
                    <a:pt x="9262" y="14485"/>
                    <a:pt x="10738" y="15433"/>
                    <a:pt x="12415" y="13822"/>
                  </a:cubicBezTo>
                  <a:cubicBezTo>
                    <a:pt x="14092" y="12212"/>
                    <a:pt x="15970" y="8043"/>
                    <a:pt x="16977" y="5296"/>
                  </a:cubicBezTo>
                  <a:cubicBezTo>
                    <a:pt x="17983" y="2549"/>
                    <a:pt x="18117" y="1222"/>
                    <a:pt x="17714" y="559"/>
                  </a:cubicBezTo>
                  <a:cubicBezTo>
                    <a:pt x="17312" y="-104"/>
                    <a:pt x="16373" y="-104"/>
                    <a:pt x="15635" y="180"/>
                  </a:cubicBezTo>
                  <a:cubicBezTo>
                    <a:pt x="14897" y="464"/>
                    <a:pt x="14360" y="1033"/>
                    <a:pt x="14092" y="1791"/>
                  </a:cubicBezTo>
                  <a:cubicBezTo>
                    <a:pt x="13824" y="2549"/>
                    <a:pt x="13824" y="3496"/>
                    <a:pt x="14360" y="4538"/>
                  </a:cubicBezTo>
                  <a:cubicBezTo>
                    <a:pt x="14897" y="5580"/>
                    <a:pt x="15970" y="6717"/>
                    <a:pt x="17312" y="8328"/>
                  </a:cubicBezTo>
                  <a:cubicBezTo>
                    <a:pt x="18654" y="9938"/>
                    <a:pt x="20264" y="12022"/>
                    <a:pt x="20867" y="14012"/>
                  </a:cubicBezTo>
                  <a:cubicBezTo>
                    <a:pt x="21471" y="16001"/>
                    <a:pt x="21069" y="17896"/>
                    <a:pt x="20196" y="19128"/>
                  </a:cubicBezTo>
                  <a:cubicBezTo>
                    <a:pt x="19324" y="20359"/>
                    <a:pt x="17983" y="20928"/>
                    <a:pt x="16641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3560755" y="2576820"/>
              <a:ext cx="199796" cy="417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9" h="21399" fill="norm" stroke="1" extrusionOk="0">
                  <a:moveTo>
                    <a:pt x="21019" y="2671"/>
                  </a:moveTo>
                  <a:cubicBezTo>
                    <a:pt x="19683" y="1803"/>
                    <a:pt x="18347" y="934"/>
                    <a:pt x="17122" y="446"/>
                  </a:cubicBezTo>
                  <a:cubicBezTo>
                    <a:pt x="15897" y="-42"/>
                    <a:pt x="14784" y="-151"/>
                    <a:pt x="13225" y="229"/>
                  </a:cubicBezTo>
                  <a:cubicBezTo>
                    <a:pt x="11666" y="609"/>
                    <a:pt x="9662" y="1477"/>
                    <a:pt x="7213" y="3919"/>
                  </a:cubicBezTo>
                  <a:cubicBezTo>
                    <a:pt x="4763" y="6362"/>
                    <a:pt x="1868" y="10378"/>
                    <a:pt x="644" y="13363"/>
                  </a:cubicBezTo>
                  <a:cubicBezTo>
                    <a:pt x="-581" y="16347"/>
                    <a:pt x="-136" y="18301"/>
                    <a:pt x="2648" y="19550"/>
                  </a:cubicBezTo>
                  <a:cubicBezTo>
                    <a:pt x="5431" y="20798"/>
                    <a:pt x="10553" y="21340"/>
                    <a:pt x="13782" y="21395"/>
                  </a:cubicBezTo>
                  <a:cubicBezTo>
                    <a:pt x="17011" y="21449"/>
                    <a:pt x="18347" y="21015"/>
                    <a:pt x="19683" y="20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3811350" y="2741259"/>
              <a:ext cx="160523" cy="427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485" fill="norm" stroke="1" extrusionOk="0">
                  <a:moveTo>
                    <a:pt x="4154" y="4886"/>
                  </a:moveTo>
                  <a:cubicBezTo>
                    <a:pt x="3600" y="8185"/>
                    <a:pt x="3046" y="11483"/>
                    <a:pt x="2631" y="14037"/>
                  </a:cubicBezTo>
                  <a:cubicBezTo>
                    <a:pt x="2215" y="16590"/>
                    <a:pt x="1938" y="18399"/>
                    <a:pt x="1523" y="19623"/>
                  </a:cubicBezTo>
                  <a:cubicBezTo>
                    <a:pt x="1108" y="20847"/>
                    <a:pt x="554" y="21485"/>
                    <a:pt x="277" y="21485"/>
                  </a:cubicBezTo>
                  <a:cubicBezTo>
                    <a:pt x="0" y="21485"/>
                    <a:pt x="0" y="20847"/>
                    <a:pt x="0" y="18931"/>
                  </a:cubicBezTo>
                  <a:cubicBezTo>
                    <a:pt x="0" y="17016"/>
                    <a:pt x="0" y="13824"/>
                    <a:pt x="969" y="10738"/>
                  </a:cubicBezTo>
                  <a:cubicBezTo>
                    <a:pt x="1938" y="7652"/>
                    <a:pt x="3877" y="4673"/>
                    <a:pt x="5400" y="2918"/>
                  </a:cubicBezTo>
                  <a:cubicBezTo>
                    <a:pt x="6923" y="1162"/>
                    <a:pt x="8031" y="630"/>
                    <a:pt x="9277" y="311"/>
                  </a:cubicBezTo>
                  <a:cubicBezTo>
                    <a:pt x="10523" y="-9"/>
                    <a:pt x="11908" y="-115"/>
                    <a:pt x="13708" y="151"/>
                  </a:cubicBezTo>
                  <a:cubicBezTo>
                    <a:pt x="15508" y="417"/>
                    <a:pt x="17723" y="1055"/>
                    <a:pt x="19246" y="2013"/>
                  </a:cubicBezTo>
                  <a:cubicBezTo>
                    <a:pt x="20769" y="2971"/>
                    <a:pt x="21600" y="4248"/>
                    <a:pt x="20492" y="5418"/>
                  </a:cubicBezTo>
                  <a:cubicBezTo>
                    <a:pt x="19385" y="6588"/>
                    <a:pt x="16338" y="7652"/>
                    <a:pt x="13846" y="8238"/>
                  </a:cubicBezTo>
                  <a:cubicBezTo>
                    <a:pt x="11354" y="8823"/>
                    <a:pt x="9415" y="8929"/>
                    <a:pt x="7615" y="8929"/>
                  </a:cubicBezTo>
                  <a:cubicBezTo>
                    <a:pt x="5815" y="8929"/>
                    <a:pt x="4154" y="8823"/>
                    <a:pt x="3738" y="8770"/>
                  </a:cubicBezTo>
                  <a:cubicBezTo>
                    <a:pt x="3323" y="8717"/>
                    <a:pt x="4154" y="8717"/>
                    <a:pt x="4985" y="87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4008200" y="2908299"/>
              <a:ext cx="889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3995500" y="2914650"/>
              <a:ext cx="1079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0"/>
                    <a:pt x="17365" y="0"/>
                    <a:pt x="13976" y="2817"/>
                  </a:cubicBezTo>
                  <a:cubicBezTo>
                    <a:pt x="10588" y="5635"/>
                    <a:pt x="5929" y="11270"/>
                    <a:pt x="3388" y="14870"/>
                  </a:cubicBezTo>
                  <a:cubicBezTo>
                    <a:pt x="847" y="18470"/>
                    <a:pt x="424" y="200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4207559" y="2706042"/>
              <a:ext cx="118142" cy="269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448" fill="norm" stroke="1" extrusionOk="0">
                  <a:moveTo>
                    <a:pt x="20014" y="938"/>
                  </a:moveTo>
                  <a:cubicBezTo>
                    <a:pt x="18498" y="431"/>
                    <a:pt x="16983" y="-75"/>
                    <a:pt x="15277" y="9"/>
                  </a:cubicBezTo>
                  <a:cubicBezTo>
                    <a:pt x="13572" y="94"/>
                    <a:pt x="11677" y="769"/>
                    <a:pt x="9025" y="2963"/>
                  </a:cubicBezTo>
                  <a:cubicBezTo>
                    <a:pt x="6372" y="5156"/>
                    <a:pt x="2962" y="8869"/>
                    <a:pt x="1256" y="11906"/>
                  </a:cubicBezTo>
                  <a:cubicBezTo>
                    <a:pt x="-449" y="14944"/>
                    <a:pt x="-449" y="17306"/>
                    <a:pt x="1446" y="18909"/>
                  </a:cubicBezTo>
                  <a:cubicBezTo>
                    <a:pt x="3340" y="20512"/>
                    <a:pt x="7130" y="21356"/>
                    <a:pt x="10730" y="21441"/>
                  </a:cubicBezTo>
                  <a:cubicBezTo>
                    <a:pt x="14330" y="21525"/>
                    <a:pt x="17740" y="20850"/>
                    <a:pt x="21151" y="20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4333118" y="2743200"/>
              <a:ext cx="157683" cy="195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43" fill="norm" stroke="1" extrusionOk="0">
                  <a:moveTo>
                    <a:pt x="20591" y="0"/>
                  </a:moveTo>
                  <a:cubicBezTo>
                    <a:pt x="19151" y="5515"/>
                    <a:pt x="17711" y="11030"/>
                    <a:pt x="15983" y="14706"/>
                  </a:cubicBezTo>
                  <a:cubicBezTo>
                    <a:pt x="14255" y="18383"/>
                    <a:pt x="12239" y="20221"/>
                    <a:pt x="9791" y="20911"/>
                  </a:cubicBezTo>
                  <a:cubicBezTo>
                    <a:pt x="7343" y="21600"/>
                    <a:pt x="4463" y="21140"/>
                    <a:pt x="2735" y="20221"/>
                  </a:cubicBezTo>
                  <a:cubicBezTo>
                    <a:pt x="1007" y="19302"/>
                    <a:pt x="431" y="17923"/>
                    <a:pt x="143" y="16545"/>
                  </a:cubicBezTo>
                  <a:cubicBezTo>
                    <a:pt x="-145" y="15166"/>
                    <a:pt x="-145" y="13787"/>
                    <a:pt x="1583" y="13213"/>
                  </a:cubicBezTo>
                  <a:cubicBezTo>
                    <a:pt x="3311" y="12638"/>
                    <a:pt x="6767" y="12868"/>
                    <a:pt x="10367" y="13902"/>
                  </a:cubicBezTo>
                  <a:cubicBezTo>
                    <a:pt x="13967" y="14936"/>
                    <a:pt x="17711" y="16774"/>
                    <a:pt x="21455" y="186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4509850" y="2724150"/>
              <a:ext cx="109015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600" fill="norm" stroke="1" extrusionOk="0">
                  <a:moveTo>
                    <a:pt x="13449" y="0"/>
                  </a:moveTo>
                  <a:cubicBezTo>
                    <a:pt x="16709" y="3181"/>
                    <a:pt x="19970" y="6363"/>
                    <a:pt x="20785" y="9377"/>
                  </a:cubicBezTo>
                  <a:cubicBezTo>
                    <a:pt x="21600" y="12391"/>
                    <a:pt x="19970" y="15237"/>
                    <a:pt x="16098" y="17247"/>
                  </a:cubicBezTo>
                  <a:cubicBezTo>
                    <a:pt x="12226" y="19256"/>
                    <a:pt x="6113" y="2042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4015833" y="2543960"/>
              <a:ext cx="170168" cy="145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190" fill="norm" stroke="1" extrusionOk="0">
                  <a:moveTo>
                    <a:pt x="2238" y="5902"/>
                  </a:moveTo>
                  <a:cubicBezTo>
                    <a:pt x="3305" y="6828"/>
                    <a:pt x="4371" y="7754"/>
                    <a:pt x="4771" y="8988"/>
                  </a:cubicBezTo>
                  <a:cubicBezTo>
                    <a:pt x="5171" y="10222"/>
                    <a:pt x="4905" y="11765"/>
                    <a:pt x="4505" y="13462"/>
                  </a:cubicBezTo>
                  <a:cubicBezTo>
                    <a:pt x="4105" y="15160"/>
                    <a:pt x="3571" y="17011"/>
                    <a:pt x="2771" y="18554"/>
                  </a:cubicBezTo>
                  <a:cubicBezTo>
                    <a:pt x="1971" y="20097"/>
                    <a:pt x="905" y="21331"/>
                    <a:pt x="371" y="21177"/>
                  </a:cubicBezTo>
                  <a:cubicBezTo>
                    <a:pt x="-162" y="21022"/>
                    <a:pt x="-162" y="19480"/>
                    <a:pt x="638" y="16240"/>
                  </a:cubicBezTo>
                  <a:cubicBezTo>
                    <a:pt x="1438" y="13000"/>
                    <a:pt x="3038" y="8062"/>
                    <a:pt x="5305" y="4977"/>
                  </a:cubicBezTo>
                  <a:cubicBezTo>
                    <a:pt x="7571" y="1891"/>
                    <a:pt x="10505" y="657"/>
                    <a:pt x="12638" y="194"/>
                  </a:cubicBezTo>
                  <a:cubicBezTo>
                    <a:pt x="14771" y="-269"/>
                    <a:pt x="16105" y="40"/>
                    <a:pt x="17171" y="1737"/>
                  </a:cubicBezTo>
                  <a:cubicBezTo>
                    <a:pt x="18238" y="3434"/>
                    <a:pt x="19038" y="6520"/>
                    <a:pt x="19705" y="8680"/>
                  </a:cubicBezTo>
                  <a:cubicBezTo>
                    <a:pt x="20371" y="10840"/>
                    <a:pt x="20905" y="12074"/>
                    <a:pt x="21438" y="13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4719400" y="2565400"/>
              <a:ext cx="137237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600" fill="norm" stroke="1" extrusionOk="0">
                  <a:moveTo>
                    <a:pt x="0" y="0"/>
                  </a:moveTo>
                  <a:cubicBezTo>
                    <a:pt x="1588" y="106"/>
                    <a:pt x="3176" y="212"/>
                    <a:pt x="6353" y="1429"/>
                  </a:cubicBezTo>
                  <a:cubicBezTo>
                    <a:pt x="9529" y="2647"/>
                    <a:pt x="14294" y="4976"/>
                    <a:pt x="17312" y="7518"/>
                  </a:cubicBezTo>
                  <a:cubicBezTo>
                    <a:pt x="20329" y="10059"/>
                    <a:pt x="21600" y="12812"/>
                    <a:pt x="19694" y="15194"/>
                  </a:cubicBezTo>
                  <a:cubicBezTo>
                    <a:pt x="17788" y="17576"/>
                    <a:pt x="12706" y="19588"/>
                    <a:pt x="9371" y="20594"/>
                  </a:cubicBezTo>
                  <a:cubicBezTo>
                    <a:pt x="6035" y="21600"/>
                    <a:pt x="4447" y="21600"/>
                    <a:pt x="285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5271850" y="2806700"/>
              <a:ext cx="1778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4400"/>
                    <a:pt x="11829" y="7200"/>
                    <a:pt x="15429" y="3600"/>
                  </a:cubicBezTo>
                  <a:cubicBezTo>
                    <a:pt x="19029" y="0"/>
                    <a:pt x="2031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5290900" y="2940050"/>
              <a:ext cx="2095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6029617" y="2641104"/>
              <a:ext cx="197963" cy="574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539" fill="norm" stroke="1" extrusionOk="0">
                  <a:moveTo>
                    <a:pt x="3906" y="7404"/>
                  </a:moveTo>
                  <a:cubicBezTo>
                    <a:pt x="3677" y="10024"/>
                    <a:pt x="3447" y="12645"/>
                    <a:pt x="2987" y="14868"/>
                  </a:cubicBezTo>
                  <a:cubicBezTo>
                    <a:pt x="2528" y="17092"/>
                    <a:pt x="1838" y="18918"/>
                    <a:pt x="1379" y="20030"/>
                  </a:cubicBezTo>
                  <a:cubicBezTo>
                    <a:pt x="919" y="21142"/>
                    <a:pt x="689" y="21539"/>
                    <a:pt x="574" y="21539"/>
                  </a:cubicBezTo>
                  <a:cubicBezTo>
                    <a:pt x="460" y="21539"/>
                    <a:pt x="460" y="21142"/>
                    <a:pt x="345" y="19593"/>
                  </a:cubicBezTo>
                  <a:cubicBezTo>
                    <a:pt x="230" y="18045"/>
                    <a:pt x="0" y="15345"/>
                    <a:pt x="0" y="12565"/>
                  </a:cubicBezTo>
                  <a:cubicBezTo>
                    <a:pt x="0" y="9786"/>
                    <a:pt x="230" y="6927"/>
                    <a:pt x="1379" y="4863"/>
                  </a:cubicBezTo>
                  <a:cubicBezTo>
                    <a:pt x="2528" y="2798"/>
                    <a:pt x="4596" y="1527"/>
                    <a:pt x="6204" y="813"/>
                  </a:cubicBezTo>
                  <a:cubicBezTo>
                    <a:pt x="7813" y="98"/>
                    <a:pt x="8962" y="-61"/>
                    <a:pt x="10915" y="18"/>
                  </a:cubicBezTo>
                  <a:cubicBezTo>
                    <a:pt x="12868" y="98"/>
                    <a:pt x="15626" y="415"/>
                    <a:pt x="17809" y="1368"/>
                  </a:cubicBezTo>
                  <a:cubicBezTo>
                    <a:pt x="19991" y="2321"/>
                    <a:pt x="21600" y="3910"/>
                    <a:pt x="21485" y="5498"/>
                  </a:cubicBezTo>
                  <a:cubicBezTo>
                    <a:pt x="21370" y="7086"/>
                    <a:pt x="19532" y="8674"/>
                    <a:pt x="16774" y="9746"/>
                  </a:cubicBezTo>
                  <a:cubicBezTo>
                    <a:pt x="14017" y="10818"/>
                    <a:pt x="10340" y="11374"/>
                    <a:pt x="7928" y="11613"/>
                  </a:cubicBezTo>
                  <a:cubicBezTo>
                    <a:pt x="5515" y="11851"/>
                    <a:pt x="4366" y="11771"/>
                    <a:pt x="3791" y="11533"/>
                  </a:cubicBezTo>
                  <a:cubicBezTo>
                    <a:pt x="3217" y="11295"/>
                    <a:pt x="3217" y="10898"/>
                    <a:pt x="4021" y="10620"/>
                  </a:cubicBezTo>
                  <a:cubicBezTo>
                    <a:pt x="4826" y="10342"/>
                    <a:pt x="6434" y="10183"/>
                    <a:pt x="8043" y="10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5642267" y="2513383"/>
              <a:ext cx="202216" cy="479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65" fill="norm" stroke="1" extrusionOk="0">
                  <a:moveTo>
                    <a:pt x="16650" y="2612"/>
                  </a:moveTo>
                  <a:cubicBezTo>
                    <a:pt x="17550" y="2328"/>
                    <a:pt x="18450" y="2044"/>
                    <a:pt x="19463" y="1570"/>
                  </a:cubicBezTo>
                  <a:cubicBezTo>
                    <a:pt x="20475" y="1097"/>
                    <a:pt x="21600" y="433"/>
                    <a:pt x="21488" y="149"/>
                  </a:cubicBezTo>
                  <a:cubicBezTo>
                    <a:pt x="21375" y="-135"/>
                    <a:pt x="20025" y="-40"/>
                    <a:pt x="17212" y="670"/>
                  </a:cubicBezTo>
                  <a:cubicBezTo>
                    <a:pt x="14400" y="1381"/>
                    <a:pt x="10125" y="2707"/>
                    <a:pt x="7088" y="4223"/>
                  </a:cubicBezTo>
                  <a:cubicBezTo>
                    <a:pt x="4050" y="5739"/>
                    <a:pt x="2250" y="7444"/>
                    <a:pt x="1238" y="9623"/>
                  </a:cubicBezTo>
                  <a:cubicBezTo>
                    <a:pt x="225" y="11802"/>
                    <a:pt x="0" y="14454"/>
                    <a:pt x="0" y="16349"/>
                  </a:cubicBezTo>
                  <a:cubicBezTo>
                    <a:pt x="0" y="18244"/>
                    <a:pt x="225" y="19381"/>
                    <a:pt x="1688" y="20186"/>
                  </a:cubicBezTo>
                  <a:cubicBezTo>
                    <a:pt x="3150" y="20991"/>
                    <a:pt x="5850" y="21465"/>
                    <a:pt x="8662" y="21465"/>
                  </a:cubicBezTo>
                  <a:cubicBezTo>
                    <a:pt x="11475" y="21465"/>
                    <a:pt x="14400" y="20991"/>
                    <a:pt x="17325" y="20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5640150" y="2787650"/>
              <a:ext cx="1968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97" y="18720"/>
                    <a:pt x="1394" y="15840"/>
                    <a:pt x="4994" y="12240"/>
                  </a:cubicBezTo>
                  <a:cubicBezTo>
                    <a:pt x="8594" y="8640"/>
                    <a:pt x="15097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5822908" y="2483792"/>
              <a:ext cx="306193" cy="608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501" fill="norm" stroke="1" extrusionOk="0">
                  <a:moveTo>
                    <a:pt x="21401" y="1537"/>
                  </a:moveTo>
                  <a:cubicBezTo>
                    <a:pt x="21253" y="1163"/>
                    <a:pt x="21105" y="789"/>
                    <a:pt x="20735" y="490"/>
                  </a:cubicBezTo>
                  <a:cubicBezTo>
                    <a:pt x="20365" y="191"/>
                    <a:pt x="19774" y="-33"/>
                    <a:pt x="18220" y="4"/>
                  </a:cubicBezTo>
                  <a:cubicBezTo>
                    <a:pt x="16667" y="42"/>
                    <a:pt x="14152" y="341"/>
                    <a:pt x="11785" y="1163"/>
                  </a:cubicBezTo>
                  <a:cubicBezTo>
                    <a:pt x="9417" y="1985"/>
                    <a:pt x="7198" y="3330"/>
                    <a:pt x="5867" y="4900"/>
                  </a:cubicBezTo>
                  <a:cubicBezTo>
                    <a:pt x="4535" y="6469"/>
                    <a:pt x="4091" y="8263"/>
                    <a:pt x="3648" y="10206"/>
                  </a:cubicBezTo>
                  <a:cubicBezTo>
                    <a:pt x="3204" y="12150"/>
                    <a:pt x="2760" y="14242"/>
                    <a:pt x="2094" y="16036"/>
                  </a:cubicBezTo>
                  <a:cubicBezTo>
                    <a:pt x="1428" y="17830"/>
                    <a:pt x="541" y="19325"/>
                    <a:pt x="171" y="20259"/>
                  </a:cubicBezTo>
                  <a:cubicBezTo>
                    <a:pt x="-199" y="21193"/>
                    <a:pt x="-51" y="21567"/>
                    <a:pt x="1428" y="21492"/>
                  </a:cubicBezTo>
                  <a:cubicBezTo>
                    <a:pt x="2908" y="21418"/>
                    <a:pt x="5719" y="20894"/>
                    <a:pt x="8530" y="20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6275150" y="2927350"/>
              <a:ext cx="1143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00" y="5200"/>
                    <a:pt x="11200" y="10400"/>
                    <a:pt x="14800" y="14000"/>
                  </a:cubicBezTo>
                  <a:cubicBezTo>
                    <a:pt x="18400" y="17600"/>
                    <a:pt x="20000" y="19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6287850" y="2951473"/>
              <a:ext cx="146051" cy="128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21600" y="210"/>
                  </a:moveTo>
                  <a:cubicBezTo>
                    <a:pt x="19409" y="-139"/>
                    <a:pt x="17217" y="-487"/>
                    <a:pt x="13617" y="2997"/>
                  </a:cubicBezTo>
                  <a:cubicBezTo>
                    <a:pt x="10017" y="6481"/>
                    <a:pt x="5009" y="13797"/>
                    <a:pt x="0" y="211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6206244" y="2493111"/>
              <a:ext cx="189557" cy="135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18" fill="norm" stroke="1" extrusionOk="0">
                  <a:moveTo>
                    <a:pt x="2773" y="6364"/>
                  </a:moveTo>
                  <a:cubicBezTo>
                    <a:pt x="2533" y="8026"/>
                    <a:pt x="2293" y="9687"/>
                    <a:pt x="1693" y="11847"/>
                  </a:cubicBezTo>
                  <a:cubicBezTo>
                    <a:pt x="1093" y="14007"/>
                    <a:pt x="133" y="16666"/>
                    <a:pt x="13" y="16832"/>
                  </a:cubicBezTo>
                  <a:cubicBezTo>
                    <a:pt x="-107" y="16998"/>
                    <a:pt x="613" y="14672"/>
                    <a:pt x="1813" y="11847"/>
                  </a:cubicBezTo>
                  <a:cubicBezTo>
                    <a:pt x="3013" y="9023"/>
                    <a:pt x="4693" y="5700"/>
                    <a:pt x="6013" y="3373"/>
                  </a:cubicBezTo>
                  <a:cubicBezTo>
                    <a:pt x="7333" y="1047"/>
                    <a:pt x="8293" y="-282"/>
                    <a:pt x="9613" y="50"/>
                  </a:cubicBezTo>
                  <a:cubicBezTo>
                    <a:pt x="10933" y="383"/>
                    <a:pt x="12613" y="2376"/>
                    <a:pt x="14653" y="6198"/>
                  </a:cubicBezTo>
                  <a:cubicBezTo>
                    <a:pt x="16693" y="10020"/>
                    <a:pt x="19093" y="15669"/>
                    <a:pt x="21493" y="213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6490707" y="2640207"/>
              <a:ext cx="108294" cy="280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384" fill="norm" stroke="1" extrusionOk="0">
                  <a:moveTo>
                    <a:pt x="20851" y="2524"/>
                  </a:moveTo>
                  <a:cubicBezTo>
                    <a:pt x="20851" y="1557"/>
                    <a:pt x="20851" y="590"/>
                    <a:pt x="19832" y="187"/>
                  </a:cubicBezTo>
                  <a:cubicBezTo>
                    <a:pt x="18813" y="-216"/>
                    <a:pt x="16776" y="-55"/>
                    <a:pt x="13311" y="1557"/>
                  </a:cubicBezTo>
                  <a:cubicBezTo>
                    <a:pt x="9847" y="3169"/>
                    <a:pt x="4957" y="6232"/>
                    <a:pt x="2308" y="9214"/>
                  </a:cubicBezTo>
                  <a:cubicBezTo>
                    <a:pt x="-341" y="12196"/>
                    <a:pt x="-749" y="15097"/>
                    <a:pt x="1289" y="17112"/>
                  </a:cubicBezTo>
                  <a:cubicBezTo>
                    <a:pt x="3326" y="19127"/>
                    <a:pt x="7809" y="20256"/>
                    <a:pt x="12293" y="21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6612171" y="2686050"/>
              <a:ext cx="151930" cy="205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400" fill="norm" stroke="1" extrusionOk="0">
                  <a:moveTo>
                    <a:pt x="21533" y="0"/>
                  </a:moveTo>
                  <a:cubicBezTo>
                    <a:pt x="19733" y="3967"/>
                    <a:pt x="17933" y="7935"/>
                    <a:pt x="15683" y="11461"/>
                  </a:cubicBezTo>
                  <a:cubicBezTo>
                    <a:pt x="13433" y="14988"/>
                    <a:pt x="10733" y="18073"/>
                    <a:pt x="8633" y="19727"/>
                  </a:cubicBezTo>
                  <a:cubicBezTo>
                    <a:pt x="6533" y="21380"/>
                    <a:pt x="5033" y="21600"/>
                    <a:pt x="3683" y="21269"/>
                  </a:cubicBezTo>
                  <a:cubicBezTo>
                    <a:pt x="2333" y="20939"/>
                    <a:pt x="1133" y="20057"/>
                    <a:pt x="533" y="18955"/>
                  </a:cubicBezTo>
                  <a:cubicBezTo>
                    <a:pt x="-67" y="17853"/>
                    <a:pt x="-67" y="16531"/>
                    <a:pt x="83" y="15318"/>
                  </a:cubicBezTo>
                  <a:cubicBezTo>
                    <a:pt x="233" y="14106"/>
                    <a:pt x="533" y="13004"/>
                    <a:pt x="1433" y="12343"/>
                  </a:cubicBezTo>
                  <a:cubicBezTo>
                    <a:pt x="2333" y="11682"/>
                    <a:pt x="3833" y="11461"/>
                    <a:pt x="6233" y="11902"/>
                  </a:cubicBezTo>
                  <a:cubicBezTo>
                    <a:pt x="8633" y="12343"/>
                    <a:pt x="11933" y="13445"/>
                    <a:pt x="14633" y="14878"/>
                  </a:cubicBezTo>
                  <a:cubicBezTo>
                    <a:pt x="17333" y="16310"/>
                    <a:pt x="19433" y="18073"/>
                    <a:pt x="21533" y="198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6827600" y="2698186"/>
              <a:ext cx="76475" cy="237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261" fill="norm" stroke="1" extrusionOk="0">
                  <a:moveTo>
                    <a:pt x="0" y="619"/>
                  </a:moveTo>
                  <a:cubicBezTo>
                    <a:pt x="2919" y="240"/>
                    <a:pt x="5838" y="-139"/>
                    <a:pt x="8465" y="50"/>
                  </a:cubicBezTo>
                  <a:cubicBezTo>
                    <a:pt x="11092" y="240"/>
                    <a:pt x="13427" y="998"/>
                    <a:pt x="16054" y="3935"/>
                  </a:cubicBezTo>
                  <a:cubicBezTo>
                    <a:pt x="18681" y="6872"/>
                    <a:pt x="21600" y="11987"/>
                    <a:pt x="21016" y="15303"/>
                  </a:cubicBezTo>
                  <a:cubicBezTo>
                    <a:pt x="20432" y="18619"/>
                    <a:pt x="16346" y="20135"/>
                    <a:pt x="12843" y="20798"/>
                  </a:cubicBezTo>
                  <a:cubicBezTo>
                    <a:pt x="9341" y="21461"/>
                    <a:pt x="6422" y="21272"/>
                    <a:pt x="3503" y="21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6941900" y="2511705"/>
              <a:ext cx="212982" cy="595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458" fill="norm" stroke="1" extrusionOk="0">
                  <a:moveTo>
                    <a:pt x="0" y="1707"/>
                  </a:moveTo>
                  <a:cubicBezTo>
                    <a:pt x="0" y="1326"/>
                    <a:pt x="0" y="944"/>
                    <a:pt x="1390" y="639"/>
                  </a:cubicBezTo>
                  <a:cubicBezTo>
                    <a:pt x="2780" y="334"/>
                    <a:pt x="5560" y="105"/>
                    <a:pt x="8554" y="28"/>
                  </a:cubicBezTo>
                  <a:cubicBezTo>
                    <a:pt x="11549" y="-48"/>
                    <a:pt x="14756" y="28"/>
                    <a:pt x="16788" y="295"/>
                  </a:cubicBezTo>
                  <a:cubicBezTo>
                    <a:pt x="18820" y="563"/>
                    <a:pt x="19675" y="1021"/>
                    <a:pt x="19889" y="1898"/>
                  </a:cubicBezTo>
                  <a:cubicBezTo>
                    <a:pt x="20103" y="2776"/>
                    <a:pt x="19675" y="4074"/>
                    <a:pt x="19141" y="5829"/>
                  </a:cubicBezTo>
                  <a:cubicBezTo>
                    <a:pt x="18606" y="7585"/>
                    <a:pt x="17964" y="9798"/>
                    <a:pt x="18285" y="11973"/>
                  </a:cubicBezTo>
                  <a:cubicBezTo>
                    <a:pt x="18606" y="14148"/>
                    <a:pt x="19889" y="16286"/>
                    <a:pt x="20638" y="17621"/>
                  </a:cubicBezTo>
                  <a:cubicBezTo>
                    <a:pt x="21386" y="18957"/>
                    <a:pt x="21600" y="19491"/>
                    <a:pt x="21493" y="19987"/>
                  </a:cubicBezTo>
                  <a:cubicBezTo>
                    <a:pt x="21386" y="20483"/>
                    <a:pt x="20958" y="20941"/>
                    <a:pt x="20210" y="21209"/>
                  </a:cubicBezTo>
                  <a:cubicBezTo>
                    <a:pt x="19461" y="21476"/>
                    <a:pt x="18392" y="21552"/>
                    <a:pt x="16147" y="21323"/>
                  </a:cubicBezTo>
                  <a:cubicBezTo>
                    <a:pt x="13901" y="21094"/>
                    <a:pt x="10479" y="20560"/>
                    <a:pt x="7057" y="200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7672150" y="2882900"/>
              <a:ext cx="2476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7486"/>
                    <a:pt x="1108" y="13371"/>
                    <a:pt x="2308" y="10800"/>
                  </a:cubicBezTo>
                  <a:cubicBezTo>
                    <a:pt x="3508" y="8229"/>
                    <a:pt x="5354" y="7200"/>
                    <a:pt x="8677" y="5657"/>
                  </a:cubicBezTo>
                  <a:cubicBezTo>
                    <a:pt x="12000" y="4114"/>
                    <a:pt x="16800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8005244" y="2645147"/>
              <a:ext cx="211290" cy="650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553" fill="norm" stroke="1" extrusionOk="0">
                  <a:moveTo>
                    <a:pt x="4841" y="6615"/>
                  </a:moveTo>
                  <a:cubicBezTo>
                    <a:pt x="4199" y="8649"/>
                    <a:pt x="3558" y="10683"/>
                    <a:pt x="2916" y="12857"/>
                  </a:cubicBezTo>
                  <a:cubicBezTo>
                    <a:pt x="2274" y="15031"/>
                    <a:pt x="1633" y="17345"/>
                    <a:pt x="1312" y="18678"/>
                  </a:cubicBezTo>
                  <a:cubicBezTo>
                    <a:pt x="991" y="20010"/>
                    <a:pt x="991" y="20361"/>
                    <a:pt x="884" y="20747"/>
                  </a:cubicBezTo>
                  <a:cubicBezTo>
                    <a:pt x="777" y="21132"/>
                    <a:pt x="564" y="21553"/>
                    <a:pt x="350" y="21553"/>
                  </a:cubicBezTo>
                  <a:cubicBezTo>
                    <a:pt x="136" y="21553"/>
                    <a:pt x="-78" y="21132"/>
                    <a:pt x="29" y="19695"/>
                  </a:cubicBezTo>
                  <a:cubicBezTo>
                    <a:pt x="136" y="18257"/>
                    <a:pt x="564" y="15802"/>
                    <a:pt x="1633" y="13208"/>
                  </a:cubicBezTo>
                  <a:cubicBezTo>
                    <a:pt x="2702" y="10613"/>
                    <a:pt x="4413" y="7878"/>
                    <a:pt x="6445" y="5739"/>
                  </a:cubicBezTo>
                  <a:cubicBezTo>
                    <a:pt x="8476" y="3600"/>
                    <a:pt x="10829" y="2057"/>
                    <a:pt x="12433" y="1180"/>
                  </a:cubicBezTo>
                  <a:cubicBezTo>
                    <a:pt x="14037" y="304"/>
                    <a:pt x="14892" y="93"/>
                    <a:pt x="15855" y="23"/>
                  </a:cubicBezTo>
                  <a:cubicBezTo>
                    <a:pt x="16817" y="-47"/>
                    <a:pt x="17886" y="23"/>
                    <a:pt x="18956" y="549"/>
                  </a:cubicBezTo>
                  <a:cubicBezTo>
                    <a:pt x="20025" y="1075"/>
                    <a:pt x="21094" y="2057"/>
                    <a:pt x="21308" y="3354"/>
                  </a:cubicBezTo>
                  <a:cubicBezTo>
                    <a:pt x="21522" y="4652"/>
                    <a:pt x="20880" y="6265"/>
                    <a:pt x="19490" y="7387"/>
                  </a:cubicBezTo>
                  <a:cubicBezTo>
                    <a:pt x="18100" y="8509"/>
                    <a:pt x="15962" y="9140"/>
                    <a:pt x="13930" y="9350"/>
                  </a:cubicBezTo>
                  <a:cubicBezTo>
                    <a:pt x="11898" y="9561"/>
                    <a:pt x="9973" y="9350"/>
                    <a:pt x="8049" y="91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8173800" y="2895600"/>
              <a:ext cx="1524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500" y="0"/>
                    <a:pt x="3000" y="0"/>
                    <a:pt x="6000" y="3150"/>
                  </a:cubicBezTo>
                  <a:cubicBezTo>
                    <a:pt x="9000" y="6300"/>
                    <a:pt x="13500" y="12600"/>
                    <a:pt x="16350" y="16200"/>
                  </a:cubicBezTo>
                  <a:cubicBezTo>
                    <a:pt x="19200" y="19800"/>
                    <a:pt x="20400" y="20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8270295" y="2933700"/>
              <a:ext cx="81306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3" h="21600" fill="norm" stroke="1" extrusionOk="0">
                  <a:moveTo>
                    <a:pt x="20743" y="0"/>
                  </a:moveTo>
                  <a:cubicBezTo>
                    <a:pt x="18043" y="360"/>
                    <a:pt x="15343" y="720"/>
                    <a:pt x="11563" y="3240"/>
                  </a:cubicBezTo>
                  <a:cubicBezTo>
                    <a:pt x="7783" y="5760"/>
                    <a:pt x="2923" y="10440"/>
                    <a:pt x="1033" y="13860"/>
                  </a:cubicBezTo>
                  <a:cubicBezTo>
                    <a:pt x="-857" y="17280"/>
                    <a:pt x="223" y="19440"/>
                    <a:pt x="13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8410994" y="2750499"/>
              <a:ext cx="99357" cy="272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525" fill="norm" stroke="1" extrusionOk="0">
                  <a:moveTo>
                    <a:pt x="21123" y="1432"/>
                  </a:moveTo>
                  <a:cubicBezTo>
                    <a:pt x="19773" y="762"/>
                    <a:pt x="18423" y="92"/>
                    <a:pt x="16623" y="9"/>
                  </a:cubicBezTo>
                  <a:cubicBezTo>
                    <a:pt x="14823" y="-75"/>
                    <a:pt x="12573" y="427"/>
                    <a:pt x="9648" y="2688"/>
                  </a:cubicBezTo>
                  <a:cubicBezTo>
                    <a:pt x="6723" y="4948"/>
                    <a:pt x="3123" y="8967"/>
                    <a:pt x="1323" y="11981"/>
                  </a:cubicBezTo>
                  <a:cubicBezTo>
                    <a:pt x="-477" y="14995"/>
                    <a:pt x="-477" y="17004"/>
                    <a:pt x="1548" y="18427"/>
                  </a:cubicBezTo>
                  <a:cubicBezTo>
                    <a:pt x="3573" y="19851"/>
                    <a:pt x="7623" y="20688"/>
                    <a:pt x="11673" y="215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8520971" y="2761120"/>
              <a:ext cx="182723" cy="23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510" fill="norm" stroke="1" extrusionOk="0">
                  <a:moveTo>
                    <a:pt x="19386" y="2417"/>
                  </a:moveTo>
                  <a:cubicBezTo>
                    <a:pt x="20123" y="1260"/>
                    <a:pt x="20859" y="103"/>
                    <a:pt x="21105" y="6"/>
                  </a:cubicBezTo>
                  <a:cubicBezTo>
                    <a:pt x="21350" y="-90"/>
                    <a:pt x="21105" y="874"/>
                    <a:pt x="19755" y="3960"/>
                  </a:cubicBezTo>
                  <a:cubicBezTo>
                    <a:pt x="18405" y="7046"/>
                    <a:pt x="15950" y="12253"/>
                    <a:pt x="13495" y="15339"/>
                  </a:cubicBezTo>
                  <a:cubicBezTo>
                    <a:pt x="11041" y="18424"/>
                    <a:pt x="8586" y="19389"/>
                    <a:pt x="6377" y="19581"/>
                  </a:cubicBezTo>
                  <a:cubicBezTo>
                    <a:pt x="4168" y="19774"/>
                    <a:pt x="2205" y="19196"/>
                    <a:pt x="1100" y="18424"/>
                  </a:cubicBezTo>
                  <a:cubicBezTo>
                    <a:pt x="-5" y="17653"/>
                    <a:pt x="-250" y="16689"/>
                    <a:pt x="241" y="16206"/>
                  </a:cubicBezTo>
                  <a:cubicBezTo>
                    <a:pt x="732" y="15724"/>
                    <a:pt x="1959" y="15724"/>
                    <a:pt x="3800" y="16303"/>
                  </a:cubicBezTo>
                  <a:cubicBezTo>
                    <a:pt x="5641" y="16881"/>
                    <a:pt x="8095" y="18039"/>
                    <a:pt x="10795" y="19003"/>
                  </a:cubicBezTo>
                  <a:cubicBezTo>
                    <a:pt x="13495" y="19967"/>
                    <a:pt x="16441" y="20739"/>
                    <a:pt x="19386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8783400" y="2749550"/>
              <a:ext cx="85547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2" h="21600" fill="norm" stroke="1" extrusionOk="0">
                  <a:moveTo>
                    <a:pt x="0" y="0"/>
                  </a:moveTo>
                  <a:cubicBezTo>
                    <a:pt x="6530" y="2356"/>
                    <a:pt x="13060" y="4713"/>
                    <a:pt x="16828" y="7135"/>
                  </a:cubicBezTo>
                  <a:cubicBezTo>
                    <a:pt x="20595" y="9556"/>
                    <a:pt x="21600" y="12044"/>
                    <a:pt x="18335" y="14465"/>
                  </a:cubicBezTo>
                  <a:cubicBezTo>
                    <a:pt x="15070" y="16887"/>
                    <a:pt x="7535" y="1924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9602550" y="2889250"/>
              <a:ext cx="1714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9578852" y="3003550"/>
              <a:ext cx="252299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825" fill="norm" stroke="1" extrusionOk="0">
                  <a:moveTo>
                    <a:pt x="935" y="0"/>
                  </a:moveTo>
                  <a:cubicBezTo>
                    <a:pt x="395" y="7200"/>
                    <a:pt x="-145" y="14400"/>
                    <a:pt x="35" y="18000"/>
                  </a:cubicBezTo>
                  <a:cubicBezTo>
                    <a:pt x="215" y="21600"/>
                    <a:pt x="1115" y="21600"/>
                    <a:pt x="4805" y="18900"/>
                  </a:cubicBezTo>
                  <a:cubicBezTo>
                    <a:pt x="8495" y="16200"/>
                    <a:pt x="14975" y="10800"/>
                    <a:pt x="21455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10026914" y="2815004"/>
              <a:ext cx="284956" cy="2918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0" h="21275" fill="norm" stroke="1" extrusionOk="0">
                  <a:moveTo>
                    <a:pt x="13599" y="2172"/>
                  </a:moveTo>
                  <a:cubicBezTo>
                    <a:pt x="13288" y="1401"/>
                    <a:pt x="12978" y="629"/>
                    <a:pt x="12434" y="244"/>
                  </a:cubicBezTo>
                  <a:cubicBezTo>
                    <a:pt x="11890" y="-142"/>
                    <a:pt x="11113" y="-142"/>
                    <a:pt x="9559" y="784"/>
                  </a:cubicBezTo>
                  <a:cubicBezTo>
                    <a:pt x="8005" y="1709"/>
                    <a:pt x="5674" y="3561"/>
                    <a:pt x="3887" y="6492"/>
                  </a:cubicBezTo>
                  <a:cubicBezTo>
                    <a:pt x="2100" y="9424"/>
                    <a:pt x="857" y="13435"/>
                    <a:pt x="313" y="15904"/>
                  </a:cubicBezTo>
                  <a:cubicBezTo>
                    <a:pt x="-231" y="18372"/>
                    <a:pt x="-76" y="19298"/>
                    <a:pt x="857" y="20069"/>
                  </a:cubicBezTo>
                  <a:cubicBezTo>
                    <a:pt x="1789" y="20841"/>
                    <a:pt x="3498" y="21458"/>
                    <a:pt x="5985" y="21227"/>
                  </a:cubicBezTo>
                  <a:cubicBezTo>
                    <a:pt x="8471" y="20995"/>
                    <a:pt x="11734" y="19915"/>
                    <a:pt x="14532" y="17987"/>
                  </a:cubicBezTo>
                  <a:cubicBezTo>
                    <a:pt x="17329" y="16058"/>
                    <a:pt x="19660" y="13281"/>
                    <a:pt x="20514" y="10504"/>
                  </a:cubicBezTo>
                  <a:cubicBezTo>
                    <a:pt x="21369" y="7727"/>
                    <a:pt x="20747" y="4949"/>
                    <a:pt x="19815" y="3407"/>
                  </a:cubicBezTo>
                  <a:cubicBezTo>
                    <a:pt x="18883" y="1864"/>
                    <a:pt x="17640" y="1555"/>
                    <a:pt x="16319" y="1941"/>
                  </a:cubicBezTo>
                  <a:cubicBezTo>
                    <a:pt x="14998" y="2327"/>
                    <a:pt x="13599" y="3407"/>
                    <a:pt x="12201" y="44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10008950" y="3251200"/>
              <a:ext cx="254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0" y="16200"/>
                    <a:pt x="8280" y="10800"/>
                    <a:pt x="11880" y="7200"/>
                  </a:cubicBezTo>
                  <a:cubicBezTo>
                    <a:pt x="15480" y="3600"/>
                    <a:pt x="1854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10104200" y="3270249"/>
              <a:ext cx="285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4400"/>
                    <a:pt x="7680" y="7200"/>
                    <a:pt x="11280" y="3600"/>
                  </a:cubicBezTo>
                  <a:cubicBezTo>
                    <a:pt x="14880" y="0"/>
                    <a:pt x="1824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2444239" y="4289778"/>
              <a:ext cx="178720" cy="325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435" fill="norm" stroke="1" extrusionOk="0">
                  <a:moveTo>
                    <a:pt x="14943" y="5202"/>
                  </a:moveTo>
                  <a:cubicBezTo>
                    <a:pt x="15679" y="3530"/>
                    <a:pt x="16416" y="1858"/>
                    <a:pt x="16170" y="952"/>
                  </a:cubicBezTo>
                  <a:cubicBezTo>
                    <a:pt x="15925" y="46"/>
                    <a:pt x="14698" y="-93"/>
                    <a:pt x="12857" y="46"/>
                  </a:cubicBezTo>
                  <a:cubicBezTo>
                    <a:pt x="11016" y="186"/>
                    <a:pt x="8561" y="604"/>
                    <a:pt x="6352" y="1301"/>
                  </a:cubicBezTo>
                  <a:cubicBezTo>
                    <a:pt x="4143" y="1997"/>
                    <a:pt x="2179" y="2973"/>
                    <a:pt x="952" y="3809"/>
                  </a:cubicBezTo>
                  <a:cubicBezTo>
                    <a:pt x="-275" y="4645"/>
                    <a:pt x="-766" y="5342"/>
                    <a:pt x="2302" y="7153"/>
                  </a:cubicBezTo>
                  <a:cubicBezTo>
                    <a:pt x="5370" y="8965"/>
                    <a:pt x="11998" y="11892"/>
                    <a:pt x="15802" y="13982"/>
                  </a:cubicBezTo>
                  <a:cubicBezTo>
                    <a:pt x="19607" y="16072"/>
                    <a:pt x="20589" y="17326"/>
                    <a:pt x="20711" y="18232"/>
                  </a:cubicBezTo>
                  <a:cubicBezTo>
                    <a:pt x="20834" y="19138"/>
                    <a:pt x="20098" y="19695"/>
                    <a:pt x="19116" y="20183"/>
                  </a:cubicBezTo>
                  <a:cubicBezTo>
                    <a:pt x="18134" y="20671"/>
                    <a:pt x="16907" y="21089"/>
                    <a:pt x="15311" y="21298"/>
                  </a:cubicBezTo>
                  <a:cubicBezTo>
                    <a:pt x="13716" y="21507"/>
                    <a:pt x="11752" y="21507"/>
                    <a:pt x="11139" y="21089"/>
                  </a:cubicBezTo>
                  <a:cubicBezTo>
                    <a:pt x="10525" y="20671"/>
                    <a:pt x="11261" y="19835"/>
                    <a:pt x="11998" y="189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2712301" y="4339176"/>
              <a:ext cx="222750" cy="203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4" h="21191" fill="norm" stroke="1" extrusionOk="0">
                  <a:moveTo>
                    <a:pt x="653" y="7052"/>
                  </a:moveTo>
                  <a:cubicBezTo>
                    <a:pt x="1663" y="7493"/>
                    <a:pt x="2672" y="7934"/>
                    <a:pt x="4489" y="7273"/>
                  </a:cubicBezTo>
                  <a:cubicBezTo>
                    <a:pt x="6306" y="6612"/>
                    <a:pt x="8930" y="4848"/>
                    <a:pt x="10545" y="3416"/>
                  </a:cubicBezTo>
                  <a:cubicBezTo>
                    <a:pt x="12160" y="1983"/>
                    <a:pt x="12765" y="881"/>
                    <a:pt x="12564" y="330"/>
                  </a:cubicBezTo>
                  <a:cubicBezTo>
                    <a:pt x="12362" y="-221"/>
                    <a:pt x="11352" y="-221"/>
                    <a:pt x="9132" y="1432"/>
                  </a:cubicBezTo>
                  <a:cubicBezTo>
                    <a:pt x="6911" y="3085"/>
                    <a:pt x="3480" y="6391"/>
                    <a:pt x="1663" y="9697"/>
                  </a:cubicBezTo>
                  <a:cubicBezTo>
                    <a:pt x="-154" y="13003"/>
                    <a:pt x="-356" y="16310"/>
                    <a:pt x="451" y="18403"/>
                  </a:cubicBezTo>
                  <a:cubicBezTo>
                    <a:pt x="1259" y="20497"/>
                    <a:pt x="3076" y="21379"/>
                    <a:pt x="6709" y="21159"/>
                  </a:cubicBezTo>
                  <a:cubicBezTo>
                    <a:pt x="10343" y="20938"/>
                    <a:pt x="15794" y="19616"/>
                    <a:pt x="21244" y="18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3239142" y="4161963"/>
              <a:ext cx="229309" cy="517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14" fill="norm" stroke="1" extrusionOk="0">
                  <a:moveTo>
                    <a:pt x="21273" y="411"/>
                  </a:moveTo>
                  <a:cubicBezTo>
                    <a:pt x="18131" y="62"/>
                    <a:pt x="14989" y="-286"/>
                    <a:pt x="12240" y="367"/>
                  </a:cubicBezTo>
                  <a:cubicBezTo>
                    <a:pt x="9491" y="1020"/>
                    <a:pt x="7135" y="2675"/>
                    <a:pt x="4877" y="5027"/>
                  </a:cubicBezTo>
                  <a:cubicBezTo>
                    <a:pt x="2618" y="7379"/>
                    <a:pt x="458" y="10427"/>
                    <a:pt x="66" y="13127"/>
                  </a:cubicBezTo>
                  <a:cubicBezTo>
                    <a:pt x="-327" y="15827"/>
                    <a:pt x="1048" y="18179"/>
                    <a:pt x="3993" y="19485"/>
                  </a:cubicBezTo>
                  <a:cubicBezTo>
                    <a:pt x="6938" y="20791"/>
                    <a:pt x="11455" y="21053"/>
                    <a:pt x="15971" y="21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3531950" y="4299624"/>
              <a:ext cx="185889" cy="566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4" h="21414" fill="norm" stroke="1" extrusionOk="0">
                  <a:moveTo>
                    <a:pt x="8737" y="6454"/>
                  </a:moveTo>
                  <a:cubicBezTo>
                    <a:pt x="7524" y="6614"/>
                    <a:pt x="6310" y="6774"/>
                    <a:pt x="5218" y="7734"/>
                  </a:cubicBezTo>
                  <a:cubicBezTo>
                    <a:pt x="4126" y="8694"/>
                    <a:pt x="3155" y="10454"/>
                    <a:pt x="2306" y="12734"/>
                  </a:cubicBezTo>
                  <a:cubicBezTo>
                    <a:pt x="1456" y="15014"/>
                    <a:pt x="728" y="17814"/>
                    <a:pt x="364" y="19414"/>
                  </a:cubicBezTo>
                  <a:cubicBezTo>
                    <a:pt x="0" y="21014"/>
                    <a:pt x="0" y="21414"/>
                    <a:pt x="0" y="21414"/>
                  </a:cubicBezTo>
                  <a:cubicBezTo>
                    <a:pt x="0" y="21414"/>
                    <a:pt x="0" y="21014"/>
                    <a:pt x="364" y="19294"/>
                  </a:cubicBezTo>
                  <a:cubicBezTo>
                    <a:pt x="728" y="17574"/>
                    <a:pt x="1456" y="14534"/>
                    <a:pt x="3155" y="11654"/>
                  </a:cubicBezTo>
                  <a:cubicBezTo>
                    <a:pt x="4854" y="8774"/>
                    <a:pt x="7524" y="6054"/>
                    <a:pt x="9829" y="4094"/>
                  </a:cubicBezTo>
                  <a:cubicBezTo>
                    <a:pt x="12135" y="2134"/>
                    <a:pt x="14076" y="934"/>
                    <a:pt x="15654" y="374"/>
                  </a:cubicBezTo>
                  <a:cubicBezTo>
                    <a:pt x="17231" y="-186"/>
                    <a:pt x="18445" y="-106"/>
                    <a:pt x="19537" y="534"/>
                  </a:cubicBezTo>
                  <a:cubicBezTo>
                    <a:pt x="20629" y="1174"/>
                    <a:pt x="21600" y="2374"/>
                    <a:pt x="21236" y="3974"/>
                  </a:cubicBezTo>
                  <a:cubicBezTo>
                    <a:pt x="20872" y="5574"/>
                    <a:pt x="19173" y="7574"/>
                    <a:pt x="16503" y="8934"/>
                  </a:cubicBezTo>
                  <a:cubicBezTo>
                    <a:pt x="13834" y="10294"/>
                    <a:pt x="10193" y="11014"/>
                    <a:pt x="7766" y="11454"/>
                  </a:cubicBezTo>
                  <a:cubicBezTo>
                    <a:pt x="5339" y="11894"/>
                    <a:pt x="4126" y="12054"/>
                    <a:pt x="3519" y="12134"/>
                  </a:cubicBezTo>
                  <a:cubicBezTo>
                    <a:pt x="2912" y="12214"/>
                    <a:pt x="2912" y="12214"/>
                    <a:pt x="2912" y="122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3754200" y="4565650"/>
              <a:ext cx="952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3713845" y="4564238"/>
              <a:ext cx="148306" cy="160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226" fill="norm" stroke="1" extrusionOk="0">
                  <a:moveTo>
                    <a:pt x="21316" y="187"/>
                  </a:moveTo>
                  <a:cubicBezTo>
                    <a:pt x="19795" y="-93"/>
                    <a:pt x="18274" y="-374"/>
                    <a:pt x="14775" y="1870"/>
                  </a:cubicBezTo>
                  <a:cubicBezTo>
                    <a:pt x="11277" y="4114"/>
                    <a:pt x="5801" y="8883"/>
                    <a:pt x="2910" y="12109"/>
                  </a:cubicBezTo>
                  <a:cubicBezTo>
                    <a:pt x="20" y="15335"/>
                    <a:pt x="-284" y="17018"/>
                    <a:pt x="172" y="18281"/>
                  </a:cubicBezTo>
                  <a:cubicBezTo>
                    <a:pt x="629" y="19543"/>
                    <a:pt x="1846" y="20384"/>
                    <a:pt x="3062" y="21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4021399" y="4320015"/>
              <a:ext cx="145552" cy="276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207" fill="norm" stroke="1" extrusionOk="0">
                  <a:moveTo>
                    <a:pt x="21219" y="2281"/>
                  </a:moveTo>
                  <a:cubicBezTo>
                    <a:pt x="20602" y="1469"/>
                    <a:pt x="19985" y="657"/>
                    <a:pt x="18750" y="251"/>
                  </a:cubicBezTo>
                  <a:cubicBezTo>
                    <a:pt x="17516" y="-155"/>
                    <a:pt x="15665" y="-155"/>
                    <a:pt x="12888" y="901"/>
                  </a:cubicBezTo>
                  <a:cubicBezTo>
                    <a:pt x="10110" y="1956"/>
                    <a:pt x="6408" y="4068"/>
                    <a:pt x="3785" y="7072"/>
                  </a:cubicBezTo>
                  <a:cubicBezTo>
                    <a:pt x="1162" y="10077"/>
                    <a:pt x="-381" y="13974"/>
                    <a:pt x="82" y="16573"/>
                  </a:cubicBezTo>
                  <a:cubicBezTo>
                    <a:pt x="545" y="19171"/>
                    <a:pt x="3013" y="20471"/>
                    <a:pt x="6099" y="20958"/>
                  </a:cubicBezTo>
                  <a:cubicBezTo>
                    <a:pt x="9185" y="21445"/>
                    <a:pt x="12888" y="21120"/>
                    <a:pt x="16590" y="207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4155162" y="4342268"/>
              <a:ext cx="198617" cy="22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388" fill="norm" stroke="1" extrusionOk="0">
                  <a:moveTo>
                    <a:pt x="21047" y="1890"/>
                  </a:moveTo>
                  <a:cubicBezTo>
                    <a:pt x="21275" y="899"/>
                    <a:pt x="21502" y="-92"/>
                    <a:pt x="21161" y="7"/>
                  </a:cubicBezTo>
                  <a:cubicBezTo>
                    <a:pt x="20820" y="106"/>
                    <a:pt x="19910" y="1295"/>
                    <a:pt x="18091" y="4466"/>
                  </a:cubicBezTo>
                  <a:cubicBezTo>
                    <a:pt x="16273" y="7636"/>
                    <a:pt x="13544" y="12789"/>
                    <a:pt x="11270" y="15959"/>
                  </a:cubicBezTo>
                  <a:cubicBezTo>
                    <a:pt x="8997" y="19130"/>
                    <a:pt x="7178" y="20319"/>
                    <a:pt x="5700" y="20914"/>
                  </a:cubicBezTo>
                  <a:cubicBezTo>
                    <a:pt x="4222" y="21508"/>
                    <a:pt x="3085" y="21508"/>
                    <a:pt x="2176" y="21112"/>
                  </a:cubicBezTo>
                  <a:cubicBezTo>
                    <a:pt x="1266" y="20715"/>
                    <a:pt x="584" y="19923"/>
                    <a:pt x="243" y="18932"/>
                  </a:cubicBezTo>
                  <a:cubicBezTo>
                    <a:pt x="-98" y="17941"/>
                    <a:pt x="-98" y="16752"/>
                    <a:pt x="357" y="15860"/>
                  </a:cubicBezTo>
                  <a:cubicBezTo>
                    <a:pt x="811" y="14969"/>
                    <a:pt x="1721" y="14374"/>
                    <a:pt x="3313" y="14275"/>
                  </a:cubicBezTo>
                  <a:cubicBezTo>
                    <a:pt x="4904" y="14176"/>
                    <a:pt x="7178" y="14572"/>
                    <a:pt x="10247" y="15761"/>
                  </a:cubicBezTo>
                  <a:cubicBezTo>
                    <a:pt x="13317" y="16950"/>
                    <a:pt x="17182" y="18932"/>
                    <a:pt x="21047" y="209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4382850" y="4339380"/>
              <a:ext cx="121872" cy="302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35" fill="norm" stroke="1" extrusionOk="0">
                  <a:moveTo>
                    <a:pt x="15641" y="735"/>
                  </a:moveTo>
                  <a:cubicBezTo>
                    <a:pt x="17131" y="285"/>
                    <a:pt x="18621" y="-165"/>
                    <a:pt x="19738" y="60"/>
                  </a:cubicBezTo>
                  <a:cubicBezTo>
                    <a:pt x="20855" y="285"/>
                    <a:pt x="21600" y="1185"/>
                    <a:pt x="21414" y="3735"/>
                  </a:cubicBezTo>
                  <a:cubicBezTo>
                    <a:pt x="21228" y="6285"/>
                    <a:pt x="20110" y="10485"/>
                    <a:pt x="16386" y="13710"/>
                  </a:cubicBezTo>
                  <a:cubicBezTo>
                    <a:pt x="12662" y="16935"/>
                    <a:pt x="6331" y="19185"/>
                    <a:pt x="0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3716100" y="4141927"/>
              <a:ext cx="190501" cy="135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9" fill="norm" stroke="1" extrusionOk="0">
                  <a:moveTo>
                    <a:pt x="0" y="11692"/>
                  </a:moveTo>
                  <a:cubicBezTo>
                    <a:pt x="1200" y="11692"/>
                    <a:pt x="2400" y="11692"/>
                    <a:pt x="2880" y="12523"/>
                  </a:cubicBezTo>
                  <a:cubicBezTo>
                    <a:pt x="3360" y="13354"/>
                    <a:pt x="3120" y="15015"/>
                    <a:pt x="2640" y="17009"/>
                  </a:cubicBezTo>
                  <a:cubicBezTo>
                    <a:pt x="2160" y="19003"/>
                    <a:pt x="1440" y="21329"/>
                    <a:pt x="1080" y="21329"/>
                  </a:cubicBezTo>
                  <a:cubicBezTo>
                    <a:pt x="720" y="21329"/>
                    <a:pt x="720" y="19003"/>
                    <a:pt x="2160" y="15347"/>
                  </a:cubicBezTo>
                  <a:cubicBezTo>
                    <a:pt x="3600" y="11692"/>
                    <a:pt x="6480" y="6707"/>
                    <a:pt x="8760" y="3717"/>
                  </a:cubicBezTo>
                  <a:cubicBezTo>
                    <a:pt x="11040" y="726"/>
                    <a:pt x="12720" y="-271"/>
                    <a:pt x="13920" y="61"/>
                  </a:cubicBezTo>
                  <a:cubicBezTo>
                    <a:pt x="15120" y="394"/>
                    <a:pt x="15840" y="2055"/>
                    <a:pt x="17040" y="5544"/>
                  </a:cubicBezTo>
                  <a:cubicBezTo>
                    <a:pt x="18240" y="9034"/>
                    <a:pt x="19920" y="14351"/>
                    <a:pt x="21600" y="19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4617800" y="4182989"/>
              <a:ext cx="126465" cy="452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5" h="21478" fill="norm" stroke="1" extrusionOk="0">
                  <a:moveTo>
                    <a:pt x="0" y="79"/>
                  </a:moveTo>
                  <a:cubicBezTo>
                    <a:pt x="1687" y="-22"/>
                    <a:pt x="3375" y="-122"/>
                    <a:pt x="6412" y="431"/>
                  </a:cubicBezTo>
                  <a:cubicBezTo>
                    <a:pt x="9450" y="983"/>
                    <a:pt x="13838" y="2189"/>
                    <a:pt x="16875" y="4098"/>
                  </a:cubicBezTo>
                  <a:cubicBezTo>
                    <a:pt x="19912" y="6006"/>
                    <a:pt x="21600" y="8618"/>
                    <a:pt x="18563" y="11632"/>
                  </a:cubicBezTo>
                  <a:cubicBezTo>
                    <a:pt x="15525" y="14646"/>
                    <a:pt x="7762" y="18062"/>
                    <a:pt x="0" y="214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5144850" y="4502150"/>
              <a:ext cx="165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5113100" y="4616450"/>
              <a:ext cx="228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00" y="16200"/>
                    <a:pt x="8800" y="10800"/>
                    <a:pt x="12400" y="7200"/>
                  </a:cubicBezTo>
                  <a:cubicBezTo>
                    <a:pt x="16000" y="3600"/>
                    <a:pt x="1880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5811600" y="4085949"/>
              <a:ext cx="2269246" cy="1002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87" fill="norm" stroke="1" extrusionOk="0">
                  <a:moveTo>
                    <a:pt x="0" y="15321"/>
                  </a:moveTo>
                  <a:cubicBezTo>
                    <a:pt x="141" y="16410"/>
                    <a:pt x="282" y="17499"/>
                    <a:pt x="422" y="18497"/>
                  </a:cubicBezTo>
                  <a:cubicBezTo>
                    <a:pt x="563" y="19496"/>
                    <a:pt x="704" y="20403"/>
                    <a:pt x="815" y="20925"/>
                  </a:cubicBezTo>
                  <a:cubicBezTo>
                    <a:pt x="925" y="21447"/>
                    <a:pt x="1006" y="21583"/>
                    <a:pt x="1086" y="21424"/>
                  </a:cubicBezTo>
                  <a:cubicBezTo>
                    <a:pt x="1166" y="21265"/>
                    <a:pt x="1247" y="20812"/>
                    <a:pt x="1327" y="19791"/>
                  </a:cubicBezTo>
                  <a:cubicBezTo>
                    <a:pt x="1408" y="18770"/>
                    <a:pt x="1488" y="17181"/>
                    <a:pt x="1528" y="15366"/>
                  </a:cubicBezTo>
                  <a:cubicBezTo>
                    <a:pt x="1569" y="13551"/>
                    <a:pt x="1569" y="11509"/>
                    <a:pt x="1539" y="9649"/>
                  </a:cubicBezTo>
                  <a:cubicBezTo>
                    <a:pt x="1508" y="7788"/>
                    <a:pt x="1448" y="6109"/>
                    <a:pt x="1347" y="4861"/>
                  </a:cubicBezTo>
                  <a:cubicBezTo>
                    <a:pt x="1247" y="3613"/>
                    <a:pt x="1106" y="2796"/>
                    <a:pt x="996" y="2207"/>
                  </a:cubicBezTo>
                  <a:cubicBezTo>
                    <a:pt x="885" y="1617"/>
                    <a:pt x="804" y="1254"/>
                    <a:pt x="815" y="1163"/>
                  </a:cubicBezTo>
                  <a:cubicBezTo>
                    <a:pt x="825" y="1072"/>
                    <a:pt x="925" y="1254"/>
                    <a:pt x="1297" y="1344"/>
                  </a:cubicBezTo>
                  <a:cubicBezTo>
                    <a:pt x="1669" y="1435"/>
                    <a:pt x="2313" y="1435"/>
                    <a:pt x="2977" y="1367"/>
                  </a:cubicBezTo>
                  <a:cubicBezTo>
                    <a:pt x="3640" y="1299"/>
                    <a:pt x="4324" y="1163"/>
                    <a:pt x="4998" y="1049"/>
                  </a:cubicBezTo>
                  <a:cubicBezTo>
                    <a:pt x="5672" y="936"/>
                    <a:pt x="6335" y="845"/>
                    <a:pt x="7049" y="777"/>
                  </a:cubicBezTo>
                  <a:cubicBezTo>
                    <a:pt x="7763" y="709"/>
                    <a:pt x="8527" y="664"/>
                    <a:pt x="9292" y="641"/>
                  </a:cubicBezTo>
                  <a:cubicBezTo>
                    <a:pt x="10056" y="618"/>
                    <a:pt x="10820" y="618"/>
                    <a:pt x="11645" y="573"/>
                  </a:cubicBezTo>
                  <a:cubicBezTo>
                    <a:pt x="12469" y="528"/>
                    <a:pt x="13354" y="437"/>
                    <a:pt x="14219" y="346"/>
                  </a:cubicBezTo>
                  <a:cubicBezTo>
                    <a:pt x="15084" y="255"/>
                    <a:pt x="15928" y="165"/>
                    <a:pt x="16723" y="96"/>
                  </a:cubicBezTo>
                  <a:cubicBezTo>
                    <a:pt x="17517" y="28"/>
                    <a:pt x="18261" y="-17"/>
                    <a:pt x="18975" y="6"/>
                  </a:cubicBezTo>
                  <a:cubicBezTo>
                    <a:pt x="19689" y="28"/>
                    <a:pt x="20373" y="119"/>
                    <a:pt x="20826" y="255"/>
                  </a:cubicBezTo>
                  <a:cubicBezTo>
                    <a:pt x="21278" y="391"/>
                    <a:pt x="21499" y="573"/>
                    <a:pt x="21550" y="754"/>
                  </a:cubicBezTo>
                  <a:cubicBezTo>
                    <a:pt x="21600" y="936"/>
                    <a:pt x="21479" y="1117"/>
                    <a:pt x="21369" y="1254"/>
                  </a:cubicBezTo>
                  <a:cubicBezTo>
                    <a:pt x="21258" y="1390"/>
                    <a:pt x="21158" y="1480"/>
                    <a:pt x="21057" y="1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6084650" y="4229078"/>
              <a:ext cx="162985" cy="443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8215"/>
                  </a:moveTo>
                  <a:cubicBezTo>
                    <a:pt x="561" y="9838"/>
                    <a:pt x="1122" y="11461"/>
                    <a:pt x="1543" y="13134"/>
                  </a:cubicBezTo>
                  <a:cubicBezTo>
                    <a:pt x="1964" y="14807"/>
                    <a:pt x="2244" y="16531"/>
                    <a:pt x="2104" y="18052"/>
                  </a:cubicBezTo>
                  <a:cubicBezTo>
                    <a:pt x="1964" y="19573"/>
                    <a:pt x="1403" y="20892"/>
                    <a:pt x="1403" y="21196"/>
                  </a:cubicBezTo>
                  <a:cubicBezTo>
                    <a:pt x="1403" y="21500"/>
                    <a:pt x="1964" y="20790"/>
                    <a:pt x="2805" y="18965"/>
                  </a:cubicBezTo>
                  <a:cubicBezTo>
                    <a:pt x="3647" y="17139"/>
                    <a:pt x="4769" y="14199"/>
                    <a:pt x="6312" y="11106"/>
                  </a:cubicBezTo>
                  <a:cubicBezTo>
                    <a:pt x="7855" y="8013"/>
                    <a:pt x="9818" y="4768"/>
                    <a:pt x="11221" y="2942"/>
                  </a:cubicBezTo>
                  <a:cubicBezTo>
                    <a:pt x="12623" y="1117"/>
                    <a:pt x="13465" y="711"/>
                    <a:pt x="14587" y="407"/>
                  </a:cubicBezTo>
                  <a:cubicBezTo>
                    <a:pt x="15709" y="103"/>
                    <a:pt x="17112" y="-100"/>
                    <a:pt x="18234" y="52"/>
                  </a:cubicBezTo>
                  <a:cubicBezTo>
                    <a:pt x="19356" y="204"/>
                    <a:pt x="20197" y="711"/>
                    <a:pt x="20758" y="1675"/>
                  </a:cubicBezTo>
                  <a:cubicBezTo>
                    <a:pt x="21319" y="2638"/>
                    <a:pt x="21600" y="4058"/>
                    <a:pt x="21600" y="5021"/>
                  </a:cubicBezTo>
                  <a:cubicBezTo>
                    <a:pt x="21600" y="5985"/>
                    <a:pt x="21319" y="6492"/>
                    <a:pt x="18234" y="7100"/>
                  </a:cubicBezTo>
                  <a:cubicBezTo>
                    <a:pt x="15148" y="7708"/>
                    <a:pt x="9257" y="8418"/>
                    <a:pt x="3366" y="91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6218000" y="4438649"/>
              <a:ext cx="952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240"/>
                    <a:pt x="5760" y="6480"/>
                    <a:pt x="9360" y="10080"/>
                  </a:cubicBezTo>
                  <a:cubicBezTo>
                    <a:pt x="12960" y="13680"/>
                    <a:pt x="17280" y="176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6230700" y="4445000"/>
              <a:ext cx="8255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3032"/>
                    <a:pt x="11631" y="6063"/>
                    <a:pt x="8031" y="9663"/>
                  </a:cubicBezTo>
                  <a:cubicBezTo>
                    <a:pt x="4431" y="13263"/>
                    <a:pt x="2215" y="174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6356208" y="4313741"/>
              <a:ext cx="103093" cy="20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8" h="21384" fill="norm" stroke="1" extrusionOk="0">
                  <a:moveTo>
                    <a:pt x="20628" y="4366"/>
                  </a:moveTo>
                  <a:cubicBezTo>
                    <a:pt x="20204" y="2839"/>
                    <a:pt x="19781" y="1311"/>
                    <a:pt x="18087" y="548"/>
                  </a:cubicBezTo>
                  <a:cubicBezTo>
                    <a:pt x="16393" y="-216"/>
                    <a:pt x="13428" y="-216"/>
                    <a:pt x="10463" y="766"/>
                  </a:cubicBezTo>
                  <a:cubicBezTo>
                    <a:pt x="7499" y="1748"/>
                    <a:pt x="4534" y="3711"/>
                    <a:pt x="2416" y="6766"/>
                  </a:cubicBezTo>
                  <a:cubicBezTo>
                    <a:pt x="299" y="9820"/>
                    <a:pt x="-972" y="13966"/>
                    <a:pt x="934" y="16584"/>
                  </a:cubicBezTo>
                  <a:cubicBezTo>
                    <a:pt x="2840" y="19202"/>
                    <a:pt x="7922" y="20293"/>
                    <a:pt x="13004" y="21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6417202" y="4343399"/>
              <a:ext cx="181799" cy="151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427" fill="norm" stroke="1" extrusionOk="0">
                  <a:moveTo>
                    <a:pt x="21324" y="0"/>
                  </a:moveTo>
                  <a:cubicBezTo>
                    <a:pt x="18593" y="4800"/>
                    <a:pt x="15862" y="9600"/>
                    <a:pt x="13503" y="13200"/>
                  </a:cubicBezTo>
                  <a:cubicBezTo>
                    <a:pt x="11145" y="16800"/>
                    <a:pt x="9158" y="19200"/>
                    <a:pt x="7545" y="20400"/>
                  </a:cubicBezTo>
                  <a:cubicBezTo>
                    <a:pt x="5931" y="21600"/>
                    <a:pt x="4690" y="21600"/>
                    <a:pt x="3448" y="21150"/>
                  </a:cubicBezTo>
                  <a:cubicBezTo>
                    <a:pt x="2207" y="20700"/>
                    <a:pt x="965" y="19800"/>
                    <a:pt x="345" y="18600"/>
                  </a:cubicBezTo>
                  <a:cubicBezTo>
                    <a:pt x="-276" y="17400"/>
                    <a:pt x="-276" y="15900"/>
                    <a:pt x="2207" y="15300"/>
                  </a:cubicBezTo>
                  <a:cubicBezTo>
                    <a:pt x="4690" y="14700"/>
                    <a:pt x="9655" y="15000"/>
                    <a:pt x="12883" y="15300"/>
                  </a:cubicBezTo>
                  <a:cubicBezTo>
                    <a:pt x="16110" y="15600"/>
                    <a:pt x="17600" y="15900"/>
                    <a:pt x="1909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6592650" y="4306005"/>
              <a:ext cx="72221" cy="240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350" fill="norm" stroke="1" extrusionOk="0">
                  <a:moveTo>
                    <a:pt x="5554" y="501"/>
                  </a:moveTo>
                  <a:cubicBezTo>
                    <a:pt x="8640" y="126"/>
                    <a:pt x="11726" y="-250"/>
                    <a:pt x="14503" y="220"/>
                  </a:cubicBezTo>
                  <a:cubicBezTo>
                    <a:pt x="17280" y="689"/>
                    <a:pt x="19749" y="2004"/>
                    <a:pt x="20674" y="4540"/>
                  </a:cubicBezTo>
                  <a:cubicBezTo>
                    <a:pt x="21600" y="7075"/>
                    <a:pt x="20983" y="10832"/>
                    <a:pt x="17280" y="13837"/>
                  </a:cubicBezTo>
                  <a:cubicBezTo>
                    <a:pt x="13577" y="16842"/>
                    <a:pt x="6789" y="19096"/>
                    <a:pt x="0" y="213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6843422" y="4279900"/>
              <a:ext cx="130229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21435" y="0"/>
                  </a:moveTo>
                  <a:cubicBezTo>
                    <a:pt x="15861" y="1260"/>
                    <a:pt x="10287" y="2520"/>
                    <a:pt x="6280" y="5040"/>
                  </a:cubicBezTo>
                  <a:cubicBezTo>
                    <a:pt x="2274" y="7560"/>
                    <a:pt x="-165" y="11340"/>
                    <a:pt x="9" y="14310"/>
                  </a:cubicBezTo>
                  <a:cubicBezTo>
                    <a:pt x="183" y="17280"/>
                    <a:pt x="2970" y="19440"/>
                    <a:pt x="5583" y="20520"/>
                  </a:cubicBezTo>
                  <a:cubicBezTo>
                    <a:pt x="8196" y="21600"/>
                    <a:pt x="10635" y="21600"/>
                    <a:pt x="130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7047406" y="4318000"/>
              <a:ext cx="27845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6032"/>
                    <a:pt x="4867" y="12065"/>
                    <a:pt x="1782" y="15665"/>
                  </a:cubicBezTo>
                  <a:cubicBezTo>
                    <a:pt x="-1304" y="19265"/>
                    <a:pt x="239" y="20432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7119700" y="4432299"/>
              <a:ext cx="2032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75" y="14400"/>
                    <a:pt x="12150" y="7200"/>
                    <a:pt x="15750" y="3600"/>
                  </a:cubicBezTo>
                  <a:cubicBezTo>
                    <a:pt x="19350" y="0"/>
                    <a:pt x="20475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7367350" y="4312598"/>
              <a:ext cx="137076" cy="39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445" fill="norm" stroke="1" extrusionOk="0">
                  <a:moveTo>
                    <a:pt x="3869" y="4383"/>
                  </a:moveTo>
                  <a:cubicBezTo>
                    <a:pt x="3224" y="7566"/>
                    <a:pt x="2579" y="10749"/>
                    <a:pt x="2257" y="13307"/>
                  </a:cubicBezTo>
                  <a:cubicBezTo>
                    <a:pt x="1934" y="15865"/>
                    <a:pt x="1934" y="17797"/>
                    <a:pt x="1612" y="19218"/>
                  </a:cubicBezTo>
                  <a:cubicBezTo>
                    <a:pt x="1290" y="20640"/>
                    <a:pt x="645" y="21549"/>
                    <a:pt x="322" y="21435"/>
                  </a:cubicBezTo>
                  <a:cubicBezTo>
                    <a:pt x="0" y="21322"/>
                    <a:pt x="0" y="20185"/>
                    <a:pt x="806" y="17684"/>
                  </a:cubicBezTo>
                  <a:cubicBezTo>
                    <a:pt x="1612" y="15183"/>
                    <a:pt x="3224" y="11317"/>
                    <a:pt x="5319" y="8248"/>
                  </a:cubicBezTo>
                  <a:cubicBezTo>
                    <a:pt x="7415" y="5178"/>
                    <a:pt x="9994" y="2905"/>
                    <a:pt x="12090" y="1597"/>
                  </a:cubicBezTo>
                  <a:cubicBezTo>
                    <a:pt x="14185" y="290"/>
                    <a:pt x="15797" y="-51"/>
                    <a:pt x="17087" y="6"/>
                  </a:cubicBezTo>
                  <a:cubicBezTo>
                    <a:pt x="18376" y="63"/>
                    <a:pt x="19343" y="517"/>
                    <a:pt x="20149" y="1370"/>
                  </a:cubicBezTo>
                  <a:cubicBezTo>
                    <a:pt x="20955" y="2223"/>
                    <a:pt x="21600" y="3473"/>
                    <a:pt x="19182" y="4781"/>
                  </a:cubicBezTo>
                  <a:cubicBezTo>
                    <a:pt x="16764" y="6088"/>
                    <a:pt x="11284" y="7452"/>
                    <a:pt x="7576" y="8305"/>
                  </a:cubicBezTo>
                  <a:cubicBezTo>
                    <a:pt x="3869" y="9157"/>
                    <a:pt x="1934" y="9498"/>
                    <a:pt x="0" y="98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7468950" y="4464050"/>
              <a:ext cx="139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927" y="1029"/>
                    <a:pt x="7855" y="2057"/>
                    <a:pt x="11455" y="5657"/>
                  </a:cubicBezTo>
                  <a:cubicBezTo>
                    <a:pt x="15055" y="9257"/>
                    <a:pt x="18327" y="154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7532450" y="4476749"/>
              <a:ext cx="635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7645501" y="4342061"/>
              <a:ext cx="96500" cy="204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299" fill="norm" stroke="1" extrusionOk="0">
                  <a:moveTo>
                    <a:pt x="20952" y="140"/>
                  </a:moveTo>
                  <a:cubicBezTo>
                    <a:pt x="17735" y="-81"/>
                    <a:pt x="14518" y="-301"/>
                    <a:pt x="10841" y="1683"/>
                  </a:cubicBezTo>
                  <a:cubicBezTo>
                    <a:pt x="7165" y="3666"/>
                    <a:pt x="3029" y="7854"/>
                    <a:pt x="1190" y="11160"/>
                  </a:cubicBezTo>
                  <a:cubicBezTo>
                    <a:pt x="-648" y="14466"/>
                    <a:pt x="-188" y="16891"/>
                    <a:pt x="1420" y="18434"/>
                  </a:cubicBezTo>
                  <a:cubicBezTo>
                    <a:pt x="3029" y="19977"/>
                    <a:pt x="5786" y="20638"/>
                    <a:pt x="8543" y="21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7729300" y="4349750"/>
              <a:ext cx="146051" cy="171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21600" y="0"/>
                  </a:moveTo>
                  <a:cubicBezTo>
                    <a:pt x="18783" y="5268"/>
                    <a:pt x="15965" y="10537"/>
                    <a:pt x="13461" y="13961"/>
                  </a:cubicBezTo>
                  <a:cubicBezTo>
                    <a:pt x="10957" y="17385"/>
                    <a:pt x="8765" y="18966"/>
                    <a:pt x="6887" y="20020"/>
                  </a:cubicBezTo>
                  <a:cubicBezTo>
                    <a:pt x="5009" y="21073"/>
                    <a:pt x="3443" y="21600"/>
                    <a:pt x="2191" y="21337"/>
                  </a:cubicBezTo>
                  <a:cubicBezTo>
                    <a:pt x="939" y="21073"/>
                    <a:pt x="0" y="20020"/>
                    <a:pt x="0" y="18966"/>
                  </a:cubicBezTo>
                  <a:cubicBezTo>
                    <a:pt x="0" y="17912"/>
                    <a:pt x="939" y="16859"/>
                    <a:pt x="2191" y="16200"/>
                  </a:cubicBezTo>
                  <a:cubicBezTo>
                    <a:pt x="3443" y="15541"/>
                    <a:pt x="5009" y="15278"/>
                    <a:pt x="7357" y="15673"/>
                  </a:cubicBezTo>
                  <a:cubicBezTo>
                    <a:pt x="9704" y="16068"/>
                    <a:pt x="12835" y="17122"/>
                    <a:pt x="15026" y="18176"/>
                  </a:cubicBezTo>
                  <a:cubicBezTo>
                    <a:pt x="17217" y="19229"/>
                    <a:pt x="18470" y="20283"/>
                    <a:pt x="19722" y="21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7900750" y="4379237"/>
              <a:ext cx="58373" cy="173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358" fill="norm" stroke="1" extrusionOk="0">
                  <a:moveTo>
                    <a:pt x="0" y="278"/>
                  </a:moveTo>
                  <a:cubicBezTo>
                    <a:pt x="3857" y="18"/>
                    <a:pt x="7714" y="-242"/>
                    <a:pt x="10800" y="409"/>
                  </a:cubicBezTo>
                  <a:cubicBezTo>
                    <a:pt x="13886" y="1059"/>
                    <a:pt x="16200" y="2621"/>
                    <a:pt x="18129" y="5744"/>
                  </a:cubicBezTo>
                  <a:cubicBezTo>
                    <a:pt x="20057" y="8866"/>
                    <a:pt x="21600" y="13551"/>
                    <a:pt x="21214" y="16413"/>
                  </a:cubicBezTo>
                  <a:cubicBezTo>
                    <a:pt x="20829" y="19276"/>
                    <a:pt x="18514" y="20317"/>
                    <a:pt x="17357" y="20838"/>
                  </a:cubicBezTo>
                  <a:cubicBezTo>
                    <a:pt x="16200" y="21358"/>
                    <a:pt x="16200" y="21358"/>
                    <a:pt x="16200" y="2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7945200" y="4305299"/>
              <a:ext cx="129320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600" fill="norm" stroke="1" extrusionOk="0">
                  <a:moveTo>
                    <a:pt x="8229" y="0"/>
                  </a:moveTo>
                  <a:cubicBezTo>
                    <a:pt x="9943" y="0"/>
                    <a:pt x="11657" y="0"/>
                    <a:pt x="14057" y="939"/>
                  </a:cubicBezTo>
                  <a:cubicBezTo>
                    <a:pt x="16457" y="1878"/>
                    <a:pt x="19543" y="3757"/>
                    <a:pt x="20571" y="6026"/>
                  </a:cubicBezTo>
                  <a:cubicBezTo>
                    <a:pt x="21600" y="8296"/>
                    <a:pt x="20571" y="10957"/>
                    <a:pt x="16800" y="13617"/>
                  </a:cubicBezTo>
                  <a:cubicBezTo>
                    <a:pt x="13029" y="16278"/>
                    <a:pt x="6514" y="1893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6211378" y="4698999"/>
              <a:ext cx="1712068" cy="62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290" fill="norm" stroke="1" extrusionOk="0">
                  <a:moveTo>
                    <a:pt x="243" y="12960"/>
                  </a:moveTo>
                  <a:cubicBezTo>
                    <a:pt x="110" y="13680"/>
                    <a:pt x="-23" y="14400"/>
                    <a:pt x="4" y="15840"/>
                  </a:cubicBezTo>
                  <a:cubicBezTo>
                    <a:pt x="30" y="17280"/>
                    <a:pt x="217" y="19440"/>
                    <a:pt x="816" y="20520"/>
                  </a:cubicBezTo>
                  <a:cubicBezTo>
                    <a:pt x="1415" y="21600"/>
                    <a:pt x="2427" y="21600"/>
                    <a:pt x="3453" y="20160"/>
                  </a:cubicBezTo>
                  <a:cubicBezTo>
                    <a:pt x="4478" y="18720"/>
                    <a:pt x="5517" y="15840"/>
                    <a:pt x="6529" y="13680"/>
                  </a:cubicBezTo>
                  <a:cubicBezTo>
                    <a:pt x="7541" y="11520"/>
                    <a:pt x="8526" y="10080"/>
                    <a:pt x="9512" y="8640"/>
                  </a:cubicBezTo>
                  <a:cubicBezTo>
                    <a:pt x="10497" y="7200"/>
                    <a:pt x="11483" y="5760"/>
                    <a:pt x="12482" y="4680"/>
                  </a:cubicBezTo>
                  <a:cubicBezTo>
                    <a:pt x="13480" y="3600"/>
                    <a:pt x="14492" y="2880"/>
                    <a:pt x="15584" y="2160"/>
                  </a:cubicBezTo>
                  <a:cubicBezTo>
                    <a:pt x="16676" y="1440"/>
                    <a:pt x="17848" y="720"/>
                    <a:pt x="18807" y="360"/>
                  </a:cubicBezTo>
                  <a:cubicBezTo>
                    <a:pt x="19766" y="0"/>
                    <a:pt x="20512" y="0"/>
                    <a:pt x="20964" y="0"/>
                  </a:cubicBezTo>
                  <a:cubicBezTo>
                    <a:pt x="21417" y="0"/>
                    <a:pt x="21577" y="0"/>
                    <a:pt x="21537" y="1440"/>
                  </a:cubicBezTo>
                  <a:cubicBezTo>
                    <a:pt x="21497" y="2880"/>
                    <a:pt x="21257" y="5760"/>
                    <a:pt x="21018" y="86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7070551" y="4867045"/>
              <a:ext cx="236813" cy="234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143" fill="norm" stroke="1" extrusionOk="0">
                  <a:moveTo>
                    <a:pt x="3831" y="3175"/>
                  </a:moveTo>
                  <a:cubicBezTo>
                    <a:pt x="4020" y="6233"/>
                    <a:pt x="4210" y="9292"/>
                    <a:pt x="4020" y="11968"/>
                  </a:cubicBezTo>
                  <a:cubicBezTo>
                    <a:pt x="3831" y="14644"/>
                    <a:pt x="3263" y="16938"/>
                    <a:pt x="2505" y="18562"/>
                  </a:cubicBezTo>
                  <a:cubicBezTo>
                    <a:pt x="1747" y="20187"/>
                    <a:pt x="799" y="21143"/>
                    <a:pt x="326" y="21143"/>
                  </a:cubicBezTo>
                  <a:cubicBezTo>
                    <a:pt x="-148" y="21143"/>
                    <a:pt x="-148" y="20187"/>
                    <a:pt x="610" y="17416"/>
                  </a:cubicBezTo>
                  <a:cubicBezTo>
                    <a:pt x="1368" y="14644"/>
                    <a:pt x="2884" y="10056"/>
                    <a:pt x="5252" y="6616"/>
                  </a:cubicBezTo>
                  <a:cubicBezTo>
                    <a:pt x="7620" y="3175"/>
                    <a:pt x="10841" y="881"/>
                    <a:pt x="13684" y="212"/>
                  </a:cubicBezTo>
                  <a:cubicBezTo>
                    <a:pt x="16526" y="-457"/>
                    <a:pt x="18989" y="499"/>
                    <a:pt x="20220" y="2506"/>
                  </a:cubicBezTo>
                  <a:cubicBezTo>
                    <a:pt x="21452" y="4513"/>
                    <a:pt x="21452" y="7571"/>
                    <a:pt x="20599" y="10247"/>
                  </a:cubicBezTo>
                  <a:cubicBezTo>
                    <a:pt x="19747" y="12924"/>
                    <a:pt x="18041" y="15217"/>
                    <a:pt x="16336" y="175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8897700" y="4775705"/>
              <a:ext cx="1009651" cy="31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21256"/>
                  </a:moveTo>
                  <a:cubicBezTo>
                    <a:pt x="1313" y="14056"/>
                    <a:pt x="2626" y="6856"/>
                    <a:pt x="4166" y="3256"/>
                  </a:cubicBezTo>
                  <a:cubicBezTo>
                    <a:pt x="5706" y="-344"/>
                    <a:pt x="7472" y="-344"/>
                    <a:pt x="9238" y="376"/>
                  </a:cubicBezTo>
                  <a:cubicBezTo>
                    <a:pt x="11004" y="1096"/>
                    <a:pt x="12770" y="2536"/>
                    <a:pt x="14604" y="5416"/>
                  </a:cubicBezTo>
                  <a:cubicBezTo>
                    <a:pt x="16438" y="8296"/>
                    <a:pt x="18340" y="12616"/>
                    <a:pt x="19517" y="14776"/>
                  </a:cubicBezTo>
                  <a:cubicBezTo>
                    <a:pt x="20694" y="16936"/>
                    <a:pt x="21147" y="16936"/>
                    <a:pt x="21600" y="169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9723686" y="4668191"/>
              <a:ext cx="173365" cy="284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529" fill="norm" stroke="1" extrusionOk="0">
                  <a:moveTo>
                    <a:pt x="5970" y="1369"/>
                  </a:moveTo>
                  <a:cubicBezTo>
                    <a:pt x="4714" y="1209"/>
                    <a:pt x="3458" y="1049"/>
                    <a:pt x="2203" y="729"/>
                  </a:cubicBezTo>
                  <a:cubicBezTo>
                    <a:pt x="947" y="409"/>
                    <a:pt x="-309" y="-71"/>
                    <a:pt x="68" y="9"/>
                  </a:cubicBezTo>
                  <a:cubicBezTo>
                    <a:pt x="444" y="89"/>
                    <a:pt x="2454" y="729"/>
                    <a:pt x="5844" y="2169"/>
                  </a:cubicBezTo>
                  <a:cubicBezTo>
                    <a:pt x="9235" y="3609"/>
                    <a:pt x="14007" y="5849"/>
                    <a:pt x="17021" y="7529"/>
                  </a:cubicBezTo>
                  <a:cubicBezTo>
                    <a:pt x="20035" y="9209"/>
                    <a:pt x="21291" y="10329"/>
                    <a:pt x="20161" y="12249"/>
                  </a:cubicBezTo>
                  <a:cubicBezTo>
                    <a:pt x="19031" y="14169"/>
                    <a:pt x="15514" y="16889"/>
                    <a:pt x="12751" y="18569"/>
                  </a:cubicBezTo>
                  <a:cubicBezTo>
                    <a:pt x="9989" y="20249"/>
                    <a:pt x="7979" y="20889"/>
                    <a:pt x="5970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8872300" y="4486185"/>
              <a:ext cx="152401" cy="130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2628"/>
                  </a:moveTo>
                  <a:cubicBezTo>
                    <a:pt x="1200" y="1235"/>
                    <a:pt x="2400" y="-159"/>
                    <a:pt x="3150" y="15"/>
                  </a:cubicBezTo>
                  <a:cubicBezTo>
                    <a:pt x="3900" y="189"/>
                    <a:pt x="4200" y="1931"/>
                    <a:pt x="4050" y="5067"/>
                  </a:cubicBezTo>
                  <a:cubicBezTo>
                    <a:pt x="3900" y="8202"/>
                    <a:pt x="3300" y="12731"/>
                    <a:pt x="2850" y="15867"/>
                  </a:cubicBezTo>
                  <a:cubicBezTo>
                    <a:pt x="2400" y="19002"/>
                    <a:pt x="2100" y="20744"/>
                    <a:pt x="2100" y="20744"/>
                  </a:cubicBezTo>
                  <a:cubicBezTo>
                    <a:pt x="2100" y="20744"/>
                    <a:pt x="2400" y="19002"/>
                    <a:pt x="3600" y="15693"/>
                  </a:cubicBezTo>
                  <a:cubicBezTo>
                    <a:pt x="4800" y="12383"/>
                    <a:pt x="6900" y="7506"/>
                    <a:pt x="9300" y="4370"/>
                  </a:cubicBezTo>
                  <a:cubicBezTo>
                    <a:pt x="11700" y="1235"/>
                    <a:pt x="14400" y="-159"/>
                    <a:pt x="16200" y="364"/>
                  </a:cubicBezTo>
                  <a:cubicBezTo>
                    <a:pt x="18000" y="886"/>
                    <a:pt x="18900" y="3325"/>
                    <a:pt x="19350" y="6460"/>
                  </a:cubicBezTo>
                  <a:cubicBezTo>
                    <a:pt x="19800" y="9596"/>
                    <a:pt x="19800" y="13428"/>
                    <a:pt x="20100" y="16041"/>
                  </a:cubicBezTo>
                  <a:cubicBezTo>
                    <a:pt x="20400" y="18654"/>
                    <a:pt x="21000" y="20047"/>
                    <a:pt x="21600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9062800" y="4546049"/>
              <a:ext cx="311151" cy="32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1" fill="norm" stroke="1" extrusionOk="0">
                  <a:moveTo>
                    <a:pt x="0" y="20601"/>
                  </a:moveTo>
                  <a:cubicBezTo>
                    <a:pt x="441" y="15201"/>
                    <a:pt x="882" y="9801"/>
                    <a:pt x="2645" y="5751"/>
                  </a:cubicBezTo>
                  <a:cubicBezTo>
                    <a:pt x="4408" y="1701"/>
                    <a:pt x="7494" y="-999"/>
                    <a:pt x="10873" y="351"/>
                  </a:cubicBezTo>
                  <a:cubicBezTo>
                    <a:pt x="14253" y="1701"/>
                    <a:pt x="17927" y="7101"/>
                    <a:pt x="21600" y="12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9323150" y="4500935"/>
              <a:ext cx="67508" cy="13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456" fill="norm" stroke="1" extrusionOk="0">
                  <a:moveTo>
                    <a:pt x="0" y="2218"/>
                  </a:moveTo>
                  <a:cubicBezTo>
                    <a:pt x="2618" y="1206"/>
                    <a:pt x="5236" y="193"/>
                    <a:pt x="8182" y="25"/>
                  </a:cubicBezTo>
                  <a:cubicBezTo>
                    <a:pt x="11127" y="-144"/>
                    <a:pt x="14400" y="531"/>
                    <a:pt x="17018" y="2556"/>
                  </a:cubicBezTo>
                  <a:cubicBezTo>
                    <a:pt x="19636" y="4581"/>
                    <a:pt x="21600" y="7956"/>
                    <a:pt x="20618" y="10993"/>
                  </a:cubicBezTo>
                  <a:cubicBezTo>
                    <a:pt x="19636" y="14031"/>
                    <a:pt x="15709" y="16731"/>
                    <a:pt x="11782" y="18419"/>
                  </a:cubicBezTo>
                  <a:cubicBezTo>
                    <a:pt x="7855" y="20106"/>
                    <a:pt x="3927" y="20781"/>
                    <a:pt x="0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9450142" y="4527401"/>
              <a:ext cx="231874" cy="97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0280" fill="norm" stroke="1" extrusionOk="0">
                  <a:moveTo>
                    <a:pt x="15179" y="31"/>
                  </a:moveTo>
                  <a:cubicBezTo>
                    <a:pt x="12065" y="5761"/>
                    <a:pt x="8952" y="11492"/>
                    <a:pt x="6811" y="14357"/>
                  </a:cubicBezTo>
                  <a:cubicBezTo>
                    <a:pt x="4671" y="17222"/>
                    <a:pt x="3503" y="17222"/>
                    <a:pt x="2433" y="17002"/>
                  </a:cubicBezTo>
                  <a:cubicBezTo>
                    <a:pt x="1363" y="16782"/>
                    <a:pt x="390" y="16341"/>
                    <a:pt x="98" y="13476"/>
                  </a:cubicBezTo>
                  <a:cubicBezTo>
                    <a:pt x="-194" y="10610"/>
                    <a:pt x="195" y="5320"/>
                    <a:pt x="876" y="2455"/>
                  </a:cubicBezTo>
                  <a:cubicBezTo>
                    <a:pt x="1557" y="-410"/>
                    <a:pt x="2530" y="-851"/>
                    <a:pt x="4379" y="1573"/>
                  </a:cubicBezTo>
                  <a:cubicBezTo>
                    <a:pt x="6228" y="3998"/>
                    <a:pt x="8952" y="9288"/>
                    <a:pt x="11190" y="13035"/>
                  </a:cubicBezTo>
                  <a:cubicBezTo>
                    <a:pt x="13428" y="16782"/>
                    <a:pt x="15179" y="18986"/>
                    <a:pt x="16541" y="19867"/>
                  </a:cubicBezTo>
                  <a:cubicBezTo>
                    <a:pt x="17903" y="20749"/>
                    <a:pt x="18876" y="20308"/>
                    <a:pt x="19752" y="17663"/>
                  </a:cubicBezTo>
                  <a:cubicBezTo>
                    <a:pt x="20628" y="15018"/>
                    <a:pt x="21406" y="10169"/>
                    <a:pt x="21309" y="6863"/>
                  </a:cubicBezTo>
                  <a:cubicBezTo>
                    <a:pt x="21211" y="3557"/>
                    <a:pt x="20238" y="1794"/>
                    <a:pt x="17903" y="1353"/>
                  </a:cubicBezTo>
                  <a:cubicBezTo>
                    <a:pt x="15568" y="912"/>
                    <a:pt x="11871" y="1794"/>
                    <a:pt x="8174" y="2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10126222" y="4686299"/>
              <a:ext cx="255612" cy="289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278" fill="norm" stroke="1" extrusionOk="0">
                  <a:moveTo>
                    <a:pt x="18419" y="0"/>
                  </a:moveTo>
                  <a:cubicBezTo>
                    <a:pt x="14963" y="466"/>
                    <a:pt x="11507" y="932"/>
                    <a:pt x="8570" y="2409"/>
                  </a:cubicBezTo>
                  <a:cubicBezTo>
                    <a:pt x="5632" y="3885"/>
                    <a:pt x="3213" y="6371"/>
                    <a:pt x="1744" y="8780"/>
                  </a:cubicBezTo>
                  <a:cubicBezTo>
                    <a:pt x="275" y="11188"/>
                    <a:pt x="-243" y="13519"/>
                    <a:pt x="103" y="15540"/>
                  </a:cubicBezTo>
                  <a:cubicBezTo>
                    <a:pt x="448" y="17560"/>
                    <a:pt x="1658" y="19269"/>
                    <a:pt x="3818" y="20279"/>
                  </a:cubicBezTo>
                  <a:cubicBezTo>
                    <a:pt x="5978" y="21289"/>
                    <a:pt x="9088" y="21600"/>
                    <a:pt x="11939" y="20901"/>
                  </a:cubicBezTo>
                  <a:cubicBezTo>
                    <a:pt x="14791" y="20201"/>
                    <a:pt x="17383" y="18492"/>
                    <a:pt x="19024" y="16239"/>
                  </a:cubicBezTo>
                  <a:cubicBezTo>
                    <a:pt x="20666" y="13986"/>
                    <a:pt x="21357" y="11188"/>
                    <a:pt x="20493" y="8935"/>
                  </a:cubicBezTo>
                  <a:cubicBezTo>
                    <a:pt x="19629" y="6682"/>
                    <a:pt x="17210" y="4973"/>
                    <a:pt x="15482" y="4118"/>
                  </a:cubicBezTo>
                  <a:cubicBezTo>
                    <a:pt x="13754" y="3263"/>
                    <a:pt x="12717" y="3263"/>
                    <a:pt x="11680" y="32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1692751" y="2789096"/>
              <a:ext cx="518400" cy="1681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581" fill="norm" stroke="1" extrusionOk="0">
                  <a:moveTo>
                    <a:pt x="18718" y="470"/>
                  </a:moveTo>
                  <a:cubicBezTo>
                    <a:pt x="18457" y="307"/>
                    <a:pt x="18196" y="144"/>
                    <a:pt x="17847" y="63"/>
                  </a:cubicBezTo>
                  <a:cubicBezTo>
                    <a:pt x="17499" y="-19"/>
                    <a:pt x="17063" y="-19"/>
                    <a:pt x="15975" y="49"/>
                  </a:cubicBezTo>
                  <a:cubicBezTo>
                    <a:pt x="14886" y="117"/>
                    <a:pt x="13144" y="253"/>
                    <a:pt x="10923" y="579"/>
                  </a:cubicBezTo>
                  <a:cubicBezTo>
                    <a:pt x="8702" y="905"/>
                    <a:pt x="6002" y="1421"/>
                    <a:pt x="3999" y="2032"/>
                  </a:cubicBezTo>
                  <a:cubicBezTo>
                    <a:pt x="1996" y="2644"/>
                    <a:pt x="689" y="3350"/>
                    <a:pt x="210" y="3989"/>
                  </a:cubicBezTo>
                  <a:cubicBezTo>
                    <a:pt x="-269" y="4627"/>
                    <a:pt x="79" y="5198"/>
                    <a:pt x="1168" y="5795"/>
                  </a:cubicBezTo>
                  <a:cubicBezTo>
                    <a:pt x="2257" y="6393"/>
                    <a:pt x="4086" y="7018"/>
                    <a:pt x="5958" y="7697"/>
                  </a:cubicBezTo>
                  <a:cubicBezTo>
                    <a:pt x="7831" y="8376"/>
                    <a:pt x="9747" y="9110"/>
                    <a:pt x="10879" y="9749"/>
                  </a:cubicBezTo>
                  <a:cubicBezTo>
                    <a:pt x="12012" y="10387"/>
                    <a:pt x="12360" y="10930"/>
                    <a:pt x="11925" y="11433"/>
                  </a:cubicBezTo>
                  <a:cubicBezTo>
                    <a:pt x="11489" y="11936"/>
                    <a:pt x="10270" y="12398"/>
                    <a:pt x="8876" y="12696"/>
                  </a:cubicBezTo>
                  <a:cubicBezTo>
                    <a:pt x="7483" y="12995"/>
                    <a:pt x="5915" y="13131"/>
                    <a:pt x="4913" y="13186"/>
                  </a:cubicBezTo>
                  <a:cubicBezTo>
                    <a:pt x="3912" y="13240"/>
                    <a:pt x="3476" y="13213"/>
                    <a:pt x="3215" y="13131"/>
                  </a:cubicBezTo>
                  <a:cubicBezTo>
                    <a:pt x="2954" y="13050"/>
                    <a:pt x="2866" y="12914"/>
                    <a:pt x="3128" y="12792"/>
                  </a:cubicBezTo>
                  <a:cubicBezTo>
                    <a:pt x="3389" y="12669"/>
                    <a:pt x="3999" y="12561"/>
                    <a:pt x="5305" y="12506"/>
                  </a:cubicBezTo>
                  <a:cubicBezTo>
                    <a:pt x="6612" y="12452"/>
                    <a:pt x="8615" y="12452"/>
                    <a:pt x="10008" y="12656"/>
                  </a:cubicBezTo>
                  <a:cubicBezTo>
                    <a:pt x="11402" y="12859"/>
                    <a:pt x="12186" y="13267"/>
                    <a:pt x="12404" y="13824"/>
                  </a:cubicBezTo>
                  <a:cubicBezTo>
                    <a:pt x="12621" y="14381"/>
                    <a:pt x="12273" y="15087"/>
                    <a:pt x="11620" y="15807"/>
                  </a:cubicBezTo>
                  <a:cubicBezTo>
                    <a:pt x="10966" y="16527"/>
                    <a:pt x="10008" y="17261"/>
                    <a:pt x="9137" y="18008"/>
                  </a:cubicBezTo>
                  <a:cubicBezTo>
                    <a:pt x="8266" y="18755"/>
                    <a:pt x="7483" y="19516"/>
                    <a:pt x="7091" y="20032"/>
                  </a:cubicBezTo>
                  <a:cubicBezTo>
                    <a:pt x="6699" y="20549"/>
                    <a:pt x="6699" y="20820"/>
                    <a:pt x="7134" y="21038"/>
                  </a:cubicBezTo>
                  <a:cubicBezTo>
                    <a:pt x="7570" y="21255"/>
                    <a:pt x="8441" y="21418"/>
                    <a:pt x="10879" y="21499"/>
                  </a:cubicBezTo>
                  <a:cubicBezTo>
                    <a:pt x="13318" y="21581"/>
                    <a:pt x="17325" y="21581"/>
                    <a:pt x="21331" y="21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1052011" y="5425727"/>
              <a:ext cx="241162" cy="745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444" fill="norm" stroke="1" extrusionOk="0">
                  <a:moveTo>
                    <a:pt x="3623" y="6125"/>
                  </a:moveTo>
                  <a:cubicBezTo>
                    <a:pt x="3069" y="8194"/>
                    <a:pt x="2516" y="10263"/>
                    <a:pt x="2146" y="12392"/>
                  </a:cubicBezTo>
                  <a:cubicBezTo>
                    <a:pt x="1777" y="14522"/>
                    <a:pt x="1593" y="16712"/>
                    <a:pt x="1500" y="18142"/>
                  </a:cubicBezTo>
                  <a:cubicBezTo>
                    <a:pt x="1408" y="19572"/>
                    <a:pt x="1408" y="20241"/>
                    <a:pt x="1316" y="20728"/>
                  </a:cubicBezTo>
                  <a:cubicBezTo>
                    <a:pt x="1223" y="21215"/>
                    <a:pt x="1039" y="21519"/>
                    <a:pt x="762" y="21428"/>
                  </a:cubicBezTo>
                  <a:cubicBezTo>
                    <a:pt x="485" y="21336"/>
                    <a:pt x="116" y="20850"/>
                    <a:pt x="23" y="19511"/>
                  </a:cubicBezTo>
                  <a:cubicBezTo>
                    <a:pt x="-69" y="18173"/>
                    <a:pt x="116" y="15982"/>
                    <a:pt x="577" y="13883"/>
                  </a:cubicBezTo>
                  <a:cubicBezTo>
                    <a:pt x="1039" y="11784"/>
                    <a:pt x="1777" y="9776"/>
                    <a:pt x="3069" y="7707"/>
                  </a:cubicBezTo>
                  <a:cubicBezTo>
                    <a:pt x="4362" y="5638"/>
                    <a:pt x="6208" y="3509"/>
                    <a:pt x="7777" y="2201"/>
                  </a:cubicBezTo>
                  <a:cubicBezTo>
                    <a:pt x="9346" y="893"/>
                    <a:pt x="10639" y="406"/>
                    <a:pt x="11746" y="162"/>
                  </a:cubicBezTo>
                  <a:cubicBezTo>
                    <a:pt x="12854" y="-81"/>
                    <a:pt x="13777" y="-81"/>
                    <a:pt x="15254" y="375"/>
                  </a:cubicBezTo>
                  <a:cubicBezTo>
                    <a:pt x="16731" y="832"/>
                    <a:pt x="18762" y="1744"/>
                    <a:pt x="19962" y="3144"/>
                  </a:cubicBezTo>
                  <a:cubicBezTo>
                    <a:pt x="21162" y="4543"/>
                    <a:pt x="21531" y="6429"/>
                    <a:pt x="20146" y="7890"/>
                  </a:cubicBezTo>
                  <a:cubicBezTo>
                    <a:pt x="18762" y="9350"/>
                    <a:pt x="15623" y="10384"/>
                    <a:pt x="13223" y="10932"/>
                  </a:cubicBezTo>
                  <a:cubicBezTo>
                    <a:pt x="10823" y="11480"/>
                    <a:pt x="9162" y="11540"/>
                    <a:pt x="7777" y="11510"/>
                  </a:cubicBezTo>
                  <a:cubicBezTo>
                    <a:pt x="6393" y="11480"/>
                    <a:pt x="5285" y="11358"/>
                    <a:pt x="5469" y="11236"/>
                  </a:cubicBezTo>
                  <a:cubicBezTo>
                    <a:pt x="5654" y="11114"/>
                    <a:pt x="7131" y="10993"/>
                    <a:pt x="8608" y="108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1322150" y="5727700"/>
              <a:ext cx="1206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1303100" y="5740400"/>
              <a:ext cx="1778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43" y="3228"/>
                    <a:pt x="13886" y="6455"/>
                    <a:pt x="10286" y="10055"/>
                  </a:cubicBezTo>
                  <a:cubicBezTo>
                    <a:pt x="6686" y="13655"/>
                    <a:pt x="3343" y="1762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1265611" y="5226050"/>
              <a:ext cx="151790" cy="197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493" fill="norm" stroke="1" extrusionOk="0">
                  <a:moveTo>
                    <a:pt x="4413" y="0"/>
                  </a:moveTo>
                  <a:cubicBezTo>
                    <a:pt x="3513" y="3906"/>
                    <a:pt x="2613" y="7813"/>
                    <a:pt x="2013" y="10915"/>
                  </a:cubicBezTo>
                  <a:cubicBezTo>
                    <a:pt x="1413" y="14017"/>
                    <a:pt x="1113" y="16315"/>
                    <a:pt x="813" y="18153"/>
                  </a:cubicBezTo>
                  <a:cubicBezTo>
                    <a:pt x="513" y="19991"/>
                    <a:pt x="213" y="21370"/>
                    <a:pt x="63" y="21485"/>
                  </a:cubicBezTo>
                  <a:cubicBezTo>
                    <a:pt x="-87" y="21600"/>
                    <a:pt x="-87" y="20451"/>
                    <a:pt x="1413" y="17349"/>
                  </a:cubicBezTo>
                  <a:cubicBezTo>
                    <a:pt x="2913" y="14247"/>
                    <a:pt x="5913" y="9191"/>
                    <a:pt x="8013" y="6319"/>
                  </a:cubicBezTo>
                  <a:cubicBezTo>
                    <a:pt x="10113" y="3447"/>
                    <a:pt x="11313" y="2757"/>
                    <a:pt x="12663" y="2528"/>
                  </a:cubicBezTo>
                  <a:cubicBezTo>
                    <a:pt x="14013" y="2298"/>
                    <a:pt x="15513" y="2528"/>
                    <a:pt x="16563" y="3447"/>
                  </a:cubicBezTo>
                  <a:cubicBezTo>
                    <a:pt x="17613" y="4366"/>
                    <a:pt x="18213" y="5974"/>
                    <a:pt x="18963" y="8962"/>
                  </a:cubicBezTo>
                  <a:cubicBezTo>
                    <a:pt x="19713" y="11949"/>
                    <a:pt x="20613" y="16315"/>
                    <a:pt x="21513" y="20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1536096" y="5439172"/>
              <a:ext cx="205155" cy="431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479" fill="norm" stroke="1" extrusionOk="0">
                  <a:moveTo>
                    <a:pt x="21147" y="2668"/>
                  </a:moveTo>
                  <a:cubicBezTo>
                    <a:pt x="20711" y="2035"/>
                    <a:pt x="20274" y="1403"/>
                    <a:pt x="19620" y="929"/>
                  </a:cubicBezTo>
                  <a:cubicBezTo>
                    <a:pt x="18965" y="455"/>
                    <a:pt x="18092" y="139"/>
                    <a:pt x="17111" y="33"/>
                  </a:cubicBezTo>
                  <a:cubicBezTo>
                    <a:pt x="16129" y="-72"/>
                    <a:pt x="15038" y="33"/>
                    <a:pt x="13074" y="982"/>
                  </a:cubicBezTo>
                  <a:cubicBezTo>
                    <a:pt x="11111" y="1930"/>
                    <a:pt x="8274" y="3721"/>
                    <a:pt x="5765" y="6197"/>
                  </a:cubicBezTo>
                  <a:cubicBezTo>
                    <a:pt x="3256" y="8673"/>
                    <a:pt x="1074" y="11834"/>
                    <a:pt x="311" y="14310"/>
                  </a:cubicBezTo>
                  <a:cubicBezTo>
                    <a:pt x="-453" y="16787"/>
                    <a:pt x="202" y="18578"/>
                    <a:pt x="2165" y="19737"/>
                  </a:cubicBezTo>
                  <a:cubicBezTo>
                    <a:pt x="4129" y="20896"/>
                    <a:pt x="7402" y="21423"/>
                    <a:pt x="9911" y="21475"/>
                  </a:cubicBezTo>
                  <a:cubicBezTo>
                    <a:pt x="12420" y="21528"/>
                    <a:pt x="14165" y="21107"/>
                    <a:pt x="15911" y="206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1665476" y="5496672"/>
              <a:ext cx="234525" cy="293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382" fill="norm" stroke="1" extrusionOk="0">
                  <a:moveTo>
                    <a:pt x="21561" y="2028"/>
                  </a:moveTo>
                  <a:cubicBezTo>
                    <a:pt x="21561" y="1102"/>
                    <a:pt x="21561" y="177"/>
                    <a:pt x="21269" y="22"/>
                  </a:cubicBezTo>
                  <a:cubicBezTo>
                    <a:pt x="20977" y="-132"/>
                    <a:pt x="20393" y="485"/>
                    <a:pt x="19420" y="2414"/>
                  </a:cubicBezTo>
                  <a:cubicBezTo>
                    <a:pt x="18447" y="4342"/>
                    <a:pt x="17085" y="7582"/>
                    <a:pt x="15139" y="10668"/>
                  </a:cubicBezTo>
                  <a:cubicBezTo>
                    <a:pt x="13193" y="13754"/>
                    <a:pt x="10664" y="16685"/>
                    <a:pt x="8815" y="18459"/>
                  </a:cubicBezTo>
                  <a:cubicBezTo>
                    <a:pt x="6966" y="20234"/>
                    <a:pt x="5799" y="20851"/>
                    <a:pt x="4729" y="21159"/>
                  </a:cubicBezTo>
                  <a:cubicBezTo>
                    <a:pt x="3658" y="21468"/>
                    <a:pt x="2685" y="21468"/>
                    <a:pt x="1907" y="21082"/>
                  </a:cubicBezTo>
                  <a:cubicBezTo>
                    <a:pt x="1129" y="20697"/>
                    <a:pt x="545" y="19925"/>
                    <a:pt x="253" y="19154"/>
                  </a:cubicBezTo>
                  <a:cubicBezTo>
                    <a:pt x="-39" y="18382"/>
                    <a:pt x="-39" y="17611"/>
                    <a:pt x="58" y="16839"/>
                  </a:cubicBezTo>
                  <a:cubicBezTo>
                    <a:pt x="156" y="16068"/>
                    <a:pt x="350" y="15297"/>
                    <a:pt x="1323" y="14602"/>
                  </a:cubicBezTo>
                  <a:cubicBezTo>
                    <a:pt x="2296" y="13908"/>
                    <a:pt x="4047" y="13291"/>
                    <a:pt x="6772" y="13291"/>
                  </a:cubicBezTo>
                  <a:cubicBezTo>
                    <a:pt x="9496" y="13291"/>
                    <a:pt x="13193" y="13908"/>
                    <a:pt x="15626" y="14525"/>
                  </a:cubicBezTo>
                  <a:cubicBezTo>
                    <a:pt x="18058" y="15142"/>
                    <a:pt x="19226" y="15759"/>
                    <a:pt x="20393" y="163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1988900" y="5416550"/>
              <a:ext cx="122103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600" fill="norm" stroke="1" extrusionOk="0">
                  <a:moveTo>
                    <a:pt x="10800" y="0"/>
                  </a:moveTo>
                  <a:cubicBezTo>
                    <a:pt x="13680" y="486"/>
                    <a:pt x="16560" y="973"/>
                    <a:pt x="18540" y="2627"/>
                  </a:cubicBezTo>
                  <a:cubicBezTo>
                    <a:pt x="20520" y="4281"/>
                    <a:pt x="21600" y="7103"/>
                    <a:pt x="19980" y="9778"/>
                  </a:cubicBezTo>
                  <a:cubicBezTo>
                    <a:pt x="18360" y="12454"/>
                    <a:pt x="14040" y="14984"/>
                    <a:pt x="10260" y="16930"/>
                  </a:cubicBezTo>
                  <a:cubicBezTo>
                    <a:pt x="6480" y="18876"/>
                    <a:pt x="3240" y="202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1030050" y="6692900"/>
              <a:ext cx="171451" cy="160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6" fill="norm" stroke="1" extrusionOk="0">
                  <a:moveTo>
                    <a:pt x="1600" y="0"/>
                  </a:moveTo>
                  <a:cubicBezTo>
                    <a:pt x="800" y="2215"/>
                    <a:pt x="0" y="4431"/>
                    <a:pt x="0" y="6092"/>
                  </a:cubicBezTo>
                  <a:cubicBezTo>
                    <a:pt x="0" y="7754"/>
                    <a:pt x="800" y="8862"/>
                    <a:pt x="3333" y="9000"/>
                  </a:cubicBezTo>
                  <a:cubicBezTo>
                    <a:pt x="5867" y="9138"/>
                    <a:pt x="10133" y="8308"/>
                    <a:pt x="12667" y="7200"/>
                  </a:cubicBezTo>
                  <a:cubicBezTo>
                    <a:pt x="15200" y="6092"/>
                    <a:pt x="16000" y="4708"/>
                    <a:pt x="16133" y="3323"/>
                  </a:cubicBezTo>
                  <a:cubicBezTo>
                    <a:pt x="16267" y="1938"/>
                    <a:pt x="15733" y="554"/>
                    <a:pt x="13733" y="277"/>
                  </a:cubicBezTo>
                  <a:cubicBezTo>
                    <a:pt x="11733" y="0"/>
                    <a:pt x="8267" y="831"/>
                    <a:pt x="5867" y="2908"/>
                  </a:cubicBezTo>
                  <a:cubicBezTo>
                    <a:pt x="3467" y="4985"/>
                    <a:pt x="2133" y="8308"/>
                    <a:pt x="3200" y="11769"/>
                  </a:cubicBezTo>
                  <a:cubicBezTo>
                    <a:pt x="4267" y="15231"/>
                    <a:pt x="7733" y="18831"/>
                    <a:pt x="11200" y="20215"/>
                  </a:cubicBezTo>
                  <a:cubicBezTo>
                    <a:pt x="14667" y="21600"/>
                    <a:pt x="18133" y="20769"/>
                    <a:pt x="21600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1297662" y="6449230"/>
              <a:ext cx="144705" cy="404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05" fill="norm" stroke="1" extrusionOk="0">
                  <a:moveTo>
                    <a:pt x="9124" y="8183"/>
                  </a:moveTo>
                  <a:cubicBezTo>
                    <a:pt x="7273" y="9526"/>
                    <a:pt x="5421" y="10869"/>
                    <a:pt x="3878" y="12827"/>
                  </a:cubicBezTo>
                  <a:cubicBezTo>
                    <a:pt x="2336" y="14786"/>
                    <a:pt x="1101" y="17360"/>
                    <a:pt x="484" y="18983"/>
                  </a:cubicBezTo>
                  <a:cubicBezTo>
                    <a:pt x="-133" y="20606"/>
                    <a:pt x="-133" y="21277"/>
                    <a:pt x="330" y="21389"/>
                  </a:cubicBezTo>
                  <a:cubicBezTo>
                    <a:pt x="793" y="21501"/>
                    <a:pt x="1718" y="21053"/>
                    <a:pt x="2953" y="18983"/>
                  </a:cubicBezTo>
                  <a:cubicBezTo>
                    <a:pt x="4187" y="16912"/>
                    <a:pt x="5730" y="13219"/>
                    <a:pt x="7427" y="9974"/>
                  </a:cubicBezTo>
                  <a:cubicBezTo>
                    <a:pt x="9124" y="6728"/>
                    <a:pt x="10976" y="3930"/>
                    <a:pt x="12364" y="2307"/>
                  </a:cubicBezTo>
                  <a:cubicBezTo>
                    <a:pt x="13753" y="684"/>
                    <a:pt x="14678" y="237"/>
                    <a:pt x="15913" y="69"/>
                  </a:cubicBezTo>
                  <a:cubicBezTo>
                    <a:pt x="17147" y="-99"/>
                    <a:pt x="18690" y="13"/>
                    <a:pt x="19770" y="684"/>
                  </a:cubicBezTo>
                  <a:cubicBezTo>
                    <a:pt x="20850" y="1356"/>
                    <a:pt x="21467" y="2587"/>
                    <a:pt x="20850" y="4042"/>
                  </a:cubicBezTo>
                  <a:cubicBezTo>
                    <a:pt x="20233" y="5497"/>
                    <a:pt x="18381" y="7176"/>
                    <a:pt x="15296" y="8463"/>
                  </a:cubicBezTo>
                  <a:cubicBezTo>
                    <a:pt x="12210" y="9750"/>
                    <a:pt x="7890" y="10645"/>
                    <a:pt x="3570" y="1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1494327" y="6496107"/>
              <a:ext cx="278674" cy="351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67" fill="norm" stroke="1" extrusionOk="0">
                  <a:moveTo>
                    <a:pt x="1908" y="4265"/>
                  </a:moveTo>
                  <a:cubicBezTo>
                    <a:pt x="1908" y="7627"/>
                    <a:pt x="1908" y="10990"/>
                    <a:pt x="1744" y="13642"/>
                  </a:cubicBezTo>
                  <a:cubicBezTo>
                    <a:pt x="1580" y="16293"/>
                    <a:pt x="1253" y="18233"/>
                    <a:pt x="926" y="19527"/>
                  </a:cubicBezTo>
                  <a:cubicBezTo>
                    <a:pt x="599" y="20820"/>
                    <a:pt x="271" y="21467"/>
                    <a:pt x="108" y="21467"/>
                  </a:cubicBezTo>
                  <a:cubicBezTo>
                    <a:pt x="-56" y="21467"/>
                    <a:pt x="-56" y="20820"/>
                    <a:pt x="271" y="18492"/>
                  </a:cubicBezTo>
                  <a:cubicBezTo>
                    <a:pt x="599" y="16164"/>
                    <a:pt x="1253" y="12154"/>
                    <a:pt x="2071" y="9050"/>
                  </a:cubicBezTo>
                  <a:cubicBezTo>
                    <a:pt x="2889" y="5946"/>
                    <a:pt x="3871" y="3747"/>
                    <a:pt x="4771" y="2389"/>
                  </a:cubicBezTo>
                  <a:cubicBezTo>
                    <a:pt x="5671" y="1031"/>
                    <a:pt x="6489" y="514"/>
                    <a:pt x="6899" y="837"/>
                  </a:cubicBezTo>
                  <a:cubicBezTo>
                    <a:pt x="7308" y="1160"/>
                    <a:pt x="7308" y="2324"/>
                    <a:pt x="7308" y="3295"/>
                  </a:cubicBezTo>
                  <a:cubicBezTo>
                    <a:pt x="7308" y="4265"/>
                    <a:pt x="7308" y="5041"/>
                    <a:pt x="7308" y="5752"/>
                  </a:cubicBezTo>
                  <a:cubicBezTo>
                    <a:pt x="7308" y="6463"/>
                    <a:pt x="7308" y="7110"/>
                    <a:pt x="7717" y="7498"/>
                  </a:cubicBezTo>
                  <a:cubicBezTo>
                    <a:pt x="8126" y="7886"/>
                    <a:pt x="8944" y="8016"/>
                    <a:pt x="9926" y="7498"/>
                  </a:cubicBezTo>
                  <a:cubicBezTo>
                    <a:pt x="10908" y="6981"/>
                    <a:pt x="12053" y="5817"/>
                    <a:pt x="13362" y="4523"/>
                  </a:cubicBezTo>
                  <a:cubicBezTo>
                    <a:pt x="14671" y="3230"/>
                    <a:pt x="16144" y="1807"/>
                    <a:pt x="17371" y="966"/>
                  </a:cubicBezTo>
                  <a:cubicBezTo>
                    <a:pt x="18599" y="126"/>
                    <a:pt x="19580" y="-133"/>
                    <a:pt x="20153" y="61"/>
                  </a:cubicBezTo>
                  <a:cubicBezTo>
                    <a:pt x="20726" y="255"/>
                    <a:pt x="20889" y="902"/>
                    <a:pt x="20562" y="2777"/>
                  </a:cubicBezTo>
                  <a:cubicBezTo>
                    <a:pt x="20235" y="4653"/>
                    <a:pt x="19417" y="7757"/>
                    <a:pt x="18926" y="9762"/>
                  </a:cubicBezTo>
                  <a:cubicBezTo>
                    <a:pt x="18435" y="11766"/>
                    <a:pt x="18271" y="12672"/>
                    <a:pt x="18189" y="13448"/>
                  </a:cubicBezTo>
                  <a:cubicBezTo>
                    <a:pt x="18108" y="14224"/>
                    <a:pt x="18108" y="14871"/>
                    <a:pt x="18680" y="14935"/>
                  </a:cubicBezTo>
                  <a:cubicBezTo>
                    <a:pt x="19253" y="15000"/>
                    <a:pt x="20399" y="14483"/>
                    <a:pt x="21544" y="139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1840543" y="6553200"/>
              <a:ext cx="53108" cy="195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4" h="21413" fill="norm" stroke="1" extrusionOk="0">
                  <a:moveTo>
                    <a:pt x="20844" y="0"/>
                  </a:moveTo>
                  <a:cubicBezTo>
                    <a:pt x="16690" y="3716"/>
                    <a:pt x="12536" y="7432"/>
                    <a:pt x="9213" y="10568"/>
                  </a:cubicBezTo>
                  <a:cubicBezTo>
                    <a:pt x="5890" y="13703"/>
                    <a:pt x="3398" y="16258"/>
                    <a:pt x="1736" y="18116"/>
                  </a:cubicBezTo>
                  <a:cubicBezTo>
                    <a:pt x="75" y="19974"/>
                    <a:pt x="-756" y="21135"/>
                    <a:pt x="906" y="21368"/>
                  </a:cubicBezTo>
                  <a:cubicBezTo>
                    <a:pt x="2567" y="21600"/>
                    <a:pt x="6721" y="20903"/>
                    <a:pt x="10875" y="20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1880950" y="6445250"/>
              <a:ext cx="2095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45" y="15600"/>
                    <a:pt x="3491" y="9600"/>
                    <a:pt x="7091" y="6000"/>
                  </a:cubicBezTo>
                  <a:cubicBezTo>
                    <a:pt x="10691" y="2400"/>
                    <a:pt x="16145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1865831" y="6553200"/>
              <a:ext cx="275470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2167" y="21600"/>
                  </a:moveTo>
                  <a:cubicBezTo>
                    <a:pt x="1178" y="20492"/>
                    <a:pt x="189" y="19385"/>
                    <a:pt x="24" y="18000"/>
                  </a:cubicBezTo>
                  <a:cubicBezTo>
                    <a:pt x="-141" y="16615"/>
                    <a:pt x="519" y="14954"/>
                    <a:pt x="3322" y="12462"/>
                  </a:cubicBezTo>
                  <a:cubicBezTo>
                    <a:pt x="6125" y="9969"/>
                    <a:pt x="11071" y="6646"/>
                    <a:pt x="14451" y="4431"/>
                  </a:cubicBezTo>
                  <a:cubicBezTo>
                    <a:pt x="17832" y="2215"/>
                    <a:pt x="19645" y="1108"/>
                    <a:pt x="214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2979500" y="5689600"/>
              <a:ext cx="63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3011250" y="5585554"/>
              <a:ext cx="44451" cy="27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057" y="11040"/>
                    <a:pt x="4114" y="1783"/>
                    <a:pt x="7714" y="240"/>
                  </a:cubicBezTo>
                  <a:cubicBezTo>
                    <a:pt x="11314" y="-1303"/>
                    <a:pt x="16457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3127642" y="5598759"/>
              <a:ext cx="99509" cy="262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413" fill="norm" stroke="1" extrusionOk="0">
                  <a:moveTo>
                    <a:pt x="21155" y="2751"/>
                  </a:moveTo>
                  <a:cubicBezTo>
                    <a:pt x="20705" y="1887"/>
                    <a:pt x="20255" y="1023"/>
                    <a:pt x="18680" y="504"/>
                  </a:cubicBezTo>
                  <a:cubicBezTo>
                    <a:pt x="17105" y="-14"/>
                    <a:pt x="14405" y="-187"/>
                    <a:pt x="11030" y="245"/>
                  </a:cubicBezTo>
                  <a:cubicBezTo>
                    <a:pt x="7655" y="677"/>
                    <a:pt x="3605" y="1714"/>
                    <a:pt x="1580" y="2751"/>
                  </a:cubicBezTo>
                  <a:cubicBezTo>
                    <a:pt x="-445" y="3787"/>
                    <a:pt x="-445" y="4824"/>
                    <a:pt x="1130" y="5947"/>
                  </a:cubicBezTo>
                  <a:cubicBezTo>
                    <a:pt x="2705" y="7071"/>
                    <a:pt x="5855" y="8280"/>
                    <a:pt x="9680" y="9749"/>
                  </a:cubicBezTo>
                  <a:cubicBezTo>
                    <a:pt x="13505" y="11218"/>
                    <a:pt x="18005" y="12946"/>
                    <a:pt x="19130" y="14674"/>
                  </a:cubicBezTo>
                  <a:cubicBezTo>
                    <a:pt x="20255" y="16402"/>
                    <a:pt x="18005" y="18130"/>
                    <a:pt x="15080" y="19253"/>
                  </a:cubicBezTo>
                  <a:cubicBezTo>
                    <a:pt x="12155" y="20376"/>
                    <a:pt x="8555" y="20895"/>
                    <a:pt x="4955" y="214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3647988" y="5695950"/>
              <a:ext cx="271313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14430" y="1543"/>
                  </a:moveTo>
                  <a:cubicBezTo>
                    <a:pt x="13761" y="771"/>
                    <a:pt x="13091" y="0"/>
                    <a:pt x="11416" y="0"/>
                  </a:cubicBezTo>
                  <a:cubicBezTo>
                    <a:pt x="9742" y="0"/>
                    <a:pt x="7063" y="771"/>
                    <a:pt x="4970" y="3471"/>
                  </a:cubicBezTo>
                  <a:cubicBezTo>
                    <a:pt x="2877" y="6171"/>
                    <a:pt x="1370" y="10800"/>
                    <a:pt x="616" y="14014"/>
                  </a:cubicBezTo>
                  <a:cubicBezTo>
                    <a:pt x="-137" y="17229"/>
                    <a:pt x="-137" y="19029"/>
                    <a:pt x="282" y="20057"/>
                  </a:cubicBezTo>
                  <a:cubicBezTo>
                    <a:pt x="700" y="21086"/>
                    <a:pt x="1537" y="21343"/>
                    <a:pt x="3379" y="20314"/>
                  </a:cubicBezTo>
                  <a:cubicBezTo>
                    <a:pt x="5221" y="19286"/>
                    <a:pt x="8068" y="16971"/>
                    <a:pt x="9826" y="15171"/>
                  </a:cubicBezTo>
                  <a:cubicBezTo>
                    <a:pt x="11584" y="13371"/>
                    <a:pt x="12254" y="12086"/>
                    <a:pt x="12756" y="10543"/>
                  </a:cubicBezTo>
                  <a:cubicBezTo>
                    <a:pt x="13258" y="9000"/>
                    <a:pt x="13593" y="7200"/>
                    <a:pt x="14096" y="6943"/>
                  </a:cubicBezTo>
                  <a:cubicBezTo>
                    <a:pt x="14598" y="6686"/>
                    <a:pt x="15268" y="7971"/>
                    <a:pt x="16523" y="10671"/>
                  </a:cubicBezTo>
                  <a:cubicBezTo>
                    <a:pt x="17779" y="13371"/>
                    <a:pt x="19621" y="17486"/>
                    <a:pt x="214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4482095" y="5691716"/>
              <a:ext cx="192856" cy="187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211" fill="norm" stroke="1" extrusionOk="0">
                  <a:moveTo>
                    <a:pt x="13497" y="1920"/>
                  </a:moveTo>
                  <a:cubicBezTo>
                    <a:pt x="12801" y="960"/>
                    <a:pt x="12104" y="0"/>
                    <a:pt x="11059" y="0"/>
                  </a:cubicBezTo>
                  <a:cubicBezTo>
                    <a:pt x="10014" y="0"/>
                    <a:pt x="8620" y="960"/>
                    <a:pt x="6646" y="3360"/>
                  </a:cubicBezTo>
                  <a:cubicBezTo>
                    <a:pt x="4672" y="5760"/>
                    <a:pt x="2117" y="9600"/>
                    <a:pt x="839" y="12720"/>
                  </a:cubicBezTo>
                  <a:cubicBezTo>
                    <a:pt x="-438" y="15840"/>
                    <a:pt x="-438" y="18240"/>
                    <a:pt x="2117" y="19680"/>
                  </a:cubicBezTo>
                  <a:cubicBezTo>
                    <a:pt x="4672" y="21120"/>
                    <a:pt x="9781" y="21600"/>
                    <a:pt x="13381" y="20880"/>
                  </a:cubicBezTo>
                  <a:cubicBezTo>
                    <a:pt x="16981" y="20160"/>
                    <a:pt x="19072" y="18240"/>
                    <a:pt x="21162" y="163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4614906" y="5736004"/>
              <a:ext cx="136331" cy="192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4" h="21383" fill="norm" stroke="1" extrusionOk="0">
                  <a:moveTo>
                    <a:pt x="14948" y="3305"/>
                  </a:moveTo>
                  <a:cubicBezTo>
                    <a:pt x="14626" y="2131"/>
                    <a:pt x="14303" y="957"/>
                    <a:pt x="12853" y="370"/>
                  </a:cubicBezTo>
                  <a:cubicBezTo>
                    <a:pt x="11402" y="-217"/>
                    <a:pt x="8823" y="-217"/>
                    <a:pt x="6566" y="1192"/>
                  </a:cubicBezTo>
                  <a:cubicBezTo>
                    <a:pt x="4309" y="2600"/>
                    <a:pt x="2375" y="5418"/>
                    <a:pt x="1247" y="8705"/>
                  </a:cubicBezTo>
                  <a:cubicBezTo>
                    <a:pt x="118" y="11992"/>
                    <a:pt x="-204" y="15748"/>
                    <a:pt x="118" y="18096"/>
                  </a:cubicBezTo>
                  <a:cubicBezTo>
                    <a:pt x="441" y="20444"/>
                    <a:pt x="1408" y="21383"/>
                    <a:pt x="3665" y="21383"/>
                  </a:cubicBezTo>
                  <a:cubicBezTo>
                    <a:pt x="5921" y="21383"/>
                    <a:pt x="9468" y="20444"/>
                    <a:pt x="12853" y="18448"/>
                  </a:cubicBezTo>
                  <a:cubicBezTo>
                    <a:pt x="16238" y="16453"/>
                    <a:pt x="19462" y="13400"/>
                    <a:pt x="20429" y="10583"/>
                  </a:cubicBezTo>
                  <a:cubicBezTo>
                    <a:pt x="21396" y="7766"/>
                    <a:pt x="20106" y="5183"/>
                    <a:pt x="18656" y="3892"/>
                  </a:cubicBezTo>
                  <a:cubicBezTo>
                    <a:pt x="17205" y="2600"/>
                    <a:pt x="15593" y="2600"/>
                    <a:pt x="14303" y="3070"/>
                  </a:cubicBezTo>
                  <a:cubicBezTo>
                    <a:pt x="13014" y="3540"/>
                    <a:pt x="12047" y="4479"/>
                    <a:pt x="11080" y="5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4781009" y="5727563"/>
              <a:ext cx="135805" cy="18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8" h="21013" fill="norm" stroke="1" extrusionOk="0">
                  <a:moveTo>
                    <a:pt x="3238" y="5170"/>
                  </a:moveTo>
                  <a:cubicBezTo>
                    <a:pt x="3893" y="7625"/>
                    <a:pt x="4547" y="10080"/>
                    <a:pt x="4547" y="12411"/>
                  </a:cubicBezTo>
                  <a:cubicBezTo>
                    <a:pt x="4547" y="14743"/>
                    <a:pt x="3893" y="16952"/>
                    <a:pt x="3074" y="18548"/>
                  </a:cubicBezTo>
                  <a:cubicBezTo>
                    <a:pt x="2256" y="20143"/>
                    <a:pt x="1274" y="21125"/>
                    <a:pt x="620" y="21002"/>
                  </a:cubicBezTo>
                  <a:cubicBezTo>
                    <a:pt x="-35" y="20880"/>
                    <a:pt x="-362" y="19652"/>
                    <a:pt x="620" y="16952"/>
                  </a:cubicBezTo>
                  <a:cubicBezTo>
                    <a:pt x="1602" y="14252"/>
                    <a:pt x="3893" y="10080"/>
                    <a:pt x="6183" y="7011"/>
                  </a:cubicBezTo>
                  <a:cubicBezTo>
                    <a:pt x="8474" y="3943"/>
                    <a:pt x="10765" y="1980"/>
                    <a:pt x="12729" y="875"/>
                  </a:cubicBezTo>
                  <a:cubicBezTo>
                    <a:pt x="14693" y="-230"/>
                    <a:pt x="16329" y="-475"/>
                    <a:pt x="17802" y="1243"/>
                  </a:cubicBezTo>
                  <a:cubicBezTo>
                    <a:pt x="19274" y="2961"/>
                    <a:pt x="20583" y="6643"/>
                    <a:pt x="20911" y="10202"/>
                  </a:cubicBezTo>
                  <a:cubicBezTo>
                    <a:pt x="21238" y="13761"/>
                    <a:pt x="20583" y="17198"/>
                    <a:pt x="19929" y="206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4986100" y="5703296"/>
              <a:ext cx="146051" cy="186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21600" y="2798"/>
                  </a:moveTo>
                  <a:cubicBezTo>
                    <a:pt x="18157" y="1342"/>
                    <a:pt x="14713" y="-114"/>
                    <a:pt x="11583" y="7"/>
                  </a:cubicBezTo>
                  <a:cubicBezTo>
                    <a:pt x="8452" y="129"/>
                    <a:pt x="5635" y="1828"/>
                    <a:pt x="4539" y="4012"/>
                  </a:cubicBezTo>
                  <a:cubicBezTo>
                    <a:pt x="3443" y="6196"/>
                    <a:pt x="4070" y="8866"/>
                    <a:pt x="5635" y="11171"/>
                  </a:cubicBezTo>
                  <a:cubicBezTo>
                    <a:pt x="7200" y="13477"/>
                    <a:pt x="9704" y="15419"/>
                    <a:pt x="11583" y="16875"/>
                  </a:cubicBezTo>
                  <a:cubicBezTo>
                    <a:pt x="13461" y="18331"/>
                    <a:pt x="14713" y="19302"/>
                    <a:pt x="14400" y="20030"/>
                  </a:cubicBezTo>
                  <a:cubicBezTo>
                    <a:pt x="14087" y="20758"/>
                    <a:pt x="12209" y="21243"/>
                    <a:pt x="9548" y="21365"/>
                  </a:cubicBezTo>
                  <a:cubicBezTo>
                    <a:pt x="6887" y="21486"/>
                    <a:pt x="3443" y="21243"/>
                    <a:pt x="0" y="210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5176600" y="5734050"/>
              <a:ext cx="317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5486"/>
                    <a:pt x="15840" y="10971"/>
                    <a:pt x="12240" y="14571"/>
                  </a:cubicBezTo>
                  <a:cubicBezTo>
                    <a:pt x="8640" y="18171"/>
                    <a:pt x="4320" y="198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5189300" y="5655733"/>
              <a:ext cx="31751" cy="65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6723"/>
                    <a:pt x="2880" y="11845"/>
                    <a:pt x="3600" y="7665"/>
                  </a:cubicBezTo>
                  <a:cubicBezTo>
                    <a:pt x="4320" y="3484"/>
                    <a:pt x="4320" y="0"/>
                    <a:pt x="7200" y="0"/>
                  </a:cubicBezTo>
                  <a:cubicBezTo>
                    <a:pt x="10080" y="0"/>
                    <a:pt x="15840" y="3484"/>
                    <a:pt x="21600" y="69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5265500" y="5693833"/>
              <a:ext cx="107951" cy="179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21600" y="4828"/>
                  </a:moveTo>
                  <a:cubicBezTo>
                    <a:pt x="20753" y="3558"/>
                    <a:pt x="19906" y="2287"/>
                    <a:pt x="17788" y="1398"/>
                  </a:cubicBezTo>
                  <a:cubicBezTo>
                    <a:pt x="15671" y="508"/>
                    <a:pt x="12282" y="0"/>
                    <a:pt x="9529" y="0"/>
                  </a:cubicBezTo>
                  <a:cubicBezTo>
                    <a:pt x="6776" y="0"/>
                    <a:pt x="4659" y="508"/>
                    <a:pt x="4447" y="2033"/>
                  </a:cubicBezTo>
                  <a:cubicBezTo>
                    <a:pt x="4235" y="3558"/>
                    <a:pt x="5929" y="6099"/>
                    <a:pt x="8047" y="8386"/>
                  </a:cubicBezTo>
                  <a:cubicBezTo>
                    <a:pt x="10165" y="10673"/>
                    <a:pt x="12706" y="12706"/>
                    <a:pt x="14400" y="14739"/>
                  </a:cubicBezTo>
                  <a:cubicBezTo>
                    <a:pt x="16094" y="16772"/>
                    <a:pt x="16941" y="18805"/>
                    <a:pt x="16306" y="19948"/>
                  </a:cubicBezTo>
                  <a:cubicBezTo>
                    <a:pt x="15671" y="21092"/>
                    <a:pt x="13553" y="21346"/>
                    <a:pt x="11435" y="21473"/>
                  </a:cubicBezTo>
                  <a:cubicBezTo>
                    <a:pt x="9318" y="21600"/>
                    <a:pt x="7200" y="21600"/>
                    <a:pt x="5294" y="20584"/>
                  </a:cubicBezTo>
                  <a:cubicBezTo>
                    <a:pt x="3388" y="19567"/>
                    <a:pt x="1694" y="17534"/>
                    <a:pt x="0" y="15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5400942" y="5486400"/>
              <a:ext cx="131259" cy="400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514" fill="norm" stroke="1" extrusionOk="0">
                  <a:moveTo>
                    <a:pt x="21261" y="0"/>
                  </a:moveTo>
                  <a:cubicBezTo>
                    <a:pt x="17147" y="2956"/>
                    <a:pt x="13032" y="5912"/>
                    <a:pt x="9432" y="8754"/>
                  </a:cubicBezTo>
                  <a:cubicBezTo>
                    <a:pt x="5832" y="11596"/>
                    <a:pt x="2747" y="14324"/>
                    <a:pt x="1204" y="16371"/>
                  </a:cubicBezTo>
                  <a:cubicBezTo>
                    <a:pt x="-339" y="18417"/>
                    <a:pt x="-339" y="19781"/>
                    <a:pt x="861" y="20577"/>
                  </a:cubicBezTo>
                  <a:cubicBezTo>
                    <a:pt x="2061" y="21373"/>
                    <a:pt x="4461" y="21600"/>
                    <a:pt x="6518" y="21486"/>
                  </a:cubicBezTo>
                  <a:cubicBezTo>
                    <a:pt x="8575" y="21373"/>
                    <a:pt x="10290" y="20918"/>
                    <a:pt x="12004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5341700" y="5716135"/>
              <a:ext cx="381001" cy="152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7" fill="norm" stroke="1" extrusionOk="0">
                  <a:moveTo>
                    <a:pt x="0" y="2471"/>
                  </a:moveTo>
                  <a:cubicBezTo>
                    <a:pt x="2880" y="3055"/>
                    <a:pt x="5760" y="3638"/>
                    <a:pt x="7500" y="4076"/>
                  </a:cubicBezTo>
                  <a:cubicBezTo>
                    <a:pt x="9240" y="4514"/>
                    <a:pt x="9840" y="4806"/>
                    <a:pt x="10440" y="4952"/>
                  </a:cubicBezTo>
                  <a:cubicBezTo>
                    <a:pt x="11040" y="5098"/>
                    <a:pt x="11640" y="5098"/>
                    <a:pt x="11880" y="4368"/>
                  </a:cubicBezTo>
                  <a:cubicBezTo>
                    <a:pt x="12120" y="3638"/>
                    <a:pt x="12000" y="2179"/>
                    <a:pt x="11520" y="1157"/>
                  </a:cubicBezTo>
                  <a:cubicBezTo>
                    <a:pt x="11040" y="136"/>
                    <a:pt x="10200" y="-448"/>
                    <a:pt x="9360" y="428"/>
                  </a:cubicBezTo>
                  <a:cubicBezTo>
                    <a:pt x="8520" y="1303"/>
                    <a:pt x="7680" y="3638"/>
                    <a:pt x="7140" y="6266"/>
                  </a:cubicBezTo>
                  <a:cubicBezTo>
                    <a:pt x="6600" y="8893"/>
                    <a:pt x="6360" y="11811"/>
                    <a:pt x="6240" y="14001"/>
                  </a:cubicBezTo>
                  <a:cubicBezTo>
                    <a:pt x="6120" y="16190"/>
                    <a:pt x="6120" y="17649"/>
                    <a:pt x="6360" y="18817"/>
                  </a:cubicBezTo>
                  <a:cubicBezTo>
                    <a:pt x="6600" y="19984"/>
                    <a:pt x="7080" y="20860"/>
                    <a:pt x="7980" y="21006"/>
                  </a:cubicBezTo>
                  <a:cubicBezTo>
                    <a:pt x="8880" y="21152"/>
                    <a:pt x="10200" y="20568"/>
                    <a:pt x="11460" y="18817"/>
                  </a:cubicBezTo>
                  <a:cubicBezTo>
                    <a:pt x="12720" y="17066"/>
                    <a:pt x="13920" y="14147"/>
                    <a:pt x="14700" y="11811"/>
                  </a:cubicBezTo>
                  <a:cubicBezTo>
                    <a:pt x="15480" y="9476"/>
                    <a:pt x="15840" y="7725"/>
                    <a:pt x="15780" y="7433"/>
                  </a:cubicBezTo>
                  <a:cubicBezTo>
                    <a:pt x="15720" y="7141"/>
                    <a:pt x="15240" y="8309"/>
                    <a:pt x="14820" y="9622"/>
                  </a:cubicBezTo>
                  <a:cubicBezTo>
                    <a:pt x="14400" y="10936"/>
                    <a:pt x="14040" y="12395"/>
                    <a:pt x="13620" y="14001"/>
                  </a:cubicBezTo>
                  <a:cubicBezTo>
                    <a:pt x="13200" y="15606"/>
                    <a:pt x="12720" y="17357"/>
                    <a:pt x="12720" y="17211"/>
                  </a:cubicBezTo>
                  <a:cubicBezTo>
                    <a:pt x="12720" y="17066"/>
                    <a:pt x="13200" y="15022"/>
                    <a:pt x="14280" y="12249"/>
                  </a:cubicBezTo>
                  <a:cubicBezTo>
                    <a:pt x="15360" y="9476"/>
                    <a:pt x="17040" y="5974"/>
                    <a:pt x="18120" y="3784"/>
                  </a:cubicBezTo>
                  <a:cubicBezTo>
                    <a:pt x="19200" y="1595"/>
                    <a:pt x="19680" y="720"/>
                    <a:pt x="19980" y="1011"/>
                  </a:cubicBezTo>
                  <a:cubicBezTo>
                    <a:pt x="20280" y="1303"/>
                    <a:pt x="20400" y="2763"/>
                    <a:pt x="20460" y="4368"/>
                  </a:cubicBezTo>
                  <a:cubicBezTo>
                    <a:pt x="20520" y="5974"/>
                    <a:pt x="20520" y="7725"/>
                    <a:pt x="20400" y="9622"/>
                  </a:cubicBezTo>
                  <a:cubicBezTo>
                    <a:pt x="20280" y="11520"/>
                    <a:pt x="20040" y="13563"/>
                    <a:pt x="20220" y="13855"/>
                  </a:cubicBezTo>
                  <a:cubicBezTo>
                    <a:pt x="20400" y="14147"/>
                    <a:pt x="21000" y="12687"/>
                    <a:pt x="21600" y="11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5780749" y="5428118"/>
              <a:ext cx="126102" cy="390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35" fill="norm" stroke="1" extrusionOk="0">
                  <a:moveTo>
                    <a:pt x="19287" y="1107"/>
                  </a:moveTo>
                  <a:cubicBezTo>
                    <a:pt x="19647" y="527"/>
                    <a:pt x="20007" y="-54"/>
                    <a:pt x="19827" y="4"/>
                  </a:cubicBezTo>
                  <a:cubicBezTo>
                    <a:pt x="19647" y="62"/>
                    <a:pt x="18927" y="759"/>
                    <a:pt x="15867" y="3081"/>
                  </a:cubicBezTo>
                  <a:cubicBezTo>
                    <a:pt x="12807" y="5404"/>
                    <a:pt x="7407" y="9352"/>
                    <a:pt x="4347" y="12372"/>
                  </a:cubicBezTo>
                  <a:cubicBezTo>
                    <a:pt x="1287" y="15391"/>
                    <a:pt x="567" y="17481"/>
                    <a:pt x="207" y="18817"/>
                  </a:cubicBezTo>
                  <a:cubicBezTo>
                    <a:pt x="-153" y="20152"/>
                    <a:pt x="-153" y="20733"/>
                    <a:pt x="1107" y="21081"/>
                  </a:cubicBezTo>
                  <a:cubicBezTo>
                    <a:pt x="2367" y="21430"/>
                    <a:pt x="4887" y="21546"/>
                    <a:pt x="8487" y="21314"/>
                  </a:cubicBezTo>
                  <a:cubicBezTo>
                    <a:pt x="12087" y="21081"/>
                    <a:pt x="16767" y="20501"/>
                    <a:pt x="21447" y="199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5726605" y="5628216"/>
              <a:ext cx="186596" cy="23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600" fill="norm" stroke="1" extrusionOk="0">
                  <a:moveTo>
                    <a:pt x="1737" y="21600"/>
                  </a:moveTo>
                  <a:cubicBezTo>
                    <a:pt x="766" y="15709"/>
                    <a:pt x="-205" y="9818"/>
                    <a:pt x="38" y="5891"/>
                  </a:cubicBezTo>
                  <a:cubicBezTo>
                    <a:pt x="280" y="1964"/>
                    <a:pt x="1737" y="0"/>
                    <a:pt x="5498" y="0"/>
                  </a:cubicBezTo>
                  <a:cubicBezTo>
                    <a:pt x="9260" y="0"/>
                    <a:pt x="15328" y="1964"/>
                    <a:pt x="21395" y="3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6224300" y="5716737"/>
              <a:ext cx="190551" cy="150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068" fill="norm" stroke="1" extrusionOk="0">
                  <a:moveTo>
                    <a:pt x="717" y="5083"/>
                  </a:moveTo>
                  <a:cubicBezTo>
                    <a:pt x="243" y="6562"/>
                    <a:pt x="-232" y="8042"/>
                    <a:pt x="124" y="9078"/>
                  </a:cubicBezTo>
                  <a:cubicBezTo>
                    <a:pt x="480" y="10113"/>
                    <a:pt x="1667" y="10705"/>
                    <a:pt x="3328" y="10409"/>
                  </a:cubicBezTo>
                  <a:cubicBezTo>
                    <a:pt x="4990" y="10113"/>
                    <a:pt x="7126" y="8930"/>
                    <a:pt x="8669" y="7746"/>
                  </a:cubicBezTo>
                  <a:cubicBezTo>
                    <a:pt x="10212" y="6562"/>
                    <a:pt x="11161" y="5379"/>
                    <a:pt x="11517" y="4047"/>
                  </a:cubicBezTo>
                  <a:cubicBezTo>
                    <a:pt x="11873" y="2716"/>
                    <a:pt x="11636" y="1236"/>
                    <a:pt x="10924" y="497"/>
                  </a:cubicBezTo>
                  <a:cubicBezTo>
                    <a:pt x="10212" y="-243"/>
                    <a:pt x="9025" y="-243"/>
                    <a:pt x="7364" y="1089"/>
                  </a:cubicBezTo>
                  <a:cubicBezTo>
                    <a:pt x="5702" y="2420"/>
                    <a:pt x="3566" y="5083"/>
                    <a:pt x="2379" y="8042"/>
                  </a:cubicBezTo>
                  <a:cubicBezTo>
                    <a:pt x="1192" y="11001"/>
                    <a:pt x="955" y="14256"/>
                    <a:pt x="2142" y="16623"/>
                  </a:cubicBezTo>
                  <a:cubicBezTo>
                    <a:pt x="3328" y="18990"/>
                    <a:pt x="5939" y="20469"/>
                    <a:pt x="9381" y="20913"/>
                  </a:cubicBezTo>
                  <a:cubicBezTo>
                    <a:pt x="12823" y="21357"/>
                    <a:pt x="17095" y="20765"/>
                    <a:pt x="21368" y="20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6450084" y="5668832"/>
              <a:ext cx="123517" cy="226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163" fill="norm" stroke="1" extrusionOk="0">
                  <a:moveTo>
                    <a:pt x="21364" y="3133"/>
                  </a:moveTo>
                  <a:cubicBezTo>
                    <a:pt x="20632" y="2142"/>
                    <a:pt x="19900" y="1151"/>
                    <a:pt x="18252" y="557"/>
                  </a:cubicBezTo>
                  <a:cubicBezTo>
                    <a:pt x="16605" y="-38"/>
                    <a:pt x="14042" y="-236"/>
                    <a:pt x="11296" y="358"/>
                  </a:cubicBezTo>
                  <a:cubicBezTo>
                    <a:pt x="8550" y="953"/>
                    <a:pt x="5622" y="2340"/>
                    <a:pt x="5439" y="4619"/>
                  </a:cubicBezTo>
                  <a:cubicBezTo>
                    <a:pt x="5256" y="6898"/>
                    <a:pt x="7818" y="10069"/>
                    <a:pt x="9649" y="12149"/>
                  </a:cubicBezTo>
                  <a:cubicBezTo>
                    <a:pt x="11479" y="14230"/>
                    <a:pt x="12578" y="15221"/>
                    <a:pt x="12395" y="16509"/>
                  </a:cubicBezTo>
                  <a:cubicBezTo>
                    <a:pt x="12211" y="17797"/>
                    <a:pt x="10747" y="19382"/>
                    <a:pt x="8550" y="20274"/>
                  </a:cubicBezTo>
                  <a:cubicBezTo>
                    <a:pt x="6354" y="21166"/>
                    <a:pt x="3425" y="21364"/>
                    <a:pt x="1778" y="20968"/>
                  </a:cubicBezTo>
                  <a:cubicBezTo>
                    <a:pt x="130" y="20571"/>
                    <a:pt x="-236" y="19581"/>
                    <a:pt x="130" y="18689"/>
                  </a:cubicBezTo>
                  <a:cubicBezTo>
                    <a:pt x="496" y="17797"/>
                    <a:pt x="1595" y="17004"/>
                    <a:pt x="2693" y="162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6654034" y="5492750"/>
              <a:ext cx="110067" cy="3609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21600" y="0"/>
                  </a:moveTo>
                  <a:cubicBezTo>
                    <a:pt x="14954" y="3411"/>
                    <a:pt x="8308" y="6821"/>
                    <a:pt x="4569" y="10105"/>
                  </a:cubicBezTo>
                  <a:cubicBezTo>
                    <a:pt x="831" y="13389"/>
                    <a:pt x="0" y="16547"/>
                    <a:pt x="0" y="18442"/>
                  </a:cubicBezTo>
                  <a:cubicBezTo>
                    <a:pt x="0" y="20337"/>
                    <a:pt x="831" y="20968"/>
                    <a:pt x="2700" y="21284"/>
                  </a:cubicBezTo>
                  <a:cubicBezTo>
                    <a:pt x="4569" y="21600"/>
                    <a:pt x="7477" y="21600"/>
                    <a:pt x="9762" y="21411"/>
                  </a:cubicBezTo>
                  <a:cubicBezTo>
                    <a:pt x="12046" y="21221"/>
                    <a:pt x="13708" y="20842"/>
                    <a:pt x="15369" y="20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6605350" y="5693432"/>
              <a:ext cx="188385" cy="218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2117"/>
                  </a:moveTo>
                  <a:cubicBezTo>
                    <a:pt x="5825" y="1286"/>
                    <a:pt x="11649" y="455"/>
                    <a:pt x="15169" y="144"/>
                  </a:cubicBezTo>
                  <a:cubicBezTo>
                    <a:pt x="18688" y="-168"/>
                    <a:pt x="19901" y="40"/>
                    <a:pt x="20629" y="663"/>
                  </a:cubicBezTo>
                  <a:cubicBezTo>
                    <a:pt x="21357" y="1286"/>
                    <a:pt x="21600" y="2324"/>
                    <a:pt x="21600" y="5232"/>
                  </a:cubicBezTo>
                  <a:cubicBezTo>
                    <a:pt x="21600" y="8140"/>
                    <a:pt x="21357" y="12917"/>
                    <a:pt x="20993" y="15928"/>
                  </a:cubicBezTo>
                  <a:cubicBezTo>
                    <a:pt x="20629" y="18940"/>
                    <a:pt x="20144" y="20186"/>
                    <a:pt x="19658" y="21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6802200" y="562610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6853000" y="5414129"/>
              <a:ext cx="611718" cy="433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50" fill="norm" stroke="1" extrusionOk="0">
                  <a:moveTo>
                    <a:pt x="1564" y="13581"/>
                  </a:moveTo>
                  <a:cubicBezTo>
                    <a:pt x="1192" y="15876"/>
                    <a:pt x="819" y="18172"/>
                    <a:pt x="521" y="19528"/>
                  </a:cubicBezTo>
                  <a:cubicBezTo>
                    <a:pt x="223" y="20885"/>
                    <a:pt x="0" y="21302"/>
                    <a:pt x="0" y="21041"/>
                  </a:cubicBezTo>
                  <a:cubicBezTo>
                    <a:pt x="0" y="20781"/>
                    <a:pt x="223" y="19841"/>
                    <a:pt x="708" y="18902"/>
                  </a:cubicBezTo>
                  <a:cubicBezTo>
                    <a:pt x="1192" y="17963"/>
                    <a:pt x="1937" y="17024"/>
                    <a:pt x="2458" y="16398"/>
                  </a:cubicBezTo>
                  <a:cubicBezTo>
                    <a:pt x="2979" y="15772"/>
                    <a:pt x="3277" y="15459"/>
                    <a:pt x="3352" y="15563"/>
                  </a:cubicBezTo>
                  <a:cubicBezTo>
                    <a:pt x="3426" y="15668"/>
                    <a:pt x="3277" y="16189"/>
                    <a:pt x="3091" y="16763"/>
                  </a:cubicBezTo>
                  <a:cubicBezTo>
                    <a:pt x="2905" y="17337"/>
                    <a:pt x="2681" y="17963"/>
                    <a:pt x="2681" y="18015"/>
                  </a:cubicBezTo>
                  <a:cubicBezTo>
                    <a:pt x="2681" y="18068"/>
                    <a:pt x="2905" y="17546"/>
                    <a:pt x="3575" y="16607"/>
                  </a:cubicBezTo>
                  <a:cubicBezTo>
                    <a:pt x="4246" y="15668"/>
                    <a:pt x="5363" y="14311"/>
                    <a:pt x="6182" y="13633"/>
                  </a:cubicBezTo>
                  <a:cubicBezTo>
                    <a:pt x="7001" y="12954"/>
                    <a:pt x="7523" y="12954"/>
                    <a:pt x="7783" y="13268"/>
                  </a:cubicBezTo>
                  <a:cubicBezTo>
                    <a:pt x="8044" y="13581"/>
                    <a:pt x="8044" y="14207"/>
                    <a:pt x="7858" y="15302"/>
                  </a:cubicBezTo>
                  <a:cubicBezTo>
                    <a:pt x="7672" y="16398"/>
                    <a:pt x="7299" y="17963"/>
                    <a:pt x="7076" y="19007"/>
                  </a:cubicBezTo>
                  <a:cubicBezTo>
                    <a:pt x="6852" y="20050"/>
                    <a:pt x="6778" y="20572"/>
                    <a:pt x="6927" y="20937"/>
                  </a:cubicBezTo>
                  <a:cubicBezTo>
                    <a:pt x="7076" y="21302"/>
                    <a:pt x="7448" y="21511"/>
                    <a:pt x="8044" y="21198"/>
                  </a:cubicBezTo>
                  <a:cubicBezTo>
                    <a:pt x="8640" y="20885"/>
                    <a:pt x="9459" y="20050"/>
                    <a:pt x="10092" y="19163"/>
                  </a:cubicBezTo>
                  <a:cubicBezTo>
                    <a:pt x="10726" y="18276"/>
                    <a:pt x="11172" y="17337"/>
                    <a:pt x="11433" y="16607"/>
                  </a:cubicBezTo>
                  <a:cubicBezTo>
                    <a:pt x="11694" y="15876"/>
                    <a:pt x="11768" y="15354"/>
                    <a:pt x="11582" y="14989"/>
                  </a:cubicBezTo>
                  <a:cubicBezTo>
                    <a:pt x="11396" y="14624"/>
                    <a:pt x="10949" y="14415"/>
                    <a:pt x="10577" y="14572"/>
                  </a:cubicBezTo>
                  <a:cubicBezTo>
                    <a:pt x="10204" y="14728"/>
                    <a:pt x="9906" y="15250"/>
                    <a:pt x="9459" y="15981"/>
                  </a:cubicBezTo>
                  <a:cubicBezTo>
                    <a:pt x="9012" y="16711"/>
                    <a:pt x="8417" y="17650"/>
                    <a:pt x="8156" y="18381"/>
                  </a:cubicBezTo>
                  <a:cubicBezTo>
                    <a:pt x="7895" y="19111"/>
                    <a:pt x="7970" y="19633"/>
                    <a:pt x="8230" y="19894"/>
                  </a:cubicBezTo>
                  <a:cubicBezTo>
                    <a:pt x="8491" y="20154"/>
                    <a:pt x="8938" y="20154"/>
                    <a:pt x="9348" y="20050"/>
                  </a:cubicBezTo>
                  <a:cubicBezTo>
                    <a:pt x="9757" y="19946"/>
                    <a:pt x="10130" y="19737"/>
                    <a:pt x="10465" y="19424"/>
                  </a:cubicBezTo>
                  <a:cubicBezTo>
                    <a:pt x="10800" y="19111"/>
                    <a:pt x="11098" y="18694"/>
                    <a:pt x="11321" y="18954"/>
                  </a:cubicBezTo>
                  <a:cubicBezTo>
                    <a:pt x="11545" y="19215"/>
                    <a:pt x="11694" y="20154"/>
                    <a:pt x="11992" y="20624"/>
                  </a:cubicBezTo>
                  <a:cubicBezTo>
                    <a:pt x="12290" y="21094"/>
                    <a:pt x="12737" y="21094"/>
                    <a:pt x="13444" y="20415"/>
                  </a:cubicBezTo>
                  <a:cubicBezTo>
                    <a:pt x="14152" y="19737"/>
                    <a:pt x="15120" y="18381"/>
                    <a:pt x="16237" y="16085"/>
                  </a:cubicBezTo>
                  <a:cubicBezTo>
                    <a:pt x="17354" y="13789"/>
                    <a:pt x="18621" y="10554"/>
                    <a:pt x="19514" y="7946"/>
                  </a:cubicBezTo>
                  <a:cubicBezTo>
                    <a:pt x="20408" y="5337"/>
                    <a:pt x="20930" y="3354"/>
                    <a:pt x="21228" y="2050"/>
                  </a:cubicBezTo>
                  <a:cubicBezTo>
                    <a:pt x="21526" y="746"/>
                    <a:pt x="21600" y="120"/>
                    <a:pt x="21451" y="15"/>
                  </a:cubicBezTo>
                  <a:cubicBezTo>
                    <a:pt x="21302" y="-89"/>
                    <a:pt x="20930" y="328"/>
                    <a:pt x="20334" y="1998"/>
                  </a:cubicBezTo>
                  <a:cubicBezTo>
                    <a:pt x="19738" y="3668"/>
                    <a:pt x="18919" y="6589"/>
                    <a:pt x="18434" y="9250"/>
                  </a:cubicBezTo>
                  <a:cubicBezTo>
                    <a:pt x="17950" y="11911"/>
                    <a:pt x="17801" y="14311"/>
                    <a:pt x="17801" y="15772"/>
                  </a:cubicBezTo>
                  <a:cubicBezTo>
                    <a:pt x="17801" y="17233"/>
                    <a:pt x="17950" y="17754"/>
                    <a:pt x="18323" y="18068"/>
                  </a:cubicBezTo>
                  <a:cubicBezTo>
                    <a:pt x="18695" y="18381"/>
                    <a:pt x="19291" y="18485"/>
                    <a:pt x="19663" y="18224"/>
                  </a:cubicBezTo>
                  <a:cubicBezTo>
                    <a:pt x="20036" y="17963"/>
                    <a:pt x="20185" y="17337"/>
                    <a:pt x="20334" y="167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7297986" y="5651449"/>
              <a:ext cx="267433" cy="150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019" fill="norm" stroke="1" extrusionOk="0">
                  <a:moveTo>
                    <a:pt x="1480" y="2670"/>
                  </a:moveTo>
                  <a:cubicBezTo>
                    <a:pt x="637" y="2078"/>
                    <a:pt x="-207" y="1486"/>
                    <a:pt x="46" y="1190"/>
                  </a:cubicBezTo>
                  <a:cubicBezTo>
                    <a:pt x="299" y="895"/>
                    <a:pt x="1649" y="895"/>
                    <a:pt x="4434" y="1486"/>
                  </a:cubicBezTo>
                  <a:cubicBezTo>
                    <a:pt x="7218" y="2078"/>
                    <a:pt x="11437" y="3262"/>
                    <a:pt x="13968" y="3853"/>
                  </a:cubicBezTo>
                  <a:cubicBezTo>
                    <a:pt x="16499" y="4445"/>
                    <a:pt x="17343" y="4445"/>
                    <a:pt x="17343" y="4889"/>
                  </a:cubicBezTo>
                  <a:cubicBezTo>
                    <a:pt x="17343" y="5333"/>
                    <a:pt x="16499" y="6221"/>
                    <a:pt x="15656" y="7700"/>
                  </a:cubicBezTo>
                  <a:cubicBezTo>
                    <a:pt x="14812" y="9179"/>
                    <a:pt x="13968" y="11251"/>
                    <a:pt x="13546" y="13618"/>
                  </a:cubicBezTo>
                  <a:cubicBezTo>
                    <a:pt x="13124" y="15985"/>
                    <a:pt x="13124" y="18648"/>
                    <a:pt x="13631" y="19979"/>
                  </a:cubicBezTo>
                  <a:cubicBezTo>
                    <a:pt x="14137" y="21311"/>
                    <a:pt x="15149" y="21311"/>
                    <a:pt x="16331" y="20275"/>
                  </a:cubicBezTo>
                  <a:cubicBezTo>
                    <a:pt x="17512" y="19240"/>
                    <a:pt x="18862" y="17169"/>
                    <a:pt x="19790" y="14210"/>
                  </a:cubicBezTo>
                  <a:cubicBezTo>
                    <a:pt x="20718" y="11251"/>
                    <a:pt x="21224" y="7404"/>
                    <a:pt x="21309" y="4741"/>
                  </a:cubicBezTo>
                  <a:cubicBezTo>
                    <a:pt x="21393" y="2078"/>
                    <a:pt x="21056" y="599"/>
                    <a:pt x="20296" y="155"/>
                  </a:cubicBezTo>
                  <a:cubicBezTo>
                    <a:pt x="19537" y="-289"/>
                    <a:pt x="18356" y="303"/>
                    <a:pt x="17174" y="8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7557850" y="5628216"/>
              <a:ext cx="190501" cy="176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22" fill="norm" stroke="1" extrusionOk="0">
                  <a:moveTo>
                    <a:pt x="0" y="5645"/>
                  </a:moveTo>
                  <a:cubicBezTo>
                    <a:pt x="1200" y="4664"/>
                    <a:pt x="2400" y="3682"/>
                    <a:pt x="4200" y="3804"/>
                  </a:cubicBezTo>
                  <a:cubicBezTo>
                    <a:pt x="6000" y="3927"/>
                    <a:pt x="8400" y="5154"/>
                    <a:pt x="9840" y="7364"/>
                  </a:cubicBezTo>
                  <a:cubicBezTo>
                    <a:pt x="11280" y="9573"/>
                    <a:pt x="11760" y="12764"/>
                    <a:pt x="11880" y="14973"/>
                  </a:cubicBezTo>
                  <a:cubicBezTo>
                    <a:pt x="12000" y="17182"/>
                    <a:pt x="11760" y="18409"/>
                    <a:pt x="10800" y="19391"/>
                  </a:cubicBezTo>
                  <a:cubicBezTo>
                    <a:pt x="9840" y="20373"/>
                    <a:pt x="8160" y="21109"/>
                    <a:pt x="6840" y="19391"/>
                  </a:cubicBezTo>
                  <a:cubicBezTo>
                    <a:pt x="5520" y="17673"/>
                    <a:pt x="4560" y="13500"/>
                    <a:pt x="5880" y="9695"/>
                  </a:cubicBezTo>
                  <a:cubicBezTo>
                    <a:pt x="7200" y="5891"/>
                    <a:pt x="10800" y="2454"/>
                    <a:pt x="13800" y="982"/>
                  </a:cubicBezTo>
                  <a:cubicBezTo>
                    <a:pt x="16800" y="-491"/>
                    <a:pt x="19200" y="0"/>
                    <a:pt x="21600" y="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7936734" y="5773851"/>
              <a:ext cx="21167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21600" y="20153"/>
                  </a:moveTo>
                  <a:cubicBezTo>
                    <a:pt x="10800" y="11153"/>
                    <a:pt x="0" y="2153"/>
                    <a:pt x="0" y="353"/>
                  </a:cubicBezTo>
                  <a:cubicBezTo>
                    <a:pt x="0" y="-1447"/>
                    <a:pt x="10800" y="3953"/>
                    <a:pt x="21600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134700" y="7270749"/>
              <a:ext cx="279401" cy="483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0" y="0"/>
                  </a:moveTo>
                  <a:cubicBezTo>
                    <a:pt x="327" y="3490"/>
                    <a:pt x="655" y="6980"/>
                    <a:pt x="818" y="10423"/>
                  </a:cubicBezTo>
                  <a:cubicBezTo>
                    <a:pt x="982" y="13866"/>
                    <a:pt x="982" y="17261"/>
                    <a:pt x="1064" y="19195"/>
                  </a:cubicBezTo>
                  <a:cubicBezTo>
                    <a:pt x="1145" y="21128"/>
                    <a:pt x="1309" y="21600"/>
                    <a:pt x="1473" y="21553"/>
                  </a:cubicBezTo>
                  <a:cubicBezTo>
                    <a:pt x="1636" y="21506"/>
                    <a:pt x="1800" y="20940"/>
                    <a:pt x="1800" y="19666"/>
                  </a:cubicBezTo>
                  <a:cubicBezTo>
                    <a:pt x="1800" y="18393"/>
                    <a:pt x="1636" y="16412"/>
                    <a:pt x="1555" y="15139"/>
                  </a:cubicBezTo>
                  <a:cubicBezTo>
                    <a:pt x="1473" y="13866"/>
                    <a:pt x="1473" y="13300"/>
                    <a:pt x="1964" y="13017"/>
                  </a:cubicBezTo>
                  <a:cubicBezTo>
                    <a:pt x="2455" y="12734"/>
                    <a:pt x="3436" y="12734"/>
                    <a:pt x="5073" y="12121"/>
                  </a:cubicBezTo>
                  <a:cubicBezTo>
                    <a:pt x="6709" y="11507"/>
                    <a:pt x="9000" y="10281"/>
                    <a:pt x="11209" y="8442"/>
                  </a:cubicBezTo>
                  <a:cubicBezTo>
                    <a:pt x="13418" y="6603"/>
                    <a:pt x="15545" y="4150"/>
                    <a:pt x="16855" y="2641"/>
                  </a:cubicBezTo>
                  <a:cubicBezTo>
                    <a:pt x="18164" y="1132"/>
                    <a:pt x="18655" y="566"/>
                    <a:pt x="18818" y="613"/>
                  </a:cubicBezTo>
                  <a:cubicBezTo>
                    <a:pt x="18982" y="660"/>
                    <a:pt x="18818" y="1321"/>
                    <a:pt x="18655" y="3443"/>
                  </a:cubicBezTo>
                  <a:cubicBezTo>
                    <a:pt x="18491" y="5565"/>
                    <a:pt x="18327" y="9149"/>
                    <a:pt x="18245" y="11790"/>
                  </a:cubicBezTo>
                  <a:cubicBezTo>
                    <a:pt x="18164" y="14431"/>
                    <a:pt x="18164" y="16129"/>
                    <a:pt x="18736" y="17120"/>
                  </a:cubicBezTo>
                  <a:cubicBezTo>
                    <a:pt x="19309" y="18110"/>
                    <a:pt x="20455" y="18393"/>
                    <a:pt x="21600" y="18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547450" y="7302500"/>
              <a:ext cx="284572" cy="37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543" fill="norm" stroke="1" extrusionOk="0">
                  <a:moveTo>
                    <a:pt x="0" y="0"/>
                  </a:moveTo>
                  <a:cubicBezTo>
                    <a:pt x="640" y="3276"/>
                    <a:pt x="1280" y="6553"/>
                    <a:pt x="2000" y="9890"/>
                  </a:cubicBezTo>
                  <a:cubicBezTo>
                    <a:pt x="2720" y="13227"/>
                    <a:pt x="3520" y="16625"/>
                    <a:pt x="4160" y="18688"/>
                  </a:cubicBezTo>
                  <a:cubicBezTo>
                    <a:pt x="4800" y="20751"/>
                    <a:pt x="5280" y="21479"/>
                    <a:pt x="5680" y="21539"/>
                  </a:cubicBezTo>
                  <a:cubicBezTo>
                    <a:pt x="6080" y="21600"/>
                    <a:pt x="6400" y="20993"/>
                    <a:pt x="6720" y="19234"/>
                  </a:cubicBezTo>
                  <a:cubicBezTo>
                    <a:pt x="7040" y="17474"/>
                    <a:pt x="7360" y="14562"/>
                    <a:pt x="7680" y="12742"/>
                  </a:cubicBezTo>
                  <a:cubicBezTo>
                    <a:pt x="8000" y="10921"/>
                    <a:pt x="8320" y="10193"/>
                    <a:pt x="8480" y="10133"/>
                  </a:cubicBezTo>
                  <a:cubicBezTo>
                    <a:pt x="8640" y="10072"/>
                    <a:pt x="8640" y="10679"/>
                    <a:pt x="8880" y="12013"/>
                  </a:cubicBezTo>
                  <a:cubicBezTo>
                    <a:pt x="9120" y="13348"/>
                    <a:pt x="9600" y="15411"/>
                    <a:pt x="10000" y="16746"/>
                  </a:cubicBezTo>
                  <a:cubicBezTo>
                    <a:pt x="10400" y="18081"/>
                    <a:pt x="10720" y="18688"/>
                    <a:pt x="11200" y="19234"/>
                  </a:cubicBezTo>
                  <a:cubicBezTo>
                    <a:pt x="11680" y="19780"/>
                    <a:pt x="12320" y="20265"/>
                    <a:pt x="12960" y="20326"/>
                  </a:cubicBezTo>
                  <a:cubicBezTo>
                    <a:pt x="13600" y="20387"/>
                    <a:pt x="14240" y="20022"/>
                    <a:pt x="15360" y="18263"/>
                  </a:cubicBezTo>
                  <a:cubicBezTo>
                    <a:pt x="16480" y="16503"/>
                    <a:pt x="18080" y="13348"/>
                    <a:pt x="19200" y="10618"/>
                  </a:cubicBezTo>
                  <a:cubicBezTo>
                    <a:pt x="20320" y="7888"/>
                    <a:pt x="20960" y="5582"/>
                    <a:pt x="21280" y="4004"/>
                  </a:cubicBezTo>
                  <a:cubicBezTo>
                    <a:pt x="21600" y="2427"/>
                    <a:pt x="21600" y="1578"/>
                    <a:pt x="21200" y="1335"/>
                  </a:cubicBezTo>
                  <a:cubicBezTo>
                    <a:pt x="20800" y="1092"/>
                    <a:pt x="20000" y="1456"/>
                    <a:pt x="19200" y="18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858600" y="7122533"/>
              <a:ext cx="158255" cy="662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64" fill="norm" stroke="1" extrusionOk="0">
                  <a:moveTo>
                    <a:pt x="3411" y="1510"/>
                  </a:moveTo>
                  <a:cubicBezTo>
                    <a:pt x="4263" y="893"/>
                    <a:pt x="5116" y="275"/>
                    <a:pt x="6111" y="70"/>
                  </a:cubicBezTo>
                  <a:cubicBezTo>
                    <a:pt x="7105" y="-136"/>
                    <a:pt x="8242" y="70"/>
                    <a:pt x="10374" y="1235"/>
                  </a:cubicBezTo>
                  <a:cubicBezTo>
                    <a:pt x="12505" y="2401"/>
                    <a:pt x="15632" y="4527"/>
                    <a:pt x="17905" y="6824"/>
                  </a:cubicBezTo>
                  <a:cubicBezTo>
                    <a:pt x="20179" y="9121"/>
                    <a:pt x="21600" y="11590"/>
                    <a:pt x="21174" y="13853"/>
                  </a:cubicBezTo>
                  <a:cubicBezTo>
                    <a:pt x="20747" y="16115"/>
                    <a:pt x="18474" y="18173"/>
                    <a:pt x="14637" y="19407"/>
                  </a:cubicBezTo>
                  <a:cubicBezTo>
                    <a:pt x="10800" y="20641"/>
                    <a:pt x="5400" y="21053"/>
                    <a:pt x="0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14050" y="7213600"/>
              <a:ext cx="25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-1" y="7168018"/>
              <a:ext cx="172802" cy="610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565" fill="norm" stroke="1" extrusionOk="0">
                  <a:moveTo>
                    <a:pt x="6412" y="712"/>
                  </a:moveTo>
                  <a:cubicBezTo>
                    <a:pt x="6673" y="339"/>
                    <a:pt x="6933" y="-35"/>
                    <a:pt x="6542" y="2"/>
                  </a:cubicBezTo>
                  <a:cubicBezTo>
                    <a:pt x="6152" y="40"/>
                    <a:pt x="5111" y="488"/>
                    <a:pt x="3940" y="1796"/>
                  </a:cubicBezTo>
                  <a:cubicBezTo>
                    <a:pt x="2769" y="3104"/>
                    <a:pt x="1468" y="5272"/>
                    <a:pt x="687" y="7663"/>
                  </a:cubicBezTo>
                  <a:cubicBezTo>
                    <a:pt x="-94" y="10055"/>
                    <a:pt x="-354" y="12671"/>
                    <a:pt x="687" y="14838"/>
                  </a:cubicBezTo>
                  <a:cubicBezTo>
                    <a:pt x="1728" y="17006"/>
                    <a:pt x="4070" y="18725"/>
                    <a:pt x="7713" y="19771"/>
                  </a:cubicBezTo>
                  <a:cubicBezTo>
                    <a:pt x="11357" y="20818"/>
                    <a:pt x="16301" y="21191"/>
                    <a:pt x="21246" y="21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1607900" y="7414683"/>
              <a:ext cx="342901" cy="355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7" fill="norm" stroke="1" extrusionOk="0">
                  <a:moveTo>
                    <a:pt x="0" y="20833"/>
                  </a:moveTo>
                  <a:cubicBezTo>
                    <a:pt x="1067" y="18916"/>
                    <a:pt x="2133" y="16999"/>
                    <a:pt x="3200" y="14187"/>
                  </a:cubicBezTo>
                  <a:cubicBezTo>
                    <a:pt x="4267" y="11375"/>
                    <a:pt x="5333" y="7669"/>
                    <a:pt x="5933" y="5368"/>
                  </a:cubicBezTo>
                  <a:cubicBezTo>
                    <a:pt x="6533" y="3067"/>
                    <a:pt x="6667" y="2173"/>
                    <a:pt x="6600" y="1406"/>
                  </a:cubicBezTo>
                  <a:cubicBezTo>
                    <a:pt x="6533" y="639"/>
                    <a:pt x="6267" y="0"/>
                    <a:pt x="5867" y="0"/>
                  </a:cubicBezTo>
                  <a:cubicBezTo>
                    <a:pt x="5467" y="0"/>
                    <a:pt x="4933" y="639"/>
                    <a:pt x="4333" y="2364"/>
                  </a:cubicBezTo>
                  <a:cubicBezTo>
                    <a:pt x="3733" y="4090"/>
                    <a:pt x="3067" y="6902"/>
                    <a:pt x="2733" y="10033"/>
                  </a:cubicBezTo>
                  <a:cubicBezTo>
                    <a:pt x="2400" y="13164"/>
                    <a:pt x="2400" y="16615"/>
                    <a:pt x="3000" y="18724"/>
                  </a:cubicBezTo>
                  <a:cubicBezTo>
                    <a:pt x="3600" y="20833"/>
                    <a:pt x="4800" y="21600"/>
                    <a:pt x="6400" y="21408"/>
                  </a:cubicBezTo>
                  <a:cubicBezTo>
                    <a:pt x="8000" y="21217"/>
                    <a:pt x="10000" y="20066"/>
                    <a:pt x="11933" y="17957"/>
                  </a:cubicBezTo>
                  <a:cubicBezTo>
                    <a:pt x="13867" y="15849"/>
                    <a:pt x="15733" y="12781"/>
                    <a:pt x="16867" y="10608"/>
                  </a:cubicBezTo>
                  <a:cubicBezTo>
                    <a:pt x="18000" y="8436"/>
                    <a:pt x="18400" y="7157"/>
                    <a:pt x="18667" y="6071"/>
                  </a:cubicBezTo>
                  <a:cubicBezTo>
                    <a:pt x="18933" y="4985"/>
                    <a:pt x="19067" y="4090"/>
                    <a:pt x="18933" y="4026"/>
                  </a:cubicBezTo>
                  <a:cubicBezTo>
                    <a:pt x="18800" y="3962"/>
                    <a:pt x="18400" y="4729"/>
                    <a:pt x="18200" y="6135"/>
                  </a:cubicBezTo>
                  <a:cubicBezTo>
                    <a:pt x="18000" y="7541"/>
                    <a:pt x="18000" y="9586"/>
                    <a:pt x="18600" y="11183"/>
                  </a:cubicBezTo>
                  <a:cubicBezTo>
                    <a:pt x="19200" y="12781"/>
                    <a:pt x="20400" y="13931"/>
                    <a:pt x="21600" y="150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1699738" y="7196158"/>
              <a:ext cx="155813" cy="202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109" fill="norm" stroke="1" extrusionOk="0">
                  <a:moveTo>
                    <a:pt x="3098" y="7106"/>
                  </a:moveTo>
                  <a:cubicBezTo>
                    <a:pt x="2514" y="11073"/>
                    <a:pt x="1930" y="15041"/>
                    <a:pt x="1346" y="17575"/>
                  </a:cubicBezTo>
                  <a:cubicBezTo>
                    <a:pt x="763" y="20110"/>
                    <a:pt x="179" y="21212"/>
                    <a:pt x="33" y="21102"/>
                  </a:cubicBezTo>
                  <a:cubicBezTo>
                    <a:pt x="-113" y="20992"/>
                    <a:pt x="179" y="19669"/>
                    <a:pt x="1930" y="16473"/>
                  </a:cubicBezTo>
                  <a:cubicBezTo>
                    <a:pt x="3682" y="13277"/>
                    <a:pt x="6892" y="8208"/>
                    <a:pt x="8936" y="5232"/>
                  </a:cubicBezTo>
                  <a:cubicBezTo>
                    <a:pt x="10979" y="2257"/>
                    <a:pt x="11855" y="1375"/>
                    <a:pt x="13022" y="714"/>
                  </a:cubicBezTo>
                  <a:cubicBezTo>
                    <a:pt x="14190" y="53"/>
                    <a:pt x="15649" y="-388"/>
                    <a:pt x="16525" y="494"/>
                  </a:cubicBezTo>
                  <a:cubicBezTo>
                    <a:pt x="17401" y="1375"/>
                    <a:pt x="17692" y="3579"/>
                    <a:pt x="18422" y="5894"/>
                  </a:cubicBezTo>
                  <a:cubicBezTo>
                    <a:pt x="19152" y="8208"/>
                    <a:pt x="20319" y="10632"/>
                    <a:pt x="21487" y="13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2249250" y="746760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2319100" y="7562850"/>
              <a:ext cx="146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2868557" y="7115999"/>
              <a:ext cx="282394" cy="299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381" fill="norm" stroke="1" extrusionOk="0">
                  <a:moveTo>
                    <a:pt x="21346" y="1528"/>
                  </a:moveTo>
                  <a:cubicBezTo>
                    <a:pt x="20866" y="923"/>
                    <a:pt x="20386" y="319"/>
                    <a:pt x="19666" y="93"/>
                  </a:cubicBezTo>
                  <a:cubicBezTo>
                    <a:pt x="18946" y="-134"/>
                    <a:pt x="17986" y="17"/>
                    <a:pt x="15346" y="999"/>
                  </a:cubicBezTo>
                  <a:cubicBezTo>
                    <a:pt x="12706" y="1981"/>
                    <a:pt x="8386" y="3793"/>
                    <a:pt x="5826" y="4926"/>
                  </a:cubicBezTo>
                  <a:cubicBezTo>
                    <a:pt x="3266" y="6059"/>
                    <a:pt x="2466" y="6512"/>
                    <a:pt x="1826" y="7116"/>
                  </a:cubicBezTo>
                  <a:cubicBezTo>
                    <a:pt x="1186" y="7721"/>
                    <a:pt x="706" y="8476"/>
                    <a:pt x="1026" y="9004"/>
                  </a:cubicBezTo>
                  <a:cubicBezTo>
                    <a:pt x="1346" y="9533"/>
                    <a:pt x="2466" y="9835"/>
                    <a:pt x="4066" y="10137"/>
                  </a:cubicBezTo>
                  <a:cubicBezTo>
                    <a:pt x="5666" y="10439"/>
                    <a:pt x="7746" y="10742"/>
                    <a:pt x="9106" y="11119"/>
                  </a:cubicBezTo>
                  <a:cubicBezTo>
                    <a:pt x="10466" y="11497"/>
                    <a:pt x="11106" y="11950"/>
                    <a:pt x="11186" y="12479"/>
                  </a:cubicBezTo>
                  <a:cubicBezTo>
                    <a:pt x="11266" y="13007"/>
                    <a:pt x="10786" y="13611"/>
                    <a:pt x="9346" y="14518"/>
                  </a:cubicBezTo>
                  <a:cubicBezTo>
                    <a:pt x="7906" y="15424"/>
                    <a:pt x="5506" y="16632"/>
                    <a:pt x="3906" y="17463"/>
                  </a:cubicBezTo>
                  <a:cubicBezTo>
                    <a:pt x="2306" y="18294"/>
                    <a:pt x="1506" y="18747"/>
                    <a:pt x="866" y="19351"/>
                  </a:cubicBezTo>
                  <a:cubicBezTo>
                    <a:pt x="226" y="19956"/>
                    <a:pt x="-254" y="20711"/>
                    <a:pt x="146" y="21088"/>
                  </a:cubicBezTo>
                  <a:cubicBezTo>
                    <a:pt x="546" y="21466"/>
                    <a:pt x="1826" y="21466"/>
                    <a:pt x="4146" y="21164"/>
                  </a:cubicBezTo>
                  <a:cubicBezTo>
                    <a:pt x="6466" y="20862"/>
                    <a:pt x="9826" y="20258"/>
                    <a:pt x="13186" y="196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3170000" y="7194550"/>
              <a:ext cx="2095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45" y="3491"/>
                    <a:pt x="8291" y="6982"/>
                    <a:pt x="11891" y="10582"/>
                  </a:cubicBezTo>
                  <a:cubicBezTo>
                    <a:pt x="15491" y="14182"/>
                    <a:pt x="18545" y="178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3214450" y="7136273"/>
              <a:ext cx="190501" cy="331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21600" y="893"/>
                  </a:moveTo>
                  <a:cubicBezTo>
                    <a:pt x="20400" y="346"/>
                    <a:pt x="19200" y="-201"/>
                    <a:pt x="18000" y="72"/>
                  </a:cubicBezTo>
                  <a:cubicBezTo>
                    <a:pt x="16800" y="346"/>
                    <a:pt x="15600" y="1440"/>
                    <a:pt x="13080" y="3764"/>
                  </a:cubicBezTo>
                  <a:cubicBezTo>
                    <a:pt x="10560" y="6088"/>
                    <a:pt x="6720" y="9642"/>
                    <a:pt x="4320" y="12786"/>
                  </a:cubicBezTo>
                  <a:cubicBezTo>
                    <a:pt x="1920" y="15931"/>
                    <a:pt x="960" y="18665"/>
                    <a:pt x="0" y="21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3443050" y="73660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3487500" y="7232650"/>
              <a:ext cx="127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2896950" y="7524750"/>
              <a:ext cx="5461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30" y="17486"/>
                    <a:pt x="5860" y="13371"/>
                    <a:pt x="8665" y="10286"/>
                  </a:cubicBezTo>
                  <a:cubicBezTo>
                    <a:pt x="11470" y="7200"/>
                    <a:pt x="14149" y="5143"/>
                    <a:pt x="16284" y="3600"/>
                  </a:cubicBezTo>
                  <a:cubicBezTo>
                    <a:pt x="18419" y="2057"/>
                    <a:pt x="20009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3138614" y="7641401"/>
              <a:ext cx="192582" cy="149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125" fill="norm" stroke="1" extrusionOk="0">
                  <a:moveTo>
                    <a:pt x="4186" y="1467"/>
                  </a:moveTo>
                  <a:cubicBezTo>
                    <a:pt x="3247" y="4467"/>
                    <a:pt x="2308" y="7467"/>
                    <a:pt x="1603" y="10017"/>
                  </a:cubicBezTo>
                  <a:cubicBezTo>
                    <a:pt x="899" y="12567"/>
                    <a:pt x="430" y="14667"/>
                    <a:pt x="195" y="16767"/>
                  </a:cubicBezTo>
                  <a:cubicBezTo>
                    <a:pt x="-40" y="18867"/>
                    <a:pt x="-40" y="20967"/>
                    <a:pt x="77" y="21117"/>
                  </a:cubicBezTo>
                  <a:cubicBezTo>
                    <a:pt x="195" y="21267"/>
                    <a:pt x="430" y="19467"/>
                    <a:pt x="1721" y="16317"/>
                  </a:cubicBezTo>
                  <a:cubicBezTo>
                    <a:pt x="3012" y="13167"/>
                    <a:pt x="5360" y="8667"/>
                    <a:pt x="8295" y="5667"/>
                  </a:cubicBezTo>
                  <a:cubicBezTo>
                    <a:pt x="11230" y="2667"/>
                    <a:pt x="14751" y="1167"/>
                    <a:pt x="17099" y="417"/>
                  </a:cubicBezTo>
                  <a:cubicBezTo>
                    <a:pt x="19447" y="-333"/>
                    <a:pt x="20621" y="-333"/>
                    <a:pt x="21090" y="2667"/>
                  </a:cubicBezTo>
                  <a:cubicBezTo>
                    <a:pt x="21560" y="5667"/>
                    <a:pt x="21325" y="11667"/>
                    <a:pt x="21090" y="176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4249500" y="7499350"/>
              <a:ext cx="63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4300300" y="7397750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4379587" y="7435850"/>
              <a:ext cx="110268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600" fill="norm" stroke="1" extrusionOk="0">
                  <a:moveTo>
                    <a:pt x="15300" y="0"/>
                  </a:moveTo>
                  <a:cubicBezTo>
                    <a:pt x="11224" y="0"/>
                    <a:pt x="7149" y="0"/>
                    <a:pt x="4296" y="497"/>
                  </a:cubicBezTo>
                  <a:cubicBezTo>
                    <a:pt x="1443" y="993"/>
                    <a:pt x="-187" y="1986"/>
                    <a:pt x="17" y="3600"/>
                  </a:cubicBezTo>
                  <a:cubicBezTo>
                    <a:pt x="221" y="5214"/>
                    <a:pt x="2258" y="7448"/>
                    <a:pt x="5519" y="9186"/>
                  </a:cubicBezTo>
                  <a:cubicBezTo>
                    <a:pt x="8779" y="10924"/>
                    <a:pt x="13262" y="12166"/>
                    <a:pt x="16319" y="13283"/>
                  </a:cubicBezTo>
                  <a:cubicBezTo>
                    <a:pt x="19375" y="14400"/>
                    <a:pt x="21005" y="15393"/>
                    <a:pt x="21209" y="16386"/>
                  </a:cubicBezTo>
                  <a:cubicBezTo>
                    <a:pt x="21413" y="17379"/>
                    <a:pt x="20190" y="18372"/>
                    <a:pt x="16522" y="19241"/>
                  </a:cubicBezTo>
                  <a:cubicBezTo>
                    <a:pt x="12855" y="20110"/>
                    <a:pt x="6741" y="20855"/>
                    <a:pt x="6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5045866" y="7403919"/>
              <a:ext cx="308535" cy="186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86" fill="norm" stroke="1" extrusionOk="0">
                  <a:moveTo>
                    <a:pt x="10398" y="7220"/>
                  </a:moveTo>
                  <a:cubicBezTo>
                    <a:pt x="10398" y="6020"/>
                    <a:pt x="10398" y="4820"/>
                    <a:pt x="10398" y="3260"/>
                  </a:cubicBezTo>
                  <a:cubicBezTo>
                    <a:pt x="10398" y="1700"/>
                    <a:pt x="10398" y="-220"/>
                    <a:pt x="9149" y="20"/>
                  </a:cubicBezTo>
                  <a:cubicBezTo>
                    <a:pt x="7900" y="260"/>
                    <a:pt x="5402" y="2660"/>
                    <a:pt x="3638" y="5900"/>
                  </a:cubicBezTo>
                  <a:cubicBezTo>
                    <a:pt x="1875" y="9140"/>
                    <a:pt x="847" y="13220"/>
                    <a:pt x="332" y="15860"/>
                  </a:cubicBezTo>
                  <a:cubicBezTo>
                    <a:pt x="-182" y="18500"/>
                    <a:pt x="-182" y="19700"/>
                    <a:pt x="920" y="20420"/>
                  </a:cubicBezTo>
                  <a:cubicBezTo>
                    <a:pt x="2022" y="21140"/>
                    <a:pt x="4226" y="21380"/>
                    <a:pt x="5622" y="21020"/>
                  </a:cubicBezTo>
                  <a:cubicBezTo>
                    <a:pt x="7018" y="20660"/>
                    <a:pt x="7606" y="19700"/>
                    <a:pt x="8487" y="17780"/>
                  </a:cubicBezTo>
                  <a:cubicBezTo>
                    <a:pt x="9369" y="15860"/>
                    <a:pt x="10545" y="12980"/>
                    <a:pt x="12308" y="13100"/>
                  </a:cubicBezTo>
                  <a:cubicBezTo>
                    <a:pt x="14071" y="13220"/>
                    <a:pt x="16422" y="16340"/>
                    <a:pt x="18038" y="18140"/>
                  </a:cubicBezTo>
                  <a:cubicBezTo>
                    <a:pt x="19655" y="19940"/>
                    <a:pt x="20536" y="20420"/>
                    <a:pt x="21418" y="20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5879763" y="7418261"/>
              <a:ext cx="160438" cy="180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0988" fill="norm" stroke="1" extrusionOk="0">
                  <a:moveTo>
                    <a:pt x="15372" y="567"/>
                  </a:moveTo>
                  <a:cubicBezTo>
                    <a:pt x="13969" y="76"/>
                    <a:pt x="12567" y="-415"/>
                    <a:pt x="10603" y="567"/>
                  </a:cubicBezTo>
                  <a:cubicBezTo>
                    <a:pt x="8640" y="1549"/>
                    <a:pt x="6115" y="4003"/>
                    <a:pt x="4151" y="7194"/>
                  </a:cubicBezTo>
                  <a:cubicBezTo>
                    <a:pt x="2188" y="10385"/>
                    <a:pt x="785" y="14312"/>
                    <a:pt x="224" y="16890"/>
                  </a:cubicBezTo>
                  <a:cubicBezTo>
                    <a:pt x="-337" y="19467"/>
                    <a:pt x="-56" y="20694"/>
                    <a:pt x="3590" y="20940"/>
                  </a:cubicBezTo>
                  <a:cubicBezTo>
                    <a:pt x="7237" y="21185"/>
                    <a:pt x="14250" y="20449"/>
                    <a:pt x="21263" y="19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6058706" y="7461249"/>
              <a:ext cx="89445" cy="146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079" fill="norm" stroke="1" extrusionOk="0">
                  <a:moveTo>
                    <a:pt x="21227" y="0"/>
                  </a:moveTo>
                  <a:cubicBezTo>
                    <a:pt x="15701" y="1217"/>
                    <a:pt x="10176" y="2434"/>
                    <a:pt x="6408" y="5172"/>
                  </a:cubicBezTo>
                  <a:cubicBezTo>
                    <a:pt x="2641" y="7910"/>
                    <a:pt x="632" y="12169"/>
                    <a:pt x="129" y="15059"/>
                  </a:cubicBezTo>
                  <a:cubicBezTo>
                    <a:pt x="-373" y="17949"/>
                    <a:pt x="632" y="19470"/>
                    <a:pt x="2390" y="20383"/>
                  </a:cubicBezTo>
                  <a:cubicBezTo>
                    <a:pt x="4148" y="21296"/>
                    <a:pt x="6660" y="21600"/>
                    <a:pt x="9925" y="19470"/>
                  </a:cubicBezTo>
                  <a:cubicBezTo>
                    <a:pt x="13190" y="17341"/>
                    <a:pt x="17208" y="12777"/>
                    <a:pt x="18715" y="9735"/>
                  </a:cubicBezTo>
                  <a:cubicBezTo>
                    <a:pt x="20222" y="6693"/>
                    <a:pt x="19218" y="5172"/>
                    <a:pt x="17460" y="4259"/>
                  </a:cubicBezTo>
                  <a:cubicBezTo>
                    <a:pt x="15701" y="3346"/>
                    <a:pt x="13190" y="3042"/>
                    <a:pt x="10678" y="27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6198950" y="7388138"/>
              <a:ext cx="127001" cy="181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8676"/>
                  </a:moveTo>
                  <a:cubicBezTo>
                    <a:pt x="360" y="11438"/>
                    <a:pt x="720" y="14201"/>
                    <a:pt x="2700" y="13071"/>
                  </a:cubicBezTo>
                  <a:cubicBezTo>
                    <a:pt x="4680" y="11941"/>
                    <a:pt x="8280" y="6918"/>
                    <a:pt x="11520" y="3904"/>
                  </a:cubicBezTo>
                  <a:cubicBezTo>
                    <a:pt x="14760" y="890"/>
                    <a:pt x="17640" y="-115"/>
                    <a:pt x="19260" y="11"/>
                  </a:cubicBezTo>
                  <a:cubicBezTo>
                    <a:pt x="20880" y="136"/>
                    <a:pt x="21240" y="1392"/>
                    <a:pt x="21420" y="5159"/>
                  </a:cubicBezTo>
                  <a:cubicBezTo>
                    <a:pt x="21600" y="8927"/>
                    <a:pt x="21600" y="15206"/>
                    <a:pt x="2160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6417961" y="7357533"/>
              <a:ext cx="155640" cy="204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39" fill="norm" stroke="1" extrusionOk="0">
                  <a:moveTo>
                    <a:pt x="21177" y="2227"/>
                  </a:moveTo>
                  <a:cubicBezTo>
                    <a:pt x="16569" y="1113"/>
                    <a:pt x="11961" y="0"/>
                    <a:pt x="8361" y="0"/>
                  </a:cubicBezTo>
                  <a:cubicBezTo>
                    <a:pt x="4761" y="0"/>
                    <a:pt x="2169" y="1113"/>
                    <a:pt x="873" y="2784"/>
                  </a:cubicBezTo>
                  <a:cubicBezTo>
                    <a:pt x="-423" y="4454"/>
                    <a:pt x="-423" y="6680"/>
                    <a:pt x="1881" y="9241"/>
                  </a:cubicBezTo>
                  <a:cubicBezTo>
                    <a:pt x="4185" y="11802"/>
                    <a:pt x="8793" y="14697"/>
                    <a:pt x="11529" y="16701"/>
                  </a:cubicBezTo>
                  <a:cubicBezTo>
                    <a:pt x="14265" y="18705"/>
                    <a:pt x="15129" y="19819"/>
                    <a:pt x="14697" y="20487"/>
                  </a:cubicBezTo>
                  <a:cubicBezTo>
                    <a:pt x="14265" y="21155"/>
                    <a:pt x="12537" y="21377"/>
                    <a:pt x="10953" y="21489"/>
                  </a:cubicBezTo>
                  <a:cubicBezTo>
                    <a:pt x="9369" y="21600"/>
                    <a:pt x="7929" y="21600"/>
                    <a:pt x="6921" y="20709"/>
                  </a:cubicBezTo>
                  <a:cubicBezTo>
                    <a:pt x="5913" y="19819"/>
                    <a:pt x="5337" y="18037"/>
                    <a:pt x="4761" y="16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6586300" y="7435850"/>
              <a:ext cx="12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6611700" y="7313083"/>
              <a:ext cx="44451" cy="59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6971"/>
                    <a:pt x="2057" y="12343"/>
                    <a:pt x="2571" y="8100"/>
                  </a:cubicBezTo>
                  <a:cubicBezTo>
                    <a:pt x="3086" y="3857"/>
                    <a:pt x="3086" y="0"/>
                    <a:pt x="6171" y="0"/>
                  </a:cubicBezTo>
                  <a:cubicBezTo>
                    <a:pt x="9257" y="0"/>
                    <a:pt x="15429" y="3857"/>
                    <a:pt x="21600" y="7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6706950" y="7359707"/>
              <a:ext cx="114301" cy="219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21600" y="2463"/>
                  </a:moveTo>
                  <a:cubicBezTo>
                    <a:pt x="16400" y="1435"/>
                    <a:pt x="11200" y="406"/>
                    <a:pt x="7600" y="98"/>
                  </a:cubicBezTo>
                  <a:cubicBezTo>
                    <a:pt x="4000" y="-211"/>
                    <a:pt x="2000" y="200"/>
                    <a:pt x="1400" y="1538"/>
                  </a:cubicBezTo>
                  <a:cubicBezTo>
                    <a:pt x="800" y="2875"/>
                    <a:pt x="1600" y="5138"/>
                    <a:pt x="4400" y="8018"/>
                  </a:cubicBezTo>
                  <a:cubicBezTo>
                    <a:pt x="7200" y="10898"/>
                    <a:pt x="12000" y="14395"/>
                    <a:pt x="14400" y="16658"/>
                  </a:cubicBezTo>
                  <a:cubicBezTo>
                    <a:pt x="16800" y="18920"/>
                    <a:pt x="16800" y="19949"/>
                    <a:pt x="15600" y="20566"/>
                  </a:cubicBezTo>
                  <a:cubicBezTo>
                    <a:pt x="14400" y="21183"/>
                    <a:pt x="12000" y="21389"/>
                    <a:pt x="9800" y="21286"/>
                  </a:cubicBezTo>
                  <a:cubicBezTo>
                    <a:pt x="7600" y="21183"/>
                    <a:pt x="5600" y="20772"/>
                    <a:pt x="4000" y="19743"/>
                  </a:cubicBezTo>
                  <a:cubicBezTo>
                    <a:pt x="2400" y="18715"/>
                    <a:pt x="1200" y="17069"/>
                    <a:pt x="0" y="154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6876938" y="7245350"/>
              <a:ext cx="122113" cy="319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458" fill="norm" stroke="1" extrusionOk="0">
                  <a:moveTo>
                    <a:pt x="21121" y="0"/>
                  </a:moveTo>
                  <a:cubicBezTo>
                    <a:pt x="15263" y="4689"/>
                    <a:pt x="9406" y="9379"/>
                    <a:pt x="5928" y="12505"/>
                  </a:cubicBezTo>
                  <a:cubicBezTo>
                    <a:pt x="2450" y="15632"/>
                    <a:pt x="1352" y="17195"/>
                    <a:pt x="619" y="18474"/>
                  </a:cubicBezTo>
                  <a:cubicBezTo>
                    <a:pt x="-113" y="19753"/>
                    <a:pt x="-479" y="20747"/>
                    <a:pt x="1168" y="21174"/>
                  </a:cubicBezTo>
                  <a:cubicBezTo>
                    <a:pt x="2816" y="21600"/>
                    <a:pt x="6477" y="21458"/>
                    <a:pt x="10138" y="213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6818820" y="7406054"/>
              <a:ext cx="345331" cy="168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87" fill="norm" stroke="1" extrusionOk="0">
                  <a:moveTo>
                    <a:pt x="1732" y="6154"/>
                  </a:moveTo>
                  <a:cubicBezTo>
                    <a:pt x="942" y="6154"/>
                    <a:pt x="151" y="6154"/>
                    <a:pt x="20" y="6554"/>
                  </a:cubicBezTo>
                  <a:cubicBezTo>
                    <a:pt x="-112" y="6954"/>
                    <a:pt x="415" y="7754"/>
                    <a:pt x="1864" y="8287"/>
                  </a:cubicBezTo>
                  <a:cubicBezTo>
                    <a:pt x="3312" y="8821"/>
                    <a:pt x="5683" y="9087"/>
                    <a:pt x="7922" y="8287"/>
                  </a:cubicBezTo>
                  <a:cubicBezTo>
                    <a:pt x="10161" y="7487"/>
                    <a:pt x="12268" y="5621"/>
                    <a:pt x="13454" y="4021"/>
                  </a:cubicBezTo>
                  <a:cubicBezTo>
                    <a:pt x="14639" y="2421"/>
                    <a:pt x="14903" y="1087"/>
                    <a:pt x="14508" y="421"/>
                  </a:cubicBezTo>
                  <a:cubicBezTo>
                    <a:pt x="14112" y="-246"/>
                    <a:pt x="13059" y="-246"/>
                    <a:pt x="11939" y="1354"/>
                  </a:cubicBezTo>
                  <a:cubicBezTo>
                    <a:pt x="10820" y="2954"/>
                    <a:pt x="9634" y="6154"/>
                    <a:pt x="8910" y="8554"/>
                  </a:cubicBezTo>
                  <a:cubicBezTo>
                    <a:pt x="8186" y="10954"/>
                    <a:pt x="7922" y="12554"/>
                    <a:pt x="8054" y="14421"/>
                  </a:cubicBezTo>
                  <a:cubicBezTo>
                    <a:pt x="8186" y="16287"/>
                    <a:pt x="8712" y="18421"/>
                    <a:pt x="9371" y="19621"/>
                  </a:cubicBezTo>
                  <a:cubicBezTo>
                    <a:pt x="10029" y="20821"/>
                    <a:pt x="10820" y="21087"/>
                    <a:pt x="11544" y="21221"/>
                  </a:cubicBezTo>
                  <a:cubicBezTo>
                    <a:pt x="12268" y="21354"/>
                    <a:pt x="12927" y="21354"/>
                    <a:pt x="13454" y="20554"/>
                  </a:cubicBezTo>
                  <a:cubicBezTo>
                    <a:pt x="13981" y="19754"/>
                    <a:pt x="14376" y="18154"/>
                    <a:pt x="14310" y="17754"/>
                  </a:cubicBezTo>
                  <a:cubicBezTo>
                    <a:pt x="14244" y="17354"/>
                    <a:pt x="13717" y="18154"/>
                    <a:pt x="13717" y="18021"/>
                  </a:cubicBezTo>
                  <a:cubicBezTo>
                    <a:pt x="13717" y="17887"/>
                    <a:pt x="14244" y="16821"/>
                    <a:pt x="14968" y="14954"/>
                  </a:cubicBezTo>
                  <a:cubicBezTo>
                    <a:pt x="15693" y="13087"/>
                    <a:pt x="16615" y="10421"/>
                    <a:pt x="17339" y="8554"/>
                  </a:cubicBezTo>
                  <a:cubicBezTo>
                    <a:pt x="18064" y="6687"/>
                    <a:pt x="18590" y="5621"/>
                    <a:pt x="19183" y="4954"/>
                  </a:cubicBezTo>
                  <a:cubicBezTo>
                    <a:pt x="19776" y="4287"/>
                    <a:pt x="20434" y="4021"/>
                    <a:pt x="20829" y="4554"/>
                  </a:cubicBezTo>
                  <a:cubicBezTo>
                    <a:pt x="21225" y="5087"/>
                    <a:pt x="21356" y="6421"/>
                    <a:pt x="21422" y="8687"/>
                  </a:cubicBezTo>
                  <a:cubicBezTo>
                    <a:pt x="21488" y="10954"/>
                    <a:pt x="21488" y="14154"/>
                    <a:pt x="21488" y="173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7242328" y="7200900"/>
              <a:ext cx="131373" cy="363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547" fill="norm" stroke="1" extrusionOk="0">
                  <a:moveTo>
                    <a:pt x="21280" y="0"/>
                  </a:moveTo>
                  <a:cubicBezTo>
                    <a:pt x="16823" y="4019"/>
                    <a:pt x="12366" y="8037"/>
                    <a:pt x="8766" y="11240"/>
                  </a:cubicBezTo>
                  <a:cubicBezTo>
                    <a:pt x="5166" y="14442"/>
                    <a:pt x="2423" y="16828"/>
                    <a:pt x="1051" y="18335"/>
                  </a:cubicBezTo>
                  <a:cubicBezTo>
                    <a:pt x="-320" y="19842"/>
                    <a:pt x="-320" y="20470"/>
                    <a:pt x="880" y="20909"/>
                  </a:cubicBezTo>
                  <a:cubicBezTo>
                    <a:pt x="2080" y="21349"/>
                    <a:pt x="4480" y="21600"/>
                    <a:pt x="6709" y="21537"/>
                  </a:cubicBezTo>
                  <a:cubicBezTo>
                    <a:pt x="8937" y="21474"/>
                    <a:pt x="10994" y="21098"/>
                    <a:pt x="13051" y="207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7251598" y="7375706"/>
              <a:ext cx="223703" cy="53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5" h="21113" fill="norm" stroke="1" extrusionOk="0">
                  <a:moveTo>
                    <a:pt x="139" y="21113"/>
                  </a:moveTo>
                  <a:cubicBezTo>
                    <a:pt x="-63" y="16128"/>
                    <a:pt x="-265" y="11144"/>
                    <a:pt x="1249" y="7405"/>
                  </a:cubicBezTo>
                  <a:cubicBezTo>
                    <a:pt x="2763" y="3667"/>
                    <a:pt x="5993" y="1175"/>
                    <a:pt x="9627" y="344"/>
                  </a:cubicBezTo>
                  <a:cubicBezTo>
                    <a:pt x="13260" y="-487"/>
                    <a:pt x="17298" y="344"/>
                    <a:pt x="21335" y="11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7691200" y="7418687"/>
              <a:ext cx="160633" cy="201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99" fill="norm" stroke="1" extrusionOk="0">
                  <a:moveTo>
                    <a:pt x="0" y="9924"/>
                  </a:moveTo>
                  <a:cubicBezTo>
                    <a:pt x="5330" y="8574"/>
                    <a:pt x="10660" y="7224"/>
                    <a:pt x="14166" y="6099"/>
                  </a:cubicBezTo>
                  <a:cubicBezTo>
                    <a:pt x="17673" y="4974"/>
                    <a:pt x="19356" y="4074"/>
                    <a:pt x="20338" y="3061"/>
                  </a:cubicBezTo>
                  <a:cubicBezTo>
                    <a:pt x="21319" y="2049"/>
                    <a:pt x="21600" y="924"/>
                    <a:pt x="20899" y="361"/>
                  </a:cubicBezTo>
                  <a:cubicBezTo>
                    <a:pt x="20197" y="-201"/>
                    <a:pt x="18514" y="-201"/>
                    <a:pt x="15429" y="1036"/>
                  </a:cubicBezTo>
                  <a:cubicBezTo>
                    <a:pt x="12343" y="2274"/>
                    <a:pt x="7855" y="4749"/>
                    <a:pt x="5190" y="7674"/>
                  </a:cubicBezTo>
                  <a:cubicBezTo>
                    <a:pt x="2525" y="10599"/>
                    <a:pt x="1683" y="13974"/>
                    <a:pt x="2665" y="16337"/>
                  </a:cubicBezTo>
                  <a:cubicBezTo>
                    <a:pt x="3647" y="18699"/>
                    <a:pt x="6452" y="20049"/>
                    <a:pt x="9257" y="20724"/>
                  </a:cubicBezTo>
                  <a:cubicBezTo>
                    <a:pt x="12062" y="21399"/>
                    <a:pt x="14868" y="21399"/>
                    <a:pt x="17673" y="21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7898306" y="7402804"/>
              <a:ext cx="104045" cy="197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228" fill="norm" stroke="1" extrusionOk="0">
                  <a:moveTo>
                    <a:pt x="21235" y="1503"/>
                  </a:moveTo>
                  <a:cubicBezTo>
                    <a:pt x="19075" y="1048"/>
                    <a:pt x="16915" y="593"/>
                    <a:pt x="14539" y="252"/>
                  </a:cubicBezTo>
                  <a:cubicBezTo>
                    <a:pt x="12163" y="-89"/>
                    <a:pt x="9571" y="-316"/>
                    <a:pt x="7843" y="1162"/>
                  </a:cubicBezTo>
                  <a:cubicBezTo>
                    <a:pt x="6115" y="2640"/>
                    <a:pt x="5251" y="5823"/>
                    <a:pt x="6547" y="8438"/>
                  </a:cubicBezTo>
                  <a:cubicBezTo>
                    <a:pt x="7843" y="11052"/>
                    <a:pt x="11299" y="13099"/>
                    <a:pt x="13675" y="14918"/>
                  </a:cubicBezTo>
                  <a:cubicBezTo>
                    <a:pt x="16051" y="16737"/>
                    <a:pt x="17347" y="18328"/>
                    <a:pt x="16915" y="19351"/>
                  </a:cubicBezTo>
                  <a:cubicBezTo>
                    <a:pt x="16483" y="20375"/>
                    <a:pt x="14323" y="20829"/>
                    <a:pt x="12163" y="21057"/>
                  </a:cubicBezTo>
                  <a:cubicBezTo>
                    <a:pt x="10003" y="21284"/>
                    <a:pt x="7843" y="21284"/>
                    <a:pt x="5683" y="21057"/>
                  </a:cubicBezTo>
                  <a:cubicBezTo>
                    <a:pt x="3523" y="20829"/>
                    <a:pt x="1363" y="20375"/>
                    <a:pt x="499" y="19465"/>
                  </a:cubicBezTo>
                  <a:cubicBezTo>
                    <a:pt x="-365" y="18556"/>
                    <a:pt x="67" y="17191"/>
                    <a:pt x="499" y="15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8092410" y="7224623"/>
              <a:ext cx="100441" cy="357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47" fill="norm" stroke="1" extrusionOk="0">
                  <a:moveTo>
                    <a:pt x="21353" y="2007"/>
                  </a:moveTo>
                  <a:cubicBezTo>
                    <a:pt x="20903" y="1118"/>
                    <a:pt x="20453" y="228"/>
                    <a:pt x="19553" y="38"/>
                  </a:cubicBezTo>
                  <a:cubicBezTo>
                    <a:pt x="18653" y="-153"/>
                    <a:pt x="17303" y="355"/>
                    <a:pt x="14603" y="2388"/>
                  </a:cubicBezTo>
                  <a:cubicBezTo>
                    <a:pt x="11903" y="4421"/>
                    <a:pt x="7853" y="7979"/>
                    <a:pt x="5153" y="11028"/>
                  </a:cubicBezTo>
                  <a:cubicBezTo>
                    <a:pt x="2453" y="14078"/>
                    <a:pt x="1103" y="16619"/>
                    <a:pt x="428" y="18271"/>
                  </a:cubicBezTo>
                  <a:cubicBezTo>
                    <a:pt x="-247" y="19922"/>
                    <a:pt x="-247" y="20685"/>
                    <a:pt x="1328" y="21066"/>
                  </a:cubicBezTo>
                  <a:cubicBezTo>
                    <a:pt x="2903" y="21447"/>
                    <a:pt x="6053" y="21447"/>
                    <a:pt x="9203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8013919" y="7404100"/>
              <a:ext cx="197982" cy="14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50" fill="norm" stroke="1" extrusionOk="0">
                  <a:moveTo>
                    <a:pt x="2191" y="7737"/>
                  </a:moveTo>
                  <a:cubicBezTo>
                    <a:pt x="1042" y="7093"/>
                    <a:pt x="-107" y="6448"/>
                    <a:pt x="8" y="5642"/>
                  </a:cubicBezTo>
                  <a:cubicBezTo>
                    <a:pt x="123" y="4836"/>
                    <a:pt x="1502" y="3869"/>
                    <a:pt x="4029" y="3063"/>
                  </a:cubicBezTo>
                  <a:cubicBezTo>
                    <a:pt x="6557" y="2257"/>
                    <a:pt x="10233" y="1612"/>
                    <a:pt x="12876" y="2418"/>
                  </a:cubicBezTo>
                  <a:cubicBezTo>
                    <a:pt x="15519" y="3224"/>
                    <a:pt x="17127" y="5481"/>
                    <a:pt x="18276" y="8382"/>
                  </a:cubicBezTo>
                  <a:cubicBezTo>
                    <a:pt x="19425" y="11284"/>
                    <a:pt x="20114" y="14830"/>
                    <a:pt x="20459" y="17409"/>
                  </a:cubicBezTo>
                  <a:cubicBezTo>
                    <a:pt x="20804" y="19988"/>
                    <a:pt x="20804" y="21600"/>
                    <a:pt x="20689" y="21439"/>
                  </a:cubicBezTo>
                  <a:cubicBezTo>
                    <a:pt x="20574" y="21278"/>
                    <a:pt x="20344" y="19343"/>
                    <a:pt x="20459" y="15475"/>
                  </a:cubicBezTo>
                  <a:cubicBezTo>
                    <a:pt x="20574" y="11606"/>
                    <a:pt x="21033" y="5803"/>
                    <a:pt x="214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8259858" y="7423150"/>
              <a:ext cx="434643" cy="160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10" fill="norm" stroke="1" extrusionOk="0">
                  <a:moveTo>
                    <a:pt x="1714" y="0"/>
                  </a:moveTo>
                  <a:cubicBezTo>
                    <a:pt x="1399" y="5049"/>
                    <a:pt x="1084" y="10099"/>
                    <a:pt x="770" y="13605"/>
                  </a:cubicBezTo>
                  <a:cubicBezTo>
                    <a:pt x="455" y="17112"/>
                    <a:pt x="141" y="19075"/>
                    <a:pt x="36" y="19356"/>
                  </a:cubicBezTo>
                  <a:cubicBezTo>
                    <a:pt x="-69" y="19636"/>
                    <a:pt x="36" y="18234"/>
                    <a:pt x="613" y="15288"/>
                  </a:cubicBezTo>
                  <a:cubicBezTo>
                    <a:pt x="1189" y="12343"/>
                    <a:pt x="2238" y="7855"/>
                    <a:pt x="3024" y="5330"/>
                  </a:cubicBezTo>
                  <a:cubicBezTo>
                    <a:pt x="3811" y="2805"/>
                    <a:pt x="4335" y="2244"/>
                    <a:pt x="4597" y="2665"/>
                  </a:cubicBezTo>
                  <a:cubicBezTo>
                    <a:pt x="4859" y="3086"/>
                    <a:pt x="4859" y="4488"/>
                    <a:pt x="4702" y="6312"/>
                  </a:cubicBezTo>
                  <a:cubicBezTo>
                    <a:pt x="4545" y="8135"/>
                    <a:pt x="4230" y="10379"/>
                    <a:pt x="4230" y="10940"/>
                  </a:cubicBezTo>
                  <a:cubicBezTo>
                    <a:pt x="4230" y="11501"/>
                    <a:pt x="4545" y="10379"/>
                    <a:pt x="5488" y="8696"/>
                  </a:cubicBezTo>
                  <a:cubicBezTo>
                    <a:pt x="6432" y="7013"/>
                    <a:pt x="8005" y="4769"/>
                    <a:pt x="9053" y="3647"/>
                  </a:cubicBezTo>
                  <a:cubicBezTo>
                    <a:pt x="10102" y="2525"/>
                    <a:pt x="10626" y="2525"/>
                    <a:pt x="10836" y="3506"/>
                  </a:cubicBezTo>
                  <a:cubicBezTo>
                    <a:pt x="11046" y="4488"/>
                    <a:pt x="10941" y="6452"/>
                    <a:pt x="10679" y="8977"/>
                  </a:cubicBezTo>
                  <a:cubicBezTo>
                    <a:pt x="10416" y="11501"/>
                    <a:pt x="9997" y="14587"/>
                    <a:pt x="9840" y="16831"/>
                  </a:cubicBezTo>
                  <a:cubicBezTo>
                    <a:pt x="9682" y="19075"/>
                    <a:pt x="9787" y="20478"/>
                    <a:pt x="10102" y="21039"/>
                  </a:cubicBezTo>
                  <a:cubicBezTo>
                    <a:pt x="10416" y="21600"/>
                    <a:pt x="10941" y="21319"/>
                    <a:pt x="11884" y="19917"/>
                  </a:cubicBezTo>
                  <a:cubicBezTo>
                    <a:pt x="12828" y="18514"/>
                    <a:pt x="14191" y="15990"/>
                    <a:pt x="15135" y="13886"/>
                  </a:cubicBezTo>
                  <a:cubicBezTo>
                    <a:pt x="16079" y="11782"/>
                    <a:pt x="16603" y="10099"/>
                    <a:pt x="16970" y="8556"/>
                  </a:cubicBezTo>
                  <a:cubicBezTo>
                    <a:pt x="17337" y="7013"/>
                    <a:pt x="17547" y="5610"/>
                    <a:pt x="17284" y="4769"/>
                  </a:cubicBezTo>
                  <a:cubicBezTo>
                    <a:pt x="17022" y="3927"/>
                    <a:pt x="16288" y="3647"/>
                    <a:pt x="15554" y="3787"/>
                  </a:cubicBezTo>
                  <a:cubicBezTo>
                    <a:pt x="14820" y="3927"/>
                    <a:pt x="14086" y="4488"/>
                    <a:pt x="13510" y="5330"/>
                  </a:cubicBezTo>
                  <a:cubicBezTo>
                    <a:pt x="12933" y="6171"/>
                    <a:pt x="12514" y="7294"/>
                    <a:pt x="12199" y="8556"/>
                  </a:cubicBezTo>
                  <a:cubicBezTo>
                    <a:pt x="11884" y="9818"/>
                    <a:pt x="11675" y="11221"/>
                    <a:pt x="11780" y="12343"/>
                  </a:cubicBezTo>
                  <a:cubicBezTo>
                    <a:pt x="11884" y="13465"/>
                    <a:pt x="12304" y="14306"/>
                    <a:pt x="13038" y="14727"/>
                  </a:cubicBezTo>
                  <a:cubicBezTo>
                    <a:pt x="13772" y="15148"/>
                    <a:pt x="14820" y="15148"/>
                    <a:pt x="15607" y="14727"/>
                  </a:cubicBezTo>
                  <a:cubicBezTo>
                    <a:pt x="16393" y="14306"/>
                    <a:pt x="16917" y="13465"/>
                    <a:pt x="17651" y="12764"/>
                  </a:cubicBezTo>
                  <a:cubicBezTo>
                    <a:pt x="18385" y="12062"/>
                    <a:pt x="19329" y="11501"/>
                    <a:pt x="20011" y="10519"/>
                  </a:cubicBezTo>
                  <a:cubicBezTo>
                    <a:pt x="20692" y="9538"/>
                    <a:pt x="21112" y="8135"/>
                    <a:pt x="21531" y="67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8721698" y="7200900"/>
              <a:ext cx="96880" cy="32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537" fill="norm" stroke="1" extrusionOk="0">
                  <a:moveTo>
                    <a:pt x="10640" y="10588"/>
                  </a:moveTo>
                  <a:cubicBezTo>
                    <a:pt x="13857" y="7624"/>
                    <a:pt x="17074" y="4659"/>
                    <a:pt x="18912" y="2753"/>
                  </a:cubicBezTo>
                  <a:cubicBezTo>
                    <a:pt x="20750" y="847"/>
                    <a:pt x="21210" y="0"/>
                    <a:pt x="20980" y="0"/>
                  </a:cubicBezTo>
                  <a:cubicBezTo>
                    <a:pt x="20750" y="0"/>
                    <a:pt x="19831" y="847"/>
                    <a:pt x="16155" y="2894"/>
                  </a:cubicBezTo>
                  <a:cubicBezTo>
                    <a:pt x="12478" y="4941"/>
                    <a:pt x="6044" y="8188"/>
                    <a:pt x="2827" y="11365"/>
                  </a:cubicBezTo>
                  <a:cubicBezTo>
                    <a:pt x="-390" y="14541"/>
                    <a:pt x="-390" y="17647"/>
                    <a:pt x="529" y="19412"/>
                  </a:cubicBezTo>
                  <a:cubicBezTo>
                    <a:pt x="1448" y="21176"/>
                    <a:pt x="3287" y="21600"/>
                    <a:pt x="4436" y="21529"/>
                  </a:cubicBezTo>
                  <a:cubicBezTo>
                    <a:pt x="5584" y="21459"/>
                    <a:pt x="6044" y="20894"/>
                    <a:pt x="6504" y="20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8700850" y="7417105"/>
              <a:ext cx="224368" cy="99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16" fill="norm" stroke="1" extrusionOk="0">
                  <a:moveTo>
                    <a:pt x="0" y="3904"/>
                  </a:moveTo>
                  <a:cubicBezTo>
                    <a:pt x="3872" y="2582"/>
                    <a:pt x="7743" y="1259"/>
                    <a:pt x="11004" y="818"/>
                  </a:cubicBezTo>
                  <a:cubicBezTo>
                    <a:pt x="14264" y="378"/>
                    <a:pt x="16913" y="818"/>
                    <a:pt x="18747" y="1039"/>
                  </a:cubicBezTo>
                  <a:cubicBezTo>
                    <a:pt x="20581" y="1259"/>
                    <a:pt x="21600" y="1259"/>
                    <a:pt x="21600" y="818"/>
                  </a:cubicBezTo>
                  <a:cubicBezTo>
                    <a:pt x="21600" y="378"/>
                    <a:pt x="20581" y="-504"/>
                    <a:pt x="19257" y="378"/>
                  </a:cubicBezTo>
                  <a:cubicBezTo>
                    <a:pt x="17932" y="1259"/>
                    <a:pt x="16302" y="3904"/>
                    <a:pt x="15079" y="6329"/>
                  </a:cubicBezTo>
                  <a:cubicBezTo>
                    <a:pt x="13857" y="8753"/>
                    <a:pt x="13042" y="10957"/>
                    <a:pt x="12532" y="13382"/>
                  </a:cubicBezTo>
                  <a:cubicBezTo>
                    <a:pt x="12023" y="15806"/>
                    <a:pt x="11819" y="18451"/>
                    <a:pt x="12226" y="19774"/>
                  </a:cubicBezTo>
                  <a:cubicBezTo>
                    <a:pt x="12634" y="21096"/>
                    <a:pt x="13653" y="21096"/>
                    <a:pt x="14875" y="19333"/>
                  </a:cubicBezTo>
                  <a:cubicBezTo>
                    <a:pt x="16098" y="17569"/>
                    <a:pt x="17525" y="14043"/>
                    <a:pt x="18442" y="11618"/>
                  </a:cubicBezTo>
                  <a:cubicBezTo>
                    <a:pt x="19358" y="9194"/>
                    <a:pt x="19766" y="7872"/>
                    <a:pt x="20174" y="6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8916750" y="7423150"/>
              <a:ext cx="222251" cy="14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5" fill="norm" stroke="1" extrusionOk="0">
                  <a:moveTo>
                    <a:pt x="0" y="2859"/>
                  </a:moveTo>
                  <a:cubicBezTo>
                    <a:pt x="823" y="1588"/>
                    <a:pt x="1646" y="318"/>
                    <a:pt x="2674" y="159"/>
                  </a:cubicBezTo>
                  <a:cubicBezTo>
                    <a:pt x="3703" y="0"/>
                    <a:pt x="4937" y="953"/>
                    <a:pt x="6171" y="4129"/>
                  </a:cubicBezTo>
                  <a:cubicBezTo>
                    <a:pt x="7406" y="7306"/>
                    <a:pt x="8640" y="12706"/>
                    <a:pt x="9154" y="16200"/>
                  </a:cubicBezTo>
                  <a:cubicBezTo>
                    <a:pt x="9669" y="19694"/>
                    <a:pt x="9463" y="21282"/>
                    <a:pt x="8949" y="21441"/>
                  </a:cubicBezTo>
                  <a:cubicBezTo>
                    <a:pt x="8434" y="21600"/>
                    <a:pt x="7611" y="20329"/>
                    <a:pt x="7509" y="18582"/>
                  </a:cubicBezTo>
                  <a:cubicBezTo>
                    <a:pt x="7406" y="16835"/>
                    <a:pt x="8023" y="14612"/>
                    <a:pt x="10491" y="11435"/>
                  </a:cubicBezTo>
                  <a:cubicBezTo>
                    <a:pt x="12960" y="8259"/>
                    <a:pt x="17280" y="41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5" name="Drawing"/>
          <p:cNvGrpSpPr/>
          <p:nvPr/>
        </p:nvGrpSpPr>
        <p:grpSpPr>
          <a:xfrm>
            <a:off x="520700" y="1616022"/>
            <a:ext cx="12335063" cy="7801029"/>
            <a:chOff x="0" y="0"/>
            <a:chExt cx="12335062" cy="7801027"/>
          </a:xfrm>
        </p:grpSpPr>
        <p:sp>
          <p:nvSpPr>
            <p:cNvPr id="1787" name="Line"/>
            <p:cNvSpPr/>
            <p:nvPr/>
          </p:nvSpPr>
          <p:spPr>
            <a:xfrm>
              <a:off x="2526755" y="150588"/>
              <a:ext cx="242552" cy="611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06" fill="norm" stroke="1" extrusionOk="0">
                  <a:moveTo>
                    <a:pt x="3925" y="6589"/>
                  </a:moveTo>
                  <a:cubicBezTo>
                    <a:pt x="3740" y="8211"/>
                    <a:pt x="3555" y="9833"/>
                    <a:pt x="3463" y="11823"/>
                  </a:cubicBezTo>
                  <a:cubicBezTo>
                    <a:pt x="3371" y="13814"/>
                    <a:pt x="3371" y="16173"/>
                    <a:pt x="3278" y="17574"/>
                  </a:cubicBezTo>
                  <a:cubicBezTo>
                    <a:pt x="3186" y="18974"/>
                    <a:pt x="3001" y="19417"/>
                    <a:pt x="2725" y="19195"/>
                  </a:cubicBezTo>
                  <a:cubicBezTo>
                    <a:pt x="2448" y="18974"/>
                    <a:pt x="2078" y="18090"/>
                    <a:pt x="1525" y="16357"/>
                  </a:cubicBezTo>
                  <a:cubicBezTo>
                    <a:pt x="971" y="14625"/>
                    <a:pt x="232" y="12045"/>
                    <a:pt x="48" y="9685"/>
                  </a:cubicBezTo>
                  <a:cubicBezTo>
                    <a:pt x="-137" y="7326"/>
                    <a:pt x="232" y="5189"/>
                    <a:pt x="878" y="3677"/>
                  </a:cubicBezTo>
                  <a:cubicBezTo>
                    <a:pt x="1525" y="2166"/>
                    <a:pt x="2448" y="1281"/>
                    <a:pt x="4109" y="692"/>
                  </a:cubicBezTo>
                  <a:cubicBezTo>
                    <a:pt x="5771" y="102"/>
                    <a:pt x="8171" y="-193"/>
                    <a:pt x="10294" y="139"/>
                  </a:cubicBezTo>
                  <a:cubicBezTo>
                    <a:pt x="12417" y="470"/>
                    <a:pt x="14263" y="1429"/>
                    <a:pt x="16109" y="3161"/>
                  </a:cubicBezTo>
                  <a:cubicBezTo>
                    <a:pt x="17955" y="4894"/>
                    <a:pt x="19801" y="7400"/>
                    <a:pt x="20632" y="9796"/>
                  </a:cubicBezTo>
                  <a:cubicBezTo>
                    <a:pt x="21463" y="12192"/>
                    <a:pt x="21278" y="14477"/>
                    <a:pt x="20263" y="16173"/>
                  </a:cubicBezTo>
                  <a:cubicBezTo>
                    <a:pt x="19248" y="17868"/>
                    <a:pt x="17401" y="18974"/>
                    <a:pt x="14725" y="19785"/>
                  </a:cubicBezTo>
                  <a:cubicBezTo>
                    <a:pt x="12048" y="20596"/>
                    <a:pt x="8540" y="21112"/>
                    <a:pt x="6417" y="21260"/>
                  </a:cubicBezTo>
                  <a:cubicBezTo>
                    <a:pt x="4294" y="21407"/>
                    <a:pt x="3555" y="21186"/>
                    <a:pt x="3094" y="20891"/>
                  </a:cubicBezTo>
                  <a:cubicBezTo>
                    <a:pt x="2632" y="20596"/>
                    <a:pt x="2448" y="20227"/>
                    <a:pt x="2817" y="19933"/>
                  </a:cubicBezTo>
                  <a:cubicBezTo>
                    <a:pt x="3186" y="19638"/>
                    <a:pt x="4109" y="19417"/>
                    <a:pt x="5032" y="19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2940050" y="473127"/>
              <a:ext cx="1333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2984500" y="600127"/>
              <a:ext cx="13335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3494206" y="153897"/>
              <a:ext cx="176095" cy="500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59" fill="norm" stroke="1" extrusionOk="0">
                  <a:moveTo>
                    <a:pt x="21393" y="1436"/>
                  </a:moveTo>
                  <a:cubicBezTo>
                    <a:pt x="19336" y="891"/>
                    <a:pt x="17279" y="347"/>
                    <a:pt x="14707" y="120"/>
                  </a:cubicBezTo>
                  <a:cubicBezTo>
                    <a:pt x="12136" y="-107"/>
                    <a:pt x="9050" y="-16"/>
                    <a:pt x="6607" y="438"/>
                  </a:cubicBezTo>
                  <a:cubicBezTo>
                    <a:pt x="4164" y="891"/>
                    <a:pt x="2364" y="1708"/>
                    <a:pt x="1336" y="2434"/>
                  </a:cubicBezTo>
                  <a:cubicBezTo>
                    <a:pt x="307" y="3160"/>
                    <a:pt x="50" y="3796"/>
                    <a:pt x="1207" y="4431"/>
                  </a:cubicBezTo>
                  <a:cubicBezTo>
                    <a:pt x="2364" y="5066"/>
                    <a:pt x="4936" y="5701"/>
                    <a:pt x="7379" y="6382"/>
                  </a:cubicBezTo>
                  <a:cubicBezTo>
                    <a:pt x="9822" y="7063"/>
                    <a:pt x="12136" y="7789"/>
                    <a:pt x="13164" y="8606"/>
                  </a:cubicBezTo>
                  <a:cubicBezTo>
                    <a:pt x="14193" y="9422"/>
                    <a:pt x="13936" y="10330"/>
                    <a:pt x="12650" y="11101"/>
                  </a:cubicBezTo>
                  <a:cubicBezTo>
                    <a:pt x="11364" y="11873"/>
                    <a:pt x="9050" y="12508"/>
                    <a:pt x="7250" y="12917"/>
                  </a:cubicBezTo>
                  <a:cubicBezTo>
                    <a:pt x="5450" y="13325"/>
                    <a:pt x="4164" y="13506"/>
                    <a:pt x="2879" y="13552"/>
                  </a:cubicBezTo>
                  <a:cubicBezTo>
                    <a:pt x="1593" y="13597"/>
                    <a:pt x="307" y="13506"/>
                    <a:pt x="50" y="13280"/>
                  </a:cubicBezTo>
                  <a:cubicBezTo>
                    <a:pt x="-207" y="13053"/>
                    <a:pt x="564" y="12690"/>
                    <a:pt x="1593" y="12508"/>
                  </a:cubicBezTo>
                  <a:cubicBezTo>
                    <a:pt x="2622" y="12327"/>
                    <a:pt x="3907" y="12327"/>
                    <a:pt x="4936" y="12508"/>
                  </a:cubicBezTo>
                  <a:cubicBezTo>
                    <a:pt x="5964" y="12690"/>
                    <a:pt x="6736" y="13053"/>
                    <a:pt x="6864" y="13733"/>
                  </a:cubicBezTo>
                  <a:cubicBezTo>
                    <a:pt x="6993" y="14414"/>
                    <a:pt x="6479" y="15412"/>
                    <a:pt x="5707" y="16411"/>
                  </a:cubicBezTo>
                  <a:cubicBezTo>
                    <a:pt x="4936" y="17409"/>
                    <a:pt x="3907" y="18407"/>
                    <a:pt x="3393" y="19179"/>
                  </a:cubicBezTo>
                  <a:cubicBezTo>
                    <a:pt x="2879" y="19950"/>
                    <a:pt x="2879" y="20495"/>
                    <a:pt x="3650" y="20858"/>
                  </a:cubicBezTo>
                  <a:cubicBezTo>
                    <a:pt x="4422" y="21221"/>
                    <a:pt x="5964" y="21402"/>
                    <a:pt x="8922" y="21448"/>
                  </a:cubicBezTo>
                  <a:cubicBezTo>
                    <a:pt x="11879" y="21493"/>
                    <a:pt x="16250" y="21402"/>
                    <a:pt x="20622" y="21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3848100" y="309022"/>
              <a:ext cx="209550" cy="259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441"/>
                  </a:moveTo>
                  <a:cubicBezTo>
                    <a:pt x="1091" y="92"/>
                    <a:pt x="2182" y="-256"/>
                    <a:pt x="3600" y="267"/>
                  </a:cubicBezTo>
                  <a:cubicBezTo>
                    <a:pt x="5018" y="789"/>
                    <a:pt x="6764" y="2183"/>
                    <a:pt x="9164" y="5057"/>
                  </a:cubicBezTo>
                  <a:cubicBezTo>
                    <a:pt x="11564" y="7931"/>
                    <a:pt x="14618" y="12286"/>
                    <a:pt x="16800" y="15247"/>
                  </a:cubicBezTo>
                  <a:cubicBezTo>
                    <a:pt x="18982" y="18209"/>
                    <a:pt x="20291" y="19776"/>
                    <a:pt x="21600" y="213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3936436" y="307755"/>
              <a:ext cx="146614" cy="298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67" fill="norm" stroke="1" extrusionOk="0">
                  <a:moveTo>
                    <a:pt x="21374" y="1388"/>
                  </a:moveTo>
                  <a:cubicBezTo>
                    <a:pt x="21065" y="628"/>
                    <a:pt x="20757" y="-133"/>
                    <a:pt x="19677" y="19"/>
                  </a:cubicBezTo>
                  <a:cubicBezTo>
                    <a:pt x="18597" y="171"/>
                    <a:pt x="16745" y="1236"/>
                    <a:pt x="13814" y="3822"/>
                  </a:cubicBezTo>
                  <a:cubicBezTo>
                    <a:pt x="10883" y="6408"/>
                    <a:pt x="6871" y="10515"/>
                    <a:pt x="4248" y="13329"/>
                  </a:cubicBezTo>
                  <a:cubicBezTo>
                    <a:pt x="1625" y="16143"/>
                    <a:pt x="391" y="17664"/>
                    <a:pt x="83" y="18805"/>
                  </a:cubicBezTo>
                  <a:cubicBezTo>
                    <a:pt x="-226" y="19946"/>
                    <a:pt x="391" y="20706"/>
                    <a:pt x="1008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4089400" y="485827"/>
              <a:ext cx="6350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4235450" y="587427"/>
              <a:ext cx="635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4248149" y="587427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4483099" y="333427"/>
              <a:ext cx="1143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00" y="2035"/>
                    <a:pt x="5600" y="4070"/>
                    <a:pt x="8400" y="6730"/>
                  </a:cubicBezTo>
                  <a:cubicBezTo>
                    <a:pt x="11200" y="9391"/>
                    <a:pt x="14000" y="12678"/>
                    <a:pt x="16200" y="15261"/>
                  </a:cubicBezTo>
                  <a:cubicBezTo>
                    <a:pt x="18400" y="17843"/>
                    <a:pt x="20000" y="1972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4521905" y="363680"/>
              <a:ext cx="138996" cy="318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16" fill="norm" stroke="1" extrusionOk="0">
                  <a:moveTo>
                    <a:pt x="21170" y="100"/>
                  </a:moveTo>
                  <a:cubicBezTo>
                    <a:pt x="19558" y="-42"/>
                    <a:pt x="17946" y="-184"/>
                    <a:pt x="15367" y="811"/>
                  </a:cubicBezTo>
                  <a:cubicBezTo>
                    <a:pt x="12788" y="1805"/>
                    <a:pt x="9242" y="3937"/>
                    <a:pt x="6340" y="6566"/>
                  </a:cubicBezTo>
                  <a:cubicBezTo>
                    <a:pt x="3439" y="9195"/>
                    <a:pt x="1182" y="12321"/>
                    <a:pt x="376" y="14879"/>
                  </a:cubicBezTo>
                  <a:cubicBezTo>
                    <a:pt x="-430" y="17437"/>
                    <a:pt x="215" y="19427"/>
                    <a:pt x="860" y="214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4635499" y="559946"/>
              <a:ext cx="152401" cy="12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8" fill="norm" stroke="1" extrusionOk="0">
                  <a:moveTo>
                    <a:pt x="0" y="3655"/>
                  </a:moveTo>
                  <a:cubicBezTo>
                    <a:pt x="1200" y="2557"/>
                    <a:pt x="2400" y="1459"/>
                    <a:pt x="3750" y="726"/>
                  </a:cubicBezTo>
                  <a:cubicBezTo>
                    <a:pt x="5100" y="-6"/>
                    <a:pt x="6600" y="-372"/>
                    <a:pt x="7500" y="543"/>
                  </a:cubicBezTo>
                  <a:cubicBezTo>
                    <a:pt x="8400" y="1459"/>
                    <a:pt x="8700" y="3655"/>
                    <a:pt x="8250" y="5669"/>
                  </a:cubicBezTo>
                  <a:cubicBezTo>
                    <a:pt x="7800" y="7682"/>
                    <a:pt x="6600" y="9513"/>
                    <a:pt x="5700" y="11343"/>
                  </a:cubicBezTo>
                  <a:cubicBezTo>
                    <a:pt x="4800" y="13174"/>
                    <a:pt x="4200" y="15004"/>
                    <a:pt x="4650" y="15920"/>
                  </a:cubicBezTo>
                  <a:cubicBezTo>
                    <a:pt x="5100" y="16835"/>
                    <a:pt x="6600" y="16835"/>
                    <a:pt x="9600" y="17567"/>
                  </a:cubicBezTo>
                  <a:cubicBezTo>
                    <a:pt x="12600" y="18299"/>
                    <a:pt x="17100" y="19764"/>
                    <a:pt x="21600" y="212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4203700" y="663627"/>
              <a:ext cx="317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4953000" y="689027"/>
              <a:ext cx="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4895849" y="682677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5200650" y="687804"/>
              <a:ext cx="952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2400" y="11040"/>
                    <a:pt x="4800" y="1783"/>
                    <a:pt x="8400" y="240"/>
                  </a:cubicBezTo>
                  <a:cubicBezTo>
                    <a:pt x="12000" y="-1303"/>
                    <a:pt x="168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5689600" y="689027"/>
              <a:ext cx="1143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5892799" y="714427"/>
              <a:ext cx="101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50" y="2571"/>
                    <a:pt x="20700" y="5143"/>
                    <a:pt x="17100" y="8743"/>
                  </a:cubicBezTo>
                  <a:cubicBezTo>
                    <a:pt x="13500" y="12343"/>
                    <a:pt x="6750" y="169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6457950" y="265694"/>
              <a:ext cx="184150" cy="397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19"/>
                  </a:moveTo>
                  <a:cubicBezTo>
                    <a:pt x="993" y="460"/>
                    <a:pt x="1986" y="0"/>
                    <a:pt x="3228" y="0"/>
                  </a:cubicBezTo>
                  <a:cubicBezTo>
                    <a:pt x="4469" y="0"/>
                    <a:pt x="5959" y="460"/>
                    <a:pt x="8317" y="2413"/>
                  </a:cubicBezTo>
                  <a:cubicBezTo>
                    <a:pt x="10676" y="4366"/>
                    <a:pt x="13903" y="7813"/>
                    <a:pt x="16262" y="11260"/>
                  </a:cubicBezTo>
                  <a:cubicBezTo>
                    <a:pt x="18621" y="14706"/>
                    <a:pt x="20110" y="1815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6483350" y="276277"/>
              <a:ext cx="196850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13" y="1252"/>
                    <a:pt x="16026" y="2504"/>
                    <a:pt x="13123" y="4748"/>
                  </a:cubicBezTo>
                  <a:cubicBezTo>
                    <a:pt x="10219" y="6991"/>
                    <a:pt x="7200" y="10226"/>
                    <a:pt x="4994" y="13200"/>
                  </a:cubicBezTo>
                  <a:cubicBezTo>
                    <a:pt x="2787" y="16174"/>
                    <a:pt x="1394" y="1888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6630621" y="587406"/>
              <a:ext cx="119429" cy="152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056" fill="norm" stroke="1" extrusionOk="0">
                  <a:moveTo>
                    <a:pt x="6602" y="3506"/>
                  </a:moveTo>
                  <a:cubicBezTo>
                    <a:pt x="5465" y="7884"/>
                    <a:pt x="4328" y="12262"/>
                    <a:pt x="3192" y="15473"/>
                  </a:cubicBezTo>
                  <a:cubicBezTo>
                    <a:pt x="2055" y="18684"/>
                    <a:pt x="918" y="20727"/>
                    <a:pt x="349" y="21019"/>
                  </a:cubicBezTo>
                  <a:cubicBezTo>
                    <a:pt x="-219" y="21311"/>
                    <a:pt x="-219" y="19852"/>
                    <a:pt x="1297" y="16787"/>
                  </a:cubicBezTo>
                  <a:cubicBezTo>
                    <a:pt x="2813" y="13722"/>
                    <a:pt x="5844" y="9052"/>
                    <a:pt x="8118" y="6133"/>
                  </a:cubicBezTo>
                  <a:cubicBezTo>
                    <a:pt x="10392" y="3214"/>
                    <a:pt x="11907" y="2046"/>
                    <a:pt x="13802" y="1170"/>
                  </a:cubicBezTo>
                  <a:cubicBezTo>
                    <a:pt x="15697" y="295"/>
                    <a:pt x="17970" y="-289"/>
                    <a:pt x="19297" y="149"/>
                  </a:cubicBezTo>
                  <a:cubicBezTo>
                    <a:pt x="20623" y="587"/>
                    <a:pt x="21002" y="2046"/>
                    <a:pt x="21192" y="4381"/>
                  </a:cubicBezTo>
                  <a:cubicBezTo>
                    <a:pt x="21381" y="6716"/>
                    <a:pt x="21381" y="9927"/>
                    <a:pt x="21381" y="13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6864350" y="246278"/>
              <a:ext cx="135732" cy="44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516" fill="norm" stroke="1" extrusionOk="0">
                  <a:moveTo>
                    <a:pt x="0" y="1133"/>
                  </a:moveTo>
                  <a:cubicBezTo>
                    <a:pt x="982" y="727"/>
                    <a:pt x="1964" y="322"/>
                    <a:pt x="3273" y="119"/>
                  </a:cubicBezTo>
                  <a:cubicBezTo>
                    <a:pt x="4582" y="-84"/>
                    <a:pt x="6218" y="-84"/>
                    <a:pt x="8182" y="575"/>
                  </a:cubicBezTo>
                  <a:cubicBezTo>
                    <a:pt x="10145" y="1234"/>
                    <a:pt x="12436" y="2553"/>
                    <a:pt x="12927" y="3719"/>
                  </a:cubicBezTo>
                  <a:cubicBezTo>
                    <a:pt x="13418" y="4885"/>
                    <a:pt x="12109" y="5899"/>
                    <a:pt x="10964" y="6609"/>
                  </a:cubicBezTo>
                  <a:cubicBezTo>
                    <a:pt x="9818" y="7319"/>
                    <a:pt x="8836" y="7724"/>
                    <a:pt x="9327" y="8181"/>
                  </a:cubicBezTo>
                  <a:cubicBezTo>
                    <a:pt x="9818" y="8637"/>
                    <a:pt x="11782" y="9144"/>
                    <a:pt x="14236" y="10412"/>
                  </a:cubicBezTo>
                  <a:cubicBezTo>
                    <a:pt x="16691" y="11679"/>
                    <a:pt x="19636" y="13708"/>
                    <a:pt x="20618" y="15229"/>
                  </a:cubicBezTo>
                  <a:cubicBezTo>
                    <a:pt x="21600" y="16750"/>
                    <a:pt x="20618" y="17764"/>
                    <a:pt x="17673" y="18727"/>
                  </a:cubicBezTo>
                  <a:cubicBezTo>
                    <a:pt x="14727" y="19691"/>
                    <a:pt x="9818" y="20603"/>
                    <a:pt x="4909" y="21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7502670" y="441377"/>
              <a:ext cx="441180" cy="159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126" fill="norm" stroke="1" extrusionOk="0">
                  <a:moveTo>
                    <a:pt x="456" y="19356"/>
                  </a:moveTo>
                  <a:cubicBezTo>
                    <a:pt x="148" y="18234"/>
                    <a:pt x="-161" y="17112"/>
                    <a:pt x="96" y="14306"/>
                  </a:cubicBezTo>
                  <a:cubicBezTo>
                    <a:pt x="353" y="11501"/>
                    <a:pt x="1176" y="7013"/>
                    <a:pt x="2256" y="4348"/>
                  </a:cubicBezTo>
                  <a:cubicBezTo>
                    <a:pt x="3336" y="1683"/>
                    <a:pt x="4673" y="842"/>
                    <a:pt x="6113" y="1964"/>
                  </a:cubicBezTo>
                  <a:cubicBezTo>
                    <a:pt x="7553" y="3086"/>
                    <a:pt x="9096" y="6171"/>
                    <a:pt x="10330" y="9678"/>
                  </a:cubicBezTo>
                  <a:cubicBezTo>
                    <a:pt x="11565" y="13184"/>
                    <a:pt x="12490" y="17112"/>
                    <a:pt x="13210" y="19216"/>
                  </a:cubicBezTo>
                  <a:cubicBezTo>
                    <a:pt x="13930" y="21319"/>
                    <a:pt x="14445" y="21600"/>
                    <a:pt x="15165" y="20478"/>
                  </a:cubicBezTo>
                  <a:cubicBezTo>
                    <a:pt x="15885" y="19356"/>
                    <a:pt x="16810" y="16831"/>
                    <a:pt x="17890" y="13184"/>
                  </a:cubicBezTo>
                  <a:cubicBezTo>
                    <a:pt x="18970" y="9538"/>
                    <a:pt x="20205" y="4769"/>
                    <a:pt x="2143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7613650" y="238177"/>
              <a:ext cx="15694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400"/>
                    <a:pt x="21600" y="10800"/>
                    <a:pt x="18900" y="14400"/>
                  </a:cubicBezTo>
                  <a:cubicBezTo>
                    <a:pt x="16200" y="18000"/>
                    <a:pt x="81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7664449" y="161977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7740650" y="244527"/>
              <a:ext cx="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7753350" y="181027"/>
              <a:ext cx="254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7794377" y="0"/>
              <a:ext cx="148832" cy="412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497" fill="norm" stroke="1" extrusionOk="0">
                  <a:moveTo>
                    <a:pt x="16920" y="14715"/>
                  </a:moveTo>
                  <a:cubicBezTo>
                    <a:pt x="13877" y="14715"/>
                    <a:pt x="10835" y="14715"/>
                    <a:pt x="8097" y="15266"/>
                  </a:cubicBezTo>
                  <a:cubicBezTo>
                    <a:pt x="5359" y="15817"/>
                    <a:pt x="2925" y="16919"/>
                    <a:pt x="1556" y="17856"/>
                  </a:cubicBezTo>
                  <a:cubicBezTo>
                    <a:pt x="187" y="18793"/>
                    <a:pt x="-117" y="19564"/>
                    <a:pt x="35" y="20226"/>
                  </a:cubicBezTo>
                  <a:cubicBezTo>
                    <a:pt x="187" y="20887"/>
                    <a:pt x="796" y="21438"/>
                    <a:pt x="2621" y="21493"/>
                  </a:cubicBezTo>
                  <a:cubicBezTo>
                    <a:pt x="4446" y="21548"/>
                    <a:pt x="7489" y="21107"/>
                    <a:pt x="10531" y="19509"/>
                  </a:cubicBezTo>
                  <a:cubicBezTo>
                    <a:pt x="13573" y="17911"/>
                    <a:pt x="16615" y="15156"/>
                    <a:pt x="18441" y="11960"/>
                  </a:cubicBezTo>
                  <a:cubicBezTo>
                    <a:pt x="20266" y="8764"/>
                    <a:pt x="20875" y="5128"/>
                    <a:pt x="21179" y="2924"/>
                  </a:cubicBezTo>
                  <a:cubicBezTo>
                    <a:pt x="21483" y="719"/>
                    <a:pt x="21483" y="-52"/>
                    <a:pt x="21027" y="3"/>
                  </a:cubicBezTo>
                  <a:cubicBezTo>
                    <a:pt x="20570" y="58"/>
                    <a:pt x="19658" y="940"/>
                    <a:pt x="18593" y="3254"/>
                  </a:cubicBezTo>
                  <a:cubicBezTo>
                    <a:pt x="17528" y="5568"/>
                    <a:pt x="16311" y="9315"/>
                    <a:pt x="16615" y="12346"/>
                  </a:cubicBezTo>
                  <a:cubicBezTo>
                    <a:pt x="16920" y="15377"/>
                    <a:pt x="18745" y="17691"/>
                    <a:pt x="20570" y="200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8375650" y="219127"/>
              <a:ext cx="2857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800" y="0"/>
                    <a:pt x="1600" y="0"/>
                    <a:pt x="3200" y="1052"/>
                  </a:cubicBezTo>
                  <a:cubicBezTo>
                    <a:pt x="4800" y="2105"/>
                    <a:pt x="7200" y="4209"/>
                    <a:pt x="9760" y="7034"/>
                  </a:cubicBezTo>
                  <a:cubicBezTo>
                    <a:pt x="12320" y="9858"/>
                    <a:pt x="15040" y="13403"/>
                    <a:pt x="17040" y="15951"/>
                  </a:cubicBezTo>
                  <a:cubicBezTo>
                    <a:pt x="19040" y="18498"/>
                    <a:pt x="20320" y="2004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8331199" y="212777"/>
              <a:ext cx="317501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880" y="104"/>
                    <a:pt x="20160" y="209"/>
                    <a:pt x="19368" y="835"/>
                  </a:cubicBezTo>
                  <a:cubicBezTo>
                    <a:pt x="18576" y="1461"/>
                    <a:pt x="17712" y="2609"/>
                    <a:pt x="15840" y="4748"/>
                  </a:cubicBezTo>
                  <a:cubicBezTo>
                    <a:pt x="13968" y="6887"/>
                    <a:pt x="11088" y="10017"/>
                    <a:pt x="8280" y="12678"/>
                  </a:cubicBezTo>
                  <a:cubicBezTo>
                    <a:pt x="5472" y="15339"/>
                    <a:pt x="2736" y="17530"/>
                    <a:pt x="1368" y="18939"/>
                  </a:cubicBezTo>
                  <a:cubicBezTo>
                    <a:pt x="0" y="20348"/>
                    <a:pt x="0" y="2097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8286750" y="790627"/>
              <a:ext cx="3302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8" y="0"/>
                    <a:pt x="7477" y="0"/>
                    <a:pt x="11077" y="3600"/>
                  </a:cubicBezTo>
                  <a:cubicBezTo>
                    <a:pt x="14677" y="7200"/>
                    <a:pt x="18138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8322733" y="873177"/>
              <a:ext cx="300567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21" y="0"/>
                  </a:moveTo>
                  <a:cubicBezTo>
                    <a:pt x="761" y="2400"/>
                    <a:pt x="0" y="4800"/>
                    <a:pt x="0" y="6000"/>
                  </a:cubicBezTo>
                  <a:cubicBezTo>
                    <a:pt x="0" y="7200"/>
                    <a:pt x="761" y="7200"/>
                    <a:pt x="4107" y="8400"/>
                  </a:cubicBezTo>
                  <a:cubicBezTo>
                    <a:pt x="7454" y="9600"/>
                    <a:pt x="13386" y="12000"/>
                    <a:pt x="16732" y="14400"/>
                  </a:cubicBezTo>
                  <a:cubicBezTo>
                    <a:pt x="20079" y="16800"/>
                    <a:pt x="20839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8611230" y="1097652"/>
              <a:ext cx="170821" cy="221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298" fill="norm" stroke="1" extrusionOk="0">
                  <a:moveTo>
                    <a:pt x="21002" y="5899"/>
                  </a:moveTo>
                  <a:cubicBezTo>
                    <a:pt x="21002" y="4880"/>
                    <a:pt x="21002" y="3861"/>
                    <a:pt x="21002" y="2843"/>
                  </a:cubicBezTo>
                  <a:cubicBezTo>
                    <a:pt x="21002" y="1824"/>
                    <a:pt x="21002" y="805"/>
                    <a:pt x="19441" y="295"/>
                  </a:cubicBezTo>
                  <a:cubicBezTo>
                    <a:pt x="17879" y="-214"/>
                    <a:pt x="14756" y="-214"/>
                    <a:pt x="11113" y="1518"/>
                  </a:cubicBezTo>
                  <a:cubicBezTo>
                    <a:pt x="7469" y="3250"/>
                    <a:pt x="3306" y="6714"/>
                    <a:pt x="1354" y="10178"/>
                  </a:cubicBezTo>
                  <a:cubicBezTo>
                    <a:pt x="-598" y="13643"/>
                    <a:pt x="-338" y="17107"/>
                    <a:pt x="1484" y="19043"/>
                  </a:cubicBezTo>
                  <a:cubicBezTo>
                    <a:pt x="3306" y="20978"/>
                    <a:pt x="6689" y="21386"/>
                    <a:pt x="9942" y="21284"/>
                  </a:cubicBezTo>
                  <a:cubicBezTo>
                    <a:pt x="13195" y="21182"/>
                    <a:pt x="16318" y="20571"/>
                    <a:pt x="19441" y="19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8811859" y="1135258"/>
              <a:ext cx="142429" cy="155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3" h="20931" fill="norm" stroke="1" extrusionOk="0">
                  <a:moveTo>
                    <a:pt x="10466" y="7442"/>
                  </a:moveTo>
                  <a:cubicBezTo>
                    <a:pt x="10775" y="6021"/>
                    <a:pt x="11083" y="4600"/>
                    <a:pt x="10775" y="3179"/>
                  </a:cubicBezTo>
                  <a:cubicBezTo>
                    <a:pt x="10466" y="1757"/>
                    <a:pt x="9540" y="336"/>
                    <a:pt x="8460" y="52"/>
                  </a:cubicBezTo>
                  <a:cubicBezTo>
                    <a:pt x="7380" y="-232"/>
                    <a:pt x="6146" y="621"/>
                    <a:pt x="4603" y="3463"/>
                  </a:cubicBezTo>
                  <a:cubicBezTo>
                    <a:pt x="3060" y="6305"/>
                    <a:pt x="1209" y="11136"/>
                    <a:pt x="437" y="14263"/>
                  </a:cubicBezTo>
                  <a:cubicBezTo>
                    <a:pt x="-334" y="17389"/>
                    <a:pt x="-25" y="18810"/>
                    <a:pt x="900" y="19805"/>
                  </a:cubicBezTo>
                  <a:cubicBezTo>
                    <a:pt x="1826" y="20800"/>
                    <a:pt x="3369" y="21368"/>
                    <a:pt x="6763" y="20515"/>
                  </a:cubicBezTo>
                  <a:cubicBezTo>
                    <a:pt x="10157" y="19663"/>
                    <a:pt x="15403" y="17389"/>
                    <a:pt x="18180" y="15542"/>
                  </a:cubicBezTo>
                  <a:cubicBezTo>
                    <a:pt x="20957" y="13694"/>
                    <a:pt x="21266" y="12273"/>
                    <a:pt x="20186" y="10568"/>
                  </a:cubicBezTo>
                  <a:cubicBezTo>
                    <a:pt x="19106" y="8863"/>
                    <a:pt x="16637" y="6873"/>
                    <a:pt x="14632" y="6163"/>
                  </a:cubicBezTo>
                  <a:cubicBezTo>
                    <a:pt x="12626" y="5452"/>
                    <a:pt x="11083" y="6021"/>
                    <a:pt x="11083" y="6589"/>
                  </a:cubicBezTo>
                  <a:cubicBezTo>
                    <a:pt x="11083" y="7157"/>
                    <a:pt x="12626" y="7726"/>
                    <a:pt x="14169" y="8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8963272" y="1117781"/>
              <a:ext cx="115517" cy="190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0899" fill="norm" stroke="1" extrusionOk="0">
                  <a:moveTo>
                    <a:pt x="6319" y="6605"/>
                  </a:moveTo>
                  <a:cubicBezTo>
                    <a:pt x="7091" y="8928"/>
                    <a:pt x="7862" y="11250"/>
                    <a:pt x="7669" y="13340"/>
                  </a:cubicBezTo>
                  <a:cubicBezTo>
                    <a:pt x="7476" y="15431"/>
                    <a:pt x="6319" y="17289"/>
                    <a:pt x="4969" y="18682"/>
                  </a:cubicBezTo>
                  <a:cubicBezTo>
                    <a:pt x="3619" y="20076"/>
                    <a:pt x="2076" y="21005"/>
                    <a:pt x="1112" y="20889"/>
                  </a:cubicBezTo>
                  <a:cubicBezTo>
                    <a:pt x="148" y="20773"/>
                    <a:pt x="-238" y="19611"/>
                    <a:pt x="148" y="17173"/>
                  </a:cubicBezTo>
                  <a:cubicBezTo>
                    <a:pt x="533" y="14734"/>
                    <a:pt x="1691" y="11018"/>
                    <a:pt x="3619" y="7999"/>
                  </a:cubicBezTo>
                  <a:cubicBezTo>
                    <a:pt x="5548" y="4979"/>
                    <a:pt x="8248" y="2657"/>
                    <a:pt x="10948" y="1263"/>
                  </a:cubicBezTo>
                  <a:cubicBezTo>
                    <a:pt x="13648" y="-130"/>
                    <a:pt x="16348" y="-595"/>
                    <a:pt x="18276" y="1031"/>
                  </a:cubicBezTo>
                  <a:cubicBezTo>
                    <a:pt x="20205" y="2657"/>
                    <a:pt x="21362" y="6373"/>
                    <a:pt x="20976" y="9857"/>
                  </a:cubicBezTo>
                  <a:cubicBezTo>
                    <a:pt x="20591" y="13340"/>
                    <a:pt x="18662" y="16592"/>
                    <a:pt x="16733" y="19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9195593" y="936677"/>
              <a:ext cx="81757" cy="370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97" fill="norm" stroke="1" extrusionOk="0">
                  <a:moveTo>
                    <a:pt x="21392" y="0"/>
                  </a:moveTo>
                  <a:cubicBezTo>
                    <a:pt x="15854" y="2455"/>
                    <a:pt x="10315" y="4909"/>
                    <a:pt x="6715" y="7977"/>
                  </a:cubicBezTo>
                  <a:cubicBezTo>
                    <a:pt x="3115" y="11045"/>
                    <a:pt x="1454" y="14727"/>
                    <a:pt x="623" y="16875"/>
                  </a:cubicBezTo>
                  <a:cubicBezTo>
                    <a:pt x="-208" y="19023"/>
                    <a:pt x="-208" y="19636"/>
                    <a:pt x="623" y="20189"/>
                  </a:cubicBezTo>
                  <a:cubicBezTo>
                    <a:pt x="1454" y="20741"/>
                    <a:pt x="3115" y="21232"/>
                    <a:pt x="5330" y="21416"/>
                  </a:cubicBezTo>
                  <a:cubicBezTo>
                    <a:pt x="7546" y="21600"/>
                    <a:pt x="10315" y="21477"/>
                    <a:pt x="12530" y="20986"/>
                  </a:cubicBezTo>
                  <a:cubicBezTo>
                    <a:pt x="14746" y="20495"/>
                    <a:pt x="16407" y="19636"/>
                    <a:pt x="18069" y="187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9138105" y="1136967"/>
              <a:ext cx="196396" cy="53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081" fill="norm" stroke="1" extrusionOk="0">
                  <a:moveTo>
                    <a:pt x="4776" y="21081"/>
                  </a:moveTo>
                  <a:cubicBezTo>
                    <a:pt x="3398" y="18589"/>
                    <a:pt x="2019" y="16096"/>
                    <a:pt x="1100" y="12773"/>
                  </a:cubicBezTo>
                  <a:cubicBezTo>
                    <a:pt x="181" y="9450"/>
                    <a:pt x="-279" y="5296"/>
                    <a:pt x="181" y="2804"/>
                  </a:cubicBezTo>
                  <a:cubicBezTo>
                    <a:pt x="640" y="312"/>
                    <a:pt x="2019" y="-519"/>
                    <a:pt x="5695" y="312"/>
                  </a:cubicBezTo>
                  <a:cubicBezTo>
                    <a:pt x="9372" y="1143"/>
                    <a:pt x="15347" y="3635"/>
                    <a:pt x="21321" y="61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9315449" y="1209727"/>
              <a:ext cx="44451" cy="56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3" fill="norm" stroke="1" extrusionOk="0">
                  <a:moveTo>
                    <a:pt x="21600" y="0"/>
                  </a:moveTo>
                  <a:cubicBezTo>
                    <a:pt x="15429" y="4000"/>
                    <a:pt x="9257" y="8000"/>
                    <a:pt x="6171" y="12400"/>
                  </a:cubicBezTo>
                  <a:cubicBezTo>
                    <a:pt x="3086" y="16800"/>
                    <a:pt x="3086" y="21600"/>
                    <a:pt x="2571" y="21200"/>
                  </a:cubicBezTo>
                  <a:cubicBezTo>
                    <a:pt x="2057" y="20800"/>
                    <a:pt x="1029" y="15200"/>
                    <a:pt x="0" y="9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9315449" y="1108127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100"/>
                    <a:pt x="0" y="12600"/>
                    <a:pt x="3600" y="9000"/>
                  </a:cubicBezTo>
                  <a:cubicBezTo>
                    <a:pt x="7200" y="5400"/>
                    <a:pt x="14400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9373972" y="1120827"/>
              <a:ext cx="112078" cy="162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471" fill="norm" stroke="1" extrusionOk="0">
                  <a:moveTo>
                    <a:pt x="10541" y="0"/>
                  </a:moveTo>
                  <a:cubicBezTo>
                    <a:pt x="8541" y="6452"/>
                    <a:pt x="6541" y="12904"/>
                    <a:pt x="4741" y="16691"/>
                  </a:cubicBezTo>
                  <a:cubicBezTo>
                    <a:pt x="2941" y="20478"/>
                    <a:pt x="1341" y="21600"/>
                    <a:pt x="541" y="21460"/>
                  </a:cubicBezTo>
                  <a:cubicBezTo>
                    <a:pt x="-259" y="21319"/>
                    <a:pt x="-259" y="19917"/>
                    <a:pt x="1141" y="17112"/>
                  </a:cubicBezTo>
                  <a:cubicBezTo>
                    <a:pt x="2541" y="14306"/>
                    <a:pt x="5341" y="10099"/>
                    <a:pt x="7741" y="7434"/>
                  </a:cubicBezTo>
                  <a:cubicBezTo>
                    <a:pt x="10141" y="4769"/>
                    <a:pt x="12141" y="3647"/>
                    <a:pt x="14341" y="3086"/>
                  </a:cubicBezTo>
                  <a:cubicBezTo>
                    <a:pt x="16541" y="2525"/>
                    <a:pt x="18941" y="2525"/>
                    <a:pt x="20141" y="3226"/>
                  </a:cubicBezTo>
                  <a:cubicBezTo>
                    <a:pt x="21341" y="3927"/>
                    <a:pt x="21341" y="5330"/>
                    <a:pt x="20941" y="8275"/>
                  </a:cubicBezTo>
                  <a:cubicBezTo>
                    <a:pt x="20541" y="11221"/>
                    <a:pt x="19741" y="15709"/>
                    <a:pt x="18941" y="201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9538426" y="1123912"/>
              <a:ext cx="145325" cy="146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043" fill="norm" stroke="1" extrusionOk="0">
                  <a:moveTo>
                    <a:pt x="6467" y="2295"/>
                  </a:moveTo>
                  <a:cubicBezTo>
                    <a:pt x="5528" y="1078"/>
                    <a:pt x="4589" y="-139"/>
                    <a:pt x="3806" y="13"/>
                  </a:cubicBezTo>
                  <a:cubicBezTo>
                    <a:pt x="3023" y="165"/>
                    <a:pt x="2397" y="1686"/>
                    <a:pt x="1771" y="4120"/>
                  </a:cubicBezTo>
                  <a:cubicBezTo>
                    <a:pt x="1145" y="6554"/>
                    <a:pt x="519" y="9900"/>
                    <a:pt x="206" y="12638"/>
                  </a:cubicBezTo>
                  <a:cubicBezTo>
                    <a:pt x="-107" y="15376"/>
                    <a:pt x="-107" y="17506"/>
                    <a:pt x="519" y="19027"/>
                  </a:cubicBezTo>
                  <a:cubicBezTo>
                    <a:pt x="1145" y="20548"/>
                    <a:pt x="2397" y="21461"/>
                    <a:pt x="4119" y="20853"/>
                  </a:cubicBezTo>
                  <a:cubicBezTo>
                    <a:pt x="5841" y="20244"/>
                    <a:pt x="8032" y="18115"/>
                    <a:pt x="9910" y="15224"/>
                  </a:cubicBezTo>
                  <a:cubicBezTo>
                    <a:pt x="11789" y="12334"/>
                    <a:pt x="13354" y="8684"/>
                    <a:pt x="13980" y="7771"/>
                  </a:cubicBezTo>
                  <a:cubicBezTo>
                    <a:pt x="14606" y="6858"/>
                    <a:pt x="14293" y="8684"/>
                    <a:pt x="14136" y="10357"/>
                  </a:cubicBezTo>
                  <a:cubicBezTo>
                    <a:pt x="13980" y="12030"/>
                    <a:pt x="13980" y="13551"/>
                    <a:pt x="15232" y="15224"/>
                  </a:cubicBezTo>
                  <a:cubicBezTo>
                    <a:pt x="16484" y="16898"/>
                    <a:pt x="18989" y="18723"/>
                    <a:pt x="21493" y="20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9727104" y="1147955"/>
              <a:ext cx="102696" cy="131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0" h="21320" fill="norm" stroke="1" extrusionOk="0">
                  <a:moveTo>
                    <a:pt x="20960" y="3834"/>
                  </a:moveTo>
                  <a:cubicBezTo>
                    <a:pt x="18800" y="2120"/>
                    <a:pt x="16640" y="406"/>
                    <a:pt x="13616" y="63"/>
                  </a:cubicBezTo>
                  <a:cubicBezTo>
                    <a:pt x="10592" y="-280"/>
                    <a:pt x="6704" y="749"/>
                    <a:pt x="3896" y="3834"/>
                  </a:cubicBezTo>
                  <a:cubicBezTo>
                    <a:pt x="1088" y="6920"/>
                    <a:pt x="-640" y="12063"/>
                    <a:pt x="224" y="15663"/>
                  </a:cubicBezTo>
                  <a:cubicBezTo>
                    <a:pt x="1088" y="19263"/>
                    <a:pt x="4544" y="21320"/>
                    <a:pt x="8432" y="21320"/>
                  </a:cubicBezTo>
                  <a:cubicBezTo>
                    <a:pt x="12320" y="21320"/>
                    <a:pt x="16640" y="19263"/>
                    <a:pt x="18800" y="16863"/>
                  </a:cubicBezTo>
                  <a:cubicBezTo>
                    <a:pt x="20960" y="14463"/>
                    <a:pt x="20960" y="11720"/>
                    <a:pt x="19016" y="9663"/>
                  </a:cubicBezTo>
                  <a:cubicBezTo>
                    <a:pt x="17072" y="7606"/>
                    <a:pt x="13184" y="6234"/>
                    <a:pt x="11024" y="5549"/>
                  </a:cubicBezTo>
                  <a:cubicBezTo>
                    <a:pt x="8864" y="4863"/>
                    <a:pt x="8432" y="4863"/>
                    <a:pt x="8000" y="48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9848850" y="1121262"/>
              <a:ext cx="285193" cy="190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314" fill="norm" stroke="1" extrusionOk="0">
                  <a:moveTo>
                    <a:pt x="0" y="4224"/>
                  </a:moveTo>
                  <a:cubicBezTo>
                    <a:pt x="320" y="7072"/>
                    <a:pt x="640" y="9921"/>
                    <a:pt x="800" y="12057"/>
                  </a:cubicBezTo>
                  <a:cubicBezTo>
                    <a:pt x="960" y="14193"/>
                    <a:pt x="960" y="15617"/>
                    <a:pt x="1360" y="15973"/>
                  </a:cubicBezTo>
                  <a:cubicBezTo>
                    <a:pt x="1760" y="16329"/>
                    <a:pt x="2560" y="15617"/>
                    <a:pt x="3200" y="14787"/>
                  </a:cubicBezTo>
                  <a:cubicBezTo>
                    <a:pt x="3840" y="13956"/>
                    <a:pt x="4320" y="13006"/>
                    <a:pt x="4800" y="11938"/>
                  </a:cubicBezTo>
                  <a:cubicBezTo>
                    <a:pt x="5280" y="10870"/>
                    <a:pt x="5760" y="9683"/>
                    <a:pt x="6080" y="9683"/>
                  </a:cubicBezTo>
                  <a:cubicBezTo>
                    <a:pt x="6400" y="9683"/>
                    <a:pt x="6560" y="10870"/>
                    <a:pt x="7040" y="11701"/>
                  </a:cubicBezTo>
                  <a:cubicBezTo>
                    <a:pt x="7520" y="12532"/>
                    <a:pt x="8320" y="13006"/>
                    <a:pt x="9600" y="13244"/>
                  </a:cubicBezTo>
                  <a:cubicBezTo>
                    <a:pt x="10880" y="13481"/>
                    <a:pt x="12640" y="13481"/>
                    <a:pt x="14400" y="12532"/>
                  </a:cubicBezTo>
                  <a:cubicBezTo>
                    <a:pt x="16160" y="11582"/>
                    <a:pt x="17920" y="9683"/>
                    <a:pt x="19040" y="8140"/>
                  </a:cubicBezTo>
                  <a:cubicBezTo>
                    <a:pt x="20160" y="6598"/>
                    <a:pt x="20640" y="5411"/>
                    <a:pt x="20880" y="4224"/>
                  </a:cubicBezTo>
                  <a:cubicBezTo>
                    <a:pt x="21120" y="3037"/>
                    <a:pt x="21120" y="1850"/>
                    <a:pt x="20720" y="1019"/>
                  </a:cubicBezTo>
                  <a:cubicBezTo>
                    <a:pt x="20320" y="189"/>
                    <a:pt x="19520" y="-286"/>
                    <a:pt x="19040" y="189"/>
                  </a:cubicBezTo>
                  <a:cubicBezTo>
                    <a:pt x="18560" y="663"/>
                    <a:pt x="18400" y="2088"/>
                    <a:pt x="18880" y="5173"/>
                  </a:cubicBezTo>
                  <a:cubicBezTo>
                    <a:pt x="19360" y="8259"/>
                    <a:pt x="20480" y="13006"/>
                    <a:pt x="21040" y="15973"/>
                  </a:cubicBezTo>
                  <a:cubicBezTo>
                    <a:pt x="21600" y="18940"/>
                    <a:pt x="21600" y="20127"/>
                    <a:pt x="21520" y="20721"/>
                  </a:cubicBezTo>
                  <a:cubicBezTo>
                    <a:pt x="21440" y="21314"/>
                    <a:pt x="21280" y="21314"/>
                    <a:pt x="21120" y="213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2191014" y="1971727"/>
              <a:ext cx="69586" cy="65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12" fill="norm" stroke="1" extrusionOk="0">
                  <a:moveTo>
                    <a:pt x="21518" y="0"/>
                  </a:moveTo>
                  <a:cubicBezTo>
                    <a:pt x="21518" y="1869"/>
                    <a:pt x="21518" y="3738"/>
                    <a:pt x="20536" y="5677"/>
                  </a:cubicBezTo>
                  <a:cubicBezTo>
                    <a:pt x="19554" y="7615"/>
                    <a:pt x="17591" y="9623"/>
                    <a:pt x="14973" y="11942"/>
                  </a:cubicBezTo>
                  <a:cubicBezTo>
                    <a:pt x="12354" y="14262"/>
                    <a:pt x="9082" y="16892"/>
                    <a:pt x="6791" y="18415"/>
                  </a:cubicBezTo>
                  <a:cubicBezTo>
                    <a:pt x="4500" y="19938"/>
                    <a:pt x="3191" y="20354"/>
                    <a:pt x="2209" y="20769"/>
                  </a:cubicBezTo>
                  <a:cubicBezTo>
                    <a:pt x="1227" y="21185"/>
                    <a:pt x="573" y="21600"/>
                    <a:pt x="245" y="21496"/>
                  </a:cubicBezTo>
                  <a:cubicBezTo>
                    <a:pt x="-82" y="21392"/>
                    <a:pt x="-82" y="20769"/>
                    <a:pt x="245" y="20250"/>
                  </a:cubicBezTo>
                  <a:cubicBezTo>
                    <a:pt x="573" y="19731"/>
                    <a:pt x="1227" y="19315"/>
                    <a:pt x="1882" y="18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2254250" y="1924423"/>
              <a:ext cx="495300" cy="123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1" fill="norm" stroke="1" extrusionOk="0">
                  <a:moveTo>
                    <a:pt x="0" y="21361"/>
                  </a:moveTo>
                  <a:cubicBezTo>
                    <a:pt x="2492" y="17700"/>
                    <a:pt x="4985" y="14039"/>
                    <a:pt x="7708" y="10561"/>
                  </a:cubicBezTo>
                  <a:cubicBezTo>
                    <a:pt x="10431" y="7083"/>
                    <a:pt x="13385" y="3788"/>
                    <a:pt x="15554" y="1958"/>
                  </a:cubicBezTo>
                  <a:cubicBezTo>
                    <a:pt x="17723" y="127"/>
                    <a:pt x="19108" y="-239"/>
                    <a:pt x="19985" y="127"/>
                  </a:cubicBezTo>
                  <a:cubicBezTo>
                    <a:pt x="20862" y="493"/>
                    <a:pt x="21231" y="1592"/>
                    <a:pt x="21600" y="26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2190749" y="2257477"/>
              <a:ext cx="342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67" y="18600"/>
                    <a:pt x="6933" y="15600"/>
                    <a:pt x="10533" y="12000"/>
                  </a:cubicBezTo>
                  <a:cubicBezTo>
                    <a:pt x="14133" y="8400"/>
                    <a:pt x="17867" y="4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2470150" y="2555927"/>
              <a:ext cx="1968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19" y="2674"/>
                    <a:pt x="6039" y="5349"/>
                    <a:pt x="9523" y="8743"/>
                  </a:cubicBezTo>
                  <a:cubicBezTo>
                    <a:pt x="13006" y="12137"/>
                    <a:pt x="16955" y="16251"/>
                    <a:pt x="19045" y="18514"/>
                  </a:cubicBezTo>
                  <a:cubicBezTo>
                    <a:pt x="21135" y="20777"/>
                    <a:pt x="21368" y="2118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2533649" y="2543227"/>
              <a:ext cx="1270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40" y="2850"/>
                    <a:pt x="13680" y="5700"/>
                    <a:pt x="10080" y="9300"/>
                  </a:cubicBezTo>
                  <a:cubicBezTo>
                    <a:pt x="6480" y="12900"/>
                    <a:pt x="3240" y="172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3083665" y="2056010"/>
              <a:ext cx="180235" cy="51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27" fill="norm" stroke="1" extrusionOk="0">
                  <a:moveTo>
                    <a:pt x="21387" y="994"/>
                  </a:moveTo>
                  <a:cubicBezTo>
                    <a:pt x="20634" y="549"/>
                    <a:pt x="19880" y="105"/>
                    <a:pt x="18875" y="16"/>
                  </a:cubicBezTo>
                  <a:cubicBezTo>
                    <a:pt x="17871" y="-73"/>
                    <a:pt x="16615" y="194"/>
                    <a:pt x="14480" y="1127"/>
                  </a:cubicBezTo>
                  <a:cubicBezTo>
                    <a:pt x="12345" y="2060"/>
                    <a:pt x="9331" y="3660"/>
                    <a:pt x="6820" y="5971"/>
                  </a:cubicBezTo>
                  <a:cubicBezTo>
                    <a:pt x="4308" y="8283"/>
                    <a:pt x="2299" y="11305"/>
                    <a:pt x="1168" y="13571"/>
                  </a:cubicBezTo>
                  <a:cubicBezTo>
                    <a:pt x="38" y="15838"/>
                    <a:pt x="-213" y="17349"/>
                    <a:pt x="164" y="18549"/>
                  </a:cubicBezTo>
                  <a:cubicBezTo>
                    <a:pt x="540" y="19749"/>
                    <a:pt x="1545" y="20638"/>
                    <a:pt x="3806" y="21083"/>
                  </a:cubicBezTo>
                  <a:cubicBezTo>
                    <a:pt x="6066" y="21527"/>
                    <a:pt x="9582" y="21527"/>
                    <a:pt x="13099" y="215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3267699" y="2187627"/>
              <a:ext cx="231151" cy="271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86" fill="norm" stroke="1" extrusionOk="0">
                  <a:moveTo>
                    <a:pt x="19677" y="0"/>
                  </a:moveTo>
                  <a:cubicBezTo>
                    <a:pt x="19480" y="2847"/>
                    <a:pt x="19284" y="5693"/>
                    <a:pt x="17713" y="8874"/>
                  </a:cubicBezTo>
                  <a:cubicBezTo>
                    <a:pt x="16142" y="12056"/>
                    <a:pt x="13197" y="15572"/>
                    <a:pt x="10939" y="17749"/>
                  </a:cubicBezTo>
                  <a:cubicBezTo>
                    <a:pt x="8680" y="19926"/>
                    <a:pt x="7109" y="20763"/>
                    <a:pt x="5735" y="21181"/>
                  </a:cubicBezTo>
                  <a:cubicBezTo>
                    <a:pt x="4360" y="21600"/>
                    <a:pt x="3182" y="21600"/>
                    <a:pt x="2200" y="21098"/>
                  </a:cubicBezTo>
                  <a:cubicBezTo>
                    <a:pt x="1219" y="20595"/>
                    <a:pt x="433" y="19591"/>
                    <a:pt x="139" y="18251"/>
                  </a:cubicBezTo>
                  <a:cubicBezTo>
                    <a:pt x="-156" y="16912"/>
                    <a:pt x="40" y="15237"/>
                    <a:pt x="531" y="14149"/>
                  </a:cubicBezTo>
                  <a:cubicBezTo>
                    <a:pt x="1022" y="13060"/>
                    <a:pt x="1808" y="12558"/>
                    <a:pt x="3575" y="12474"/>
                  </a:cubicBezTo>
                  <a:cubicBezTo>
                    <a:pt x="5342" y="12391"/>
                    <a:pt x="8091" y="12726"/>
                    <a:pt x="10742" y="14065"/>
                  </a:cubicBezTo>
                  <a:cubicBezTo>
                    <a:pt x="13393" y="15405"/>
                    <a:pt x="15946" y="17749"/>
                    <a:pt x="17713" y="19005"/>
                  </a:cubicBezTo>
                  <a:cubicBezTo>
                    <a:pt x="19480" y="20260"/>
                    <a:pt x="20462" y="20428"/>
                    <a:pt x="21444" y="205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3600450" y="2047927"/>
              <a:ext cx="137983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600" fill="norm" stroke="1" extrusionOk="0">
                  <a:moveTo>
                    <a:pt x="9818" y="0"/>
                  </a:moveTo>
                  <a:cubicBezTo>
                    <a:pt x="12436" y="878"/>
                    <a:pt x="15055" y="1756"/>
                    <a:pt x="17182" y="3556"/>
                  </a:cubicBezTo>
                  <a:cubicBezTo>
                    <a:pt x="19309" y="5356"/>
                    <a:pt x="20945" y="8078"/>
                    <a:pt x="21273" y="10756"/>
                  </a:cubicBezTo>
                  <a:cubicBezTo>
                    <a:pt x="21600" y="13434"/>
                    <a:pt x="20618" y="16068"/>
                    <a:pt x="18491" y="17868"/>
                  </a:cubicBezTo>
                  <a:cubicBezTo>
                    <a:pt x="16364" y="19668"/>
                    <a:pt x="13091" y="20634"/>
                    <a:pt x="9818" y="21117"/>
                  </a:cubicBezTo>
                  <a:cubicBezTo>
                    <a:pt x="6545" y="21600"/>
                    <a:pt x="3273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2830748" y="1452731"/>
              <a:ext cx="280752" cy="385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05" fill="norm" stroke="1" extrusionOk="0">
                  <a:moveTo>
                    <a:pt x="5423" y="12653"/>
                  </a:moveTo>
                  <a:cubicBezTo>
                    <a:pt x="4133" y="15131"/>
                    <a:pt x="2844" y="17610"/>
                    <a:pt x="1957" y="19144"/>
                  </a:cubicBezTo>
                  <a:cubicBezTo>
                    <a:pt x="1071" y="20679"/>
                    <a:pt x="587" y="21269"/>
                    <a:pt x="265" y="21033"/>
                  </a:cubicBezTo>
                  <a:cubicBezTo>
                    <a:pt x="-58" y="20797"/>
                    <a:pt x="-219" y="19735"/>
                    <a:pt x="587" y="17551"/>
                  </a:cubicBezTo>
                  <a:cubicBezTo>
                    <a:pt x="1393" y="15367"/>
                    <a:pt x="3166" y="12062"/>
                    <a:pt x="5020" y="9289"/>
                  </a:cubicBezTo>
                  <a:cubicBezTo>
                    <a:pt x="6874" y="6515"/>
                    <a:pt x="8808" y="4272"/>
                    <a:pt x="10017" y="2915"/>
                  </a:cubicBezTo>
                  <a:cubicBezTo>
                    <a:pt x="11226" y="1557"/>
                    <a:pt x="11709" y="1085"/>
                    <a:pt x="12274" y="672"/>
                  </a:cubicBezTo>
                  <a:cubicBezTo>
                    <a:pt x="12838" y="259"/>
                    <a:pt x="13482" y="-95"/>
                    <a:pt x="14047" y="23"/>
                  </a:cubicBezTo>
                  <a:cubicBezTo>
                    <a:pt x="14611" y="141"/>
                    <a:pt x="15094" y="731"/>
                    <a:pt x="15820" y="2679"/>
                  </a:cubicBezTo>
                  <a:cubicBezTo>
                    <a:pt x="16545" y="4626"/>
                    <a:pt x="17512" y="7931"/>
                    <a:pt x="18480" y="11295"/>
                  </a:cubicBezTo>
                  <a:cubicBezTo>
                    <a:pt x="19447" y="14659"/>
                    <a:pt x="20414" y="18082"/>
                    <a:pt x="21381" y="215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4451350" y="2340027"/>
              <a:ext cx="381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4438650" y="2416227"/>
              <a:ext cx="101600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4419600" y="2340027"/>
              <a:ext cx="2032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21600"/>
                    <a:pt x="7200" y="21600"/>
                    <a:pt x="10800" y="18000"/>
                  </a:cubicBezTo>
                  <a:cubicBezTo>
                    <a:pt x="14400" y="14400"/>
                    <a:pt x="180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4413250" y="2403527"/>
              <a:ext cx="2857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60" y="19200"/>
                    <a:pt x="8320" y="16800"/>
                    <a:pt x="11920" y="13200"/>
                  </a:cubicBezTo>
                  <a:cubicBezTo>
                    <a:pt x="15520" y="9600"/>
                    <a:pt x="18560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5312833" y="2097530"/>
              <a:ext cx="140361" cy="52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367" fill="norm" stroke="1" extrusionOk="0">
                  <a:moveTo>
                    <a:pt x="5082" y="10199"/>
                  </a:moveTo>
                  <a:cubicBezTo>
                    <a:pt x="4129" y="12107"/>
                    <a:pt x="3176" y="14016"/>
                    <a:pt x="2700" y="15621"/>
                  </a:cubicBezTo>
                  <a:cubicBezTo>
                    <a:pt x="2224" y="17225"/>
                    <a:pt x="2224" y="18527"/>
                    <a:pt x="2224" y="19524"/>
                  </a:cubicBezTo>
                  <a:cubicBezTo>
                    <a:pt x="2224" y="20522"/>
                    <a:pt x="2224" y="21216"/>
                    <a:pt x="2065" y="21346"/>
                  </a:cubicBezTo>
                  <a:cubicBezTo>
                    <a:pt x="1906" y="21476"/>
                    <a:pt x="1588" y="21042"/>
                    <a:pt x="1112" y="19307"/>
                  </a:cubicBezTo>
                  <a:cubicBezTo>
                    <a:pt x="635" y="17572"/>
                    <a:pt x="0" y="14536"/>
                    <a:pt x="0" y="11760"/>
                  </a:cubicBezTo>
                  <a:cubicBezTo>
                    <a:pt x="0" y="8984"/>
                    <a:pt x="635" y="6469"/>
                    <a:pt x="1747" y="4734"/>
                  </a:cubicBezTo>
                  <a:cubicBezTo>
                    <a:pt x="2859" y="2999"/>
                    <a:pt x="4447" y="2045"/>
                    <a:pt x="5876" y="1394"/>
                  </a:cubicBezTo>
                  <a:cubicBezTo>
                    <a:pt x="7306" y="743"/>
                    <a:pt x="8576" y="396"/>
                    <a:pt x="10006" y="180"/>
                  </a:cubicBezTo>
                  <a:cubicBezTo>
                    <a:pt x="11435" y="-37"/>
                    <a:pt x="13024" y="-124"/>
                    <a:pt x="15088" y="310"/>
                  </a:cubicBezTo>
                  <a:cubicBezTo>
                    <a:pt x="17153" y="743"/>
                    <a:pt x="19694" y="1698"/>
                    <a:pt x="20647" y="3216"/>
                  </a:cubicBezTo>
                  <a:cubicBezTo>
                    <a:pt x="21600" y="4734"/>
                    <a:pt x="20965" y="6816"/>
                    <a:pt x="18265" y="8247"/>
                  </a:cubicBezTo>
                  <a:cubicBezTo>
                    <a:pt x="15565" y="9678"/>
                    <a:pt x="10800" y="10459"/>
                    <a:pt x="7624" y="10936"/>
                  </a:cubicBezTo>
                  <a:cubicBezTo>
                    <a:pt x="4447" y="11413"/>
                    <a:pt x="2859" y="11587"/>
                    <a:pt x="1271" y="117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5384799" y="2301927"/>
              <a:ext cx="184151" cy="258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8" fill="norm" stroke="1" extrusionOk="0">
                  <a:moveTo>
                    <a:pt x="0" y="7316"/>
                  </a:moveTo>
                  <a:cubicBezTo>
                    <a:pt x="1738" y="6968"/>
                    <a:pt x="3476" y="6619"/>
                    <a:pt x="5338" y="7403"/>
                  </a:cubicBezTo>
                  <a:cubicBezTo>
                    <a:pt x="7200" y="8187"/>
                    <a:pt x="9186" y="10103"/>
                    <a:pt x="10303" y="12106"/>
                  </a:cubicBezTo>
                  <a:cubicBezTo>
                    <a:pt x="11421" y="14110"/>
                    <a:pt x="11669" y="16200"/>
                    <a:pt x="11545" y="17681"/>
                  </a:cubicBezTo>
                  <a:cubicBezTo>
                    <a:pt x="11421" y="19161"/>
                    <a:pt x="10924" y="20032"/>
                    <a:pt x="10055" y="20642"/>
                  </a:cubicBezTo>
                  <a:cubicBezTo>
                    <a:pt x="9186" y="21252"/>
                    <a:pt x="7945" y="21600"/>
                    <a:pt x="6703" y="20903"/>
                  </a:cubicBezTo>
                  <a:cubicBezTo>
                    <a:pt x="5462" y="20206"/>
                    <a:pt x="4221" y="18465"/>
                    <a:pt x="5586" y="15329"/>
                  </a:cubicBezTo>
                  <a:cubicBezTo>
                    <a:pt x="6952" y="12194"/>
                    <a:pt x="10924" y="7665"/>
                    <a:pt x="14028" y="4877"/>
                  </a:cubicBezTo>
                  <a:cubicBezTo>
                    <a:pt x="17131" y="2090"/>
                    <a:pt x="19366" y="104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5623771" y="2169528"/>
              <a:ext cx="122979" cy="41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3" h="21550" fill="norm" stroke="1" extrusionOk="0">
                  <a:moveTo>
                    <a:pt x="20573" y="947"/>
                  </a:moveTo>
                  <a:cubicBezTo>
                    <a:pt x="19511" y="504"/>
                    <a:pt x="18448" y="61"/>
                    <a:pt x="17209" y="5"/>
                  </a:cubicBezTo>
                  <a:cubicBezTo>
                    <a:pt x="15970" y="-50"/>
                    <a:pt x="14553" y="282"/>
                    <a:pt x="11721" y="1999"/>
                  </a:cubicBezTo>
                  <a:cubicBezTo>
                    <a:pt x="8888" y="3716"/>
                    <a:pt x="4639" y="6818"/>
                    <a:pt x="2160" y="9476"/>
                  </a:cubicBezTo>
                  <a:cubicBezTo>
                    <a:pt x="-319" y="12135"/>
                    <a:pt x="-1027" y="14350"/>
                    <a:pt x="1983" y="16288"/>
                  </a:cubicBezTo>
                  <a:cubicBezTo>
                    <a:pt x="4993" y="18227"/>
                    <a:pt x="11721" y="19888"/>
                    <a:pt x="18448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5861050" y="2252078"/>
              <a:ext cx="196850" cy="36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0" y="1080"/>
                  </a:moveTo>
                  <a:cubicBezTo>
                    <a:pt x="697" y="575"/>
                    <a:pt x="1394" y="69"/>
                    <a:pt x="2206" y="6"/>
                  </a:cubicBezTo>
                  <a:cubicBezTo>
                    <a:pt x="3019" y="-57"/>
                    <a:pt x="3948" y="322"/>
                    <a:pt x="6155" y="2280"/>
                  </a:cubicBezTo>
                  <a:cubicBezTo>
                    <a:pt x="8361" y="4238"/>
                    <a:pt x="11845" y="7775"/>
                    <a:pt x="14632" y="11248"/>
                  </a:cubicBezTo>
                  <a:cubicBezTo>
                    <a:pt x="17419" y="14722"/>
                    <a:pt x="19510" y="18132"/>
                    <a:pt x="21600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5924550" y="2270177"/>
              <a:ext cx="15240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1800"/>
                    <a:pt x="15600" y="3600"/>
                    <a:pt x="12900" y="6240"/>
                  </a:cubicBezTo>
                  <a:cubicBezTo>
                    <a:pt x="10200" y="8880"/>
                    <a:pt x="7800" y="12360"/>
                    <a:pt x="5700" y="15060"/>
                  </a:cubicBezTo>
                  <a:cubicBezTo>
                    <a:pt x="3600" y="17760"/>
                    <a:pt x="1800" y="1968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6316243" y="2327327"/>
              <a:ext cx="256007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21414" y="0"/>
                  </a:moveTo>
                  <a:cubicBezTo>
                    <a:pt x="16811" y="2541"/>
                    <a:pt x="12207" y="5082"/>
                    <a:pt x="9021" y="6988"/>
                  </a:cubicBezTo>
                  <a:cubicBezTo>
                    <a:pt x="5834" y="8894"/>
                    <a:pt x="4063" y="10165"/>
                    <a:pt x="2824" y="11118"/>
                  </a:cubicBezTo>
                  <a:cubicBezTo>
                    <a:pt x="1584" y="12071"/>
                    <a:pt x="876" y="12706"/>
                    <a:pt x="434" y="13553"/>
                  </a:cubicBezTo>
                  <a:cubicBezTo>
                    <a:pt x="-9" y="14400"/>
                    <a:pt x="-186" y="15459"/>
                    <a:pt x="257" y="16200"/>
                  </a:cubicBezTo>
                  <a:cubicBezTo>
                    <a:pt x="699" y="16941"/>
                    <a:pt x="1762" y="17365"/>
                    <a:pt x="4063" y="17894"/>
                  </a:cubicBezTo>
                  <a:cubicBezTo>
                    <a:pt x="6365" y="18424"/>
                    <a:pt x="9906" y="19059"/>
                    <a:pt x="12030" y="19694"/>
                  </a:cubicBezTo>
                  <a:cubicBezTo>
                    <a:pt x="14155" y="20329"/>
                    <a:pt x="14863" y="20965"/>
                    <a:pt x="155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6299200" y="2594027"/>
              <a:ext cx="247650" cy="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62" y="10800"/>
                    <a:pt x="8123" y="21600"/>
                    <a:pt x="11723" y="21600"/>
                  </a:cubicBezTo>
                  <a:cubicBezTo>
                    <a:pt x="15323" y="21600"/>
                    <a:pt x="18462" y="10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6710009" y="2320977"/>
              <a:ext cx="243242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fill="norm" stroke="1" extrusionOk="0">
                  <a:moveTo>
                    <a:pt x="21398" y="0"/>
                  </a:moveTo>
                  <a:cubicBezTo>
                    <a:pt x="19350" y="4062"/>
                    <a:pt x="17301" y="8123"/>
                    <a:pt x="14788" y="11169"/>
                  </a:cubicBezTo>
                  <a:cubicBezTo>
                    <a:pt x="12274" y="14215"/>
                    <a:pt x="9295" y="16246"/>
                    <a:pt x="7246" y="17354"/>
                  </a:cubicBezTo>
                  <a:cubicBezTo>
                    <a:pt x="5198" y="18462"/>
                    <a:pt x="4081" y="18646"/>
                    <a:pt x="3057" y="18462"/>
                  </a:cubicBezTo>
                  <a:cubicBezTo>
                    <a:pt x="2032" y="18277"/>
                    <a:pt x="1101" y="17723"/>
                    <a:pt x="543" y="16892"/>
                  </a:cubicBezTo>
                  <a:cubicBezTo>
                    <a:pt x="-16" y="16062"/>
                    <a:pt x="-202" y="14954"/>
                    <a:pt x="264" y="14123"/>
                  </a:cubicBezTo>
                  <a:cubicBezTo>
                    <a:pt x="729" y="13292"/>
                    <a:pt x="1846" y="12738"/>
                    <a:pt x="4081" y="12369"/>
                  </a:cubicBezTo>
                  <a:cubicBezTo>
                    <a:pt x="6315" y="12000"/>
                    <a:pt x="9667" y="11815"/>
                    <a:pt x="12181" y="12738"/>
                  </a:cubicBezTo>
                  <a:cubicBezTo>
                    <a:pt x="14695" y="13662"/>
                    <a:pt x="16370" y="15692"/>
                    <a:pt x="17208" y="17354"/>
                  </a:cubicBezTo>
                  <a:cubicBezTo>
                    <a:pt x="18046" y="19015"/>
                    <a:pt x="18046" y="20308"/>
                    <a:pt x="180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7073900" y="2245772"/>
              <a:ext cx="119754" cy="468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0" h="21458" fill="norm" stroke="1" extrusionOk="0">
                  <a:moveTo>
                    <a:pt x="5586" y="245"/>
                  </a:moveTo>
                  <a:cubicBezTo>
                    <a:pt x="7448" y="52"/>
                    <a:pt x="9310" y="-142"/>
                    <a:pt x="11731" y="149"/>
                  </a:cubicBezTo>
                  <a:cubicBezTo>
                    <a:pt x="14152" y="439"/>
                    <a:pt x="17131" y="1214"/>
                    <a:pt x="18993" y="3200"/>
                  </a:cubicBezTo>
                  <a:cubicBezTo>
                    <a:pt x="20855" y="5185"/>
                    <a:pt x="21600" y="8382"/>
                    <a:pt x="20669" y="11239"/>
                  </a:cubicBezTo>
                  <a:cubicBezTo>
                    <a:pt x="19738" y="14097"/>
                    <a:pt x="17131" y="16615"/>
                    <a:pt x="13407" y="18262"/>
                  </a:cubicBezTo>
                  <a:cubicBezTo>
                    <a:pt x="9683" y="19908"/>
                    <a:pt x="4841" y="20683"/>
                    <a:pt x="0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6050342" y="1686927"/>
              <a:ext cx="458409" cy="300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463" fill="norm" stroke="1" extrusionOk="0">
                  <a:moveTo>
                    <a:pt x="6328" y="7182"/>
                  </a:moveTo>
                  <a:cubicBezTo>
                    <a:pt x="4436" y="11563"/>
                    <a:pt x="2545" y="15943"/>
                    <a:pt x="1450" y="18435"/>
                  </a:cubicBezTo>
                  <a:cubicBezTo>
                    <a:pt x="355" y="20928"/>
                    <a:pt x="57" y="21532"/>
                    <a:pt x="7" y="21456"/>
                  </a:cubicBezTo>
                  <a:cubicBezTo>
                    <a:pt x="-43" y="21381"/>
                    <a:pt x="156" y="20626"/>
                    <a:pt x="1151" y="18209"/>
                  </a:cubicBezTo>
                  <a:cubicBezTo>
                    <a:pt x="2147" y="15792"/>
                    <a:pt x="3939" y="11714"/>
                    <a:pt x="5332" y="8617"/>
                  </a:cubicBezTo>
                  <a:cubicBezTo>
                    <a:pt x="6726" y="5521"/>
                    <a:pt x="7721" y="3406"/>
                    <a:pt x="8368" y="2047"/>
                  </a:cubicBezTo>
                  <a:cubicBezTo>
                    <a:pt x="9015" y="687"/>
                    <a:pt x="9314" y="83"/>
                    <a:pt x="9662" y="8"/>
                  </a:cubicBezTo>
                  <a:cubicBezTo>
                    <a:pt x="10010" y="-68"/>
                    <a:pt x="10409" y="385"/>
                    <a:pt x="11802" y="2424"/>
                  </a:cubicBezTo>
                  <a:cubicBezTo>
                    <a:pt x="13196" y="4463"/>
                    <a:pt x="15585" y="8089"/>
                    <a:pt x="17078" y="10505"/>
                  </a:cubicBezTo>
                  <a:cubicBezTo>
                    <a:pt x="18571" y="12922"/>
                    <a:pt x="19168" y="14131"/>
                    <a:pt x="19516" y="15188"/>
                  </a:cubicBezTo>
                  <a:cubicBezTo>
                    <a:pt x="19865" y="16245"/>
                    <a:pt x="19964" y="17152"/>
                    <a:pt x="20263" y="17605"/>
                  </a:cubicBezTo>
                  <a:cubicBezTo>
                    <a:pt x="20562" y="18058"/>
                    <a:pt x="21059" y="18058"/>
                    <a:pt x="21557" y="180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7893050" y="2527850"/>
              <a:ext cx="234950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6032" y="12302"/>
                    <a:pt x="12065" y="4448"/>
                    <a:pt x="15665" y="1502"/>
                  </a:cubicBezTo>
                  <a:cubicBezTo>
                    <a:pt x="19265" y="-1443"/>
                    <a:pt x="20432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7880350" y="2657527"/>
              <a:ext cx="2476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8514"/>
                    <a:pt x="7754" y="15429"/>
                    <a:pt x="11354" y="11829"/>
                  </a:cubicBezTo>
                  <a:cubicBezTo>
                    <a:pt x="14954" y="8229"/>
                    <a:pt x="18277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8963997" y="2289227"/>
              <a:ext cx="408604" cy="466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521" fill="norm" stroke="1" extrusionOk="0">
                  <a:moveTo>
                    <a:pt x="20491" y="0"/>
                  </a:moveTo>
                  <a:cubicBezTo>
                    <a:pt x="16817" y="1759"/>
                    <a:pt x="13142" y="3519"/>
                    <a:pt x="10804" y="4691"/>
                  </a:cubicBezTo>
                  <a:cubicBezTo>
                    <a:pt x="8466" y="5864"/>
                    <a:pt x="7464" y="6451"/>
                    <a:pt x="6740" y="6890"/>
                  </a:cubicBezTo>
                  <a:cubicBezTo>
                    <a:pt x="6017" y="7330"/>
                    <a:pt x="5571" y="7624"/>
                    <a:pt x="5237" y="8063"/>
                  </a:cubicBezTo>
                  <a:cubicBezTo>
                    <a:pt x="4903" y="8503"/>
                    <a:pt x="4681" y="9090"/>
                    <a:pt x="4903" y="9432"/>
                  </a:cubicBezTo>
                  <a:cubicBezTo>
                    <a:pt x="5126" y="9774"/>
                    <a:pt x="5794" y="9871"/>
                    <a:pt x="6963" y="9920"/>
                  </a:cubicBezTo>
                  <a:cubicBezTo>
                    <a:pt x="8132" y="9969"/>
                    <a:pt x="9802" y="9969"/>
                    <a:pt x="10916" y="9969"/>
                  </a:cubicBezTo>
                  <a:cubicBezTo>
                    <a:pt x="12029" y="9969"/>
                    <a:pt x="12586" y="9969"/>
                    <a:pt x="13142" y="10018"/>
                  </a:cubicBezTo>
                  <a:cubicBezTo>
                    <a:pt x="13699" y="10067"/>
                    <a:pt x="14256" y="10165"/>
                    <a:pt x="14423" y="10458"/>
                  </a:cubicBezTo>
                  <a:cubicBezTo>
                    <a:pt x="14590" y="10751"/>
                    <a:pt x="14367" y="11240"/>
                    <a:pt x="13309" y="11973"/>
                  </a:cubicBezTo>
                  <a:cubicBezTo>
                    <a:pt x="12252" y="12706"/>
                    <a:pt x="10359" y="13683"/>
                    <a:pt x="8299" y="14807"/>
                  </a:cubicBezTo>
                  <a:cubicBezTo>
                    <a:pt x="6239" y="15931"/>
                    <a:pt x="4013" y="17202"/>
                    <a:pt x="2621" y="18081"/>
                  </a:cubicBezTo>
                  <a:cubicBezTo>
                    <a:pt x="1229" y="18961"/>
                    <a:pt x="672" y="19450"/>
                    <a:pt x="338" y="19938"/>
                  </a:cubicBezTo>
                  <a:cubicBezTo>
                    <a:pt x="4" y="20427"/>
                    <a:pt x="-107" y="20916"/>
                    <a:pt x="116" y="21209"/>
                  </a:cubicBezTo>
                  <a:cubicBezTo>
                    <a:pt x="338" y="21502"/>
                    <a:pt x="895" y="21600"/>
                    <a:pt x="2621" y="21453"/>
                  </a:cubicBezTo>
                  <a:cubicBezTo>
                    <a:pt x="4347" y="21307"/>
                    <a:pt x="7241" y="20916"/>
                    <a:pt x="9914" y="20623"/>
                  </a:cubicBezTo>
                  <a:cubicBezTo>
                    <a:pt x="12586" y="20329"/>
                    <a:pt x="15035" y="20134"/>
                    <a:pt x="16928" y="20183"/>
                  </a:cubicBezTo>
                  <a:cubicBezTo>
                    <a:pt x="18821" y="20232"/>
                    <a:pt x="20157" y="20525"/>
                    <a:pt x="21493" y="20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9017000" y="2962327"/>
              <a:ext cx="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9017942" y="2864875"/>
              <a:ext cx="49424" cy="45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4" h="20281" fill="norm" stroke="1" extrusionOk="0">
                  <a:moveTo>
                    <a:pt x="7391" y="3795"/>
                  </a:moveTo>
                  <a:cubicBezTo>
                    <a:pt x="3935" y="6612"/>
                    <a:pt x="479" y="9429"/>
                    <a:pt x="47" y="12716"/>
                  </a:cubicBezTo>
                  <a:cubicBezTo>
                    <a:pt x="-385" y="16003"/>
                    <a:pt x="2207" y="19760"/>
                    <a:pt x="5663" y="20229"/>
                  </a:cubicBezTo>
                  <a:cubicBezTo>
                    <a:pt x="9119" y="20699"/>
                    <a:pt x="13439" y="17882"/>
                    <a:pt x="16463" y="14125"/>
                  </a:cubicBezTo>
                  <a:cubicBezTo>
                    <a:pt x="19487" y="10369"/>
                    <a:pt x="21215" y="5673"/>
                    <a:pt x="19487" y="2856"/>
                  </a:cubicBezTo>
                  <a:cubicBezTo>
                    <a:pt x="17759" y="38"/>
                    <a:pt x="12575" y="-901"/>
                    <a:pt x="9551" y="977"/>
                  </a:cubicBezTo>
                  <a:cubicBezTo>
                    <a:pt x="6527" y="2856"/>
                    <a:pt x="5663" y="7551"/>
                    <a:pt x="4799" y="12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9086850" y="3000427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9105900" y="3032177"/>
              <a:ext cx="952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9290049" y="2949627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9091119" y="2123649"/>
              <a:ext cx="116381" cy="157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126" fill="norm" stroke="1" extrusionOk="0">
                  <a:moveTo>
                    <a:pt x="5008" y="12001"/>
                  </a:moveTo>
                  <a:cubicBezTo>
                    <a:pt x="4622" y="13422"/>
                    <a:pt x="4237" y="14843"/>
                    <a:pt x="3465" y="16691"/>
                  </a:cubicBezTo>
                  <a:cubicBezTo>
                    <a:pt x="2694" y="18538"/>
                    <a:pt x="1537" y="20812"/>
                    <a:pt x="765" y="21096"/>
                  </a:cubicBezTo>
                  <a:cubicBezTo>
                    <a:pt x="-6" y="21380"/>
                    <a:pt x="-392" y="19675"/>
                    <a:pt x="572" y="16264"/>
                  </a:cubicBezTo>
                  <a:cubicBezTo>
                    <a:pt x="1537" y="12854"/>
                    <a:pt x="3851" y="7738"/>
                    <a:pt x="5779" y="4612"/>
                  </a:cubicBezTo>
                  <a:cubicBezTo>
                    <a:pt x="7708" y="1485"/>
                    <a:pt x="9251" y="348"/>
                    <a:pt x="11758" y="64"/>
                  </a:cubicBezTo>
                  <a:cubicBezTo>
                    <a:pt x="14265" y="-220"/>
                    <a:pt x="17737" y="348"/>
                    <a:pt x="19472" y="3617"/>
                  </a:cubicBezTo>
                  <a:cubicBezTo>
                    <a:pt x="21208" y="6885"/>
                    <a:pt x="21208" y="12854"/>
                    <a:pt x="21208" y="18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9766299" y="2390827"/>
              <a:ext cx="63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048"/>
                    <a:pt x="21600" y="12096"/>
                    <a:pt x="18000" y="15696"/>
                  </a:cubicBezTo>
                  <a:cubicBezTo>
                    <a:pt x="14400" y="19296"/>
                    <a:pt x="7200" y="2044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9594850" y="2403527"/>
              <a:ext cx="3048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0" y="15600"/>
                    <a:pt x="6900" y="9600"/>
                    <a:pt x="10500" y="6000"/>
                  </a:cubicBezTo>
                  <a:cubicBezTo>
                    <a:pt x="14100" y="2400"/>
                    <a:pt x="1785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9569450" y="2733727"/>
              <a:ext cx="3365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32" y="18400"/>
                    <a:pt x="7064" y="15200"/>
                    <a:pt x="10664" y="11600"/>
                  </a:cubicBezTo>
                  <a:cubicBezTo>
                    <a:pt x="14264" y="8000"/>
                    <a:pt x="17932" y="4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10274300" y="2384477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10139341" y="2384477"/>
              <a:ext cx="147659" cy="426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522" fill="norm" stroke="1" extrusionOk="0">
                  <a:moveTo>
                    <a:pt x="20310" y="0"/>
                  </a:moveTo>
                  <a:cubicBezTo>
                    <a:pt x="17268" y="428"/>
                    <a:pt x="14226" y="855"/>
                    <a:pt x="10879" y="2085"/>
                  </a:cubicBezTo>
                  <a:cubicBezTo>
                    <a:pt x="7533" y="3315"/>
                    <a:pt x="3882" y="5347"/>
                    <a:pt x="1905" y="7913"/>
                  </a:cubicBezTo>
                  <a:cubicBezTo>
                    <a:pt x="-73" y="10479"/>
                    <a:pt x="-377" y="13580"/>
                    <a:pt x="384" y="15772"/>
                  </a:cubicBezTo>
                  <a:cubicBezTo>
                    <a:pt x="1144" y="17964"/>
                    <a:pt x="2969" y="19248"/>
                    <a:pt x="5708" y="20103"/>
                  </a:cubicBezTo>
                  <a:cubicBezTo>
                    <a:pt x="8446" y="20958"/>
                    <a:pt x="12096" y="21386"/>
                    <a:pt x="14834" y="21493"/>
                  </a:cubicBezTo>
                  <a:cubicBezTo>
                    <a:pt x="17572" y="21600"/>
                    <a:pt x="19398" y="21386"/>
                    <a:pt x="21223" y="211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10363200" y="2467027"/>
              <a:ext cx="254000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40" y="1440"/>
                    <a:pt x="4680" y="2880"/>
                    <a:pt x="7830" y="5472"/>
                  </a:cubicBezTo>
                  <a:cubicBezTo>
                    <a:pt x="10980" y="8064"/>
                    <a:pt x="14940" y="11808"/>
                    <a:pt x="17370" y="14688"/>
                  </a:cubicBezTo>
                  <a:cubicBezTo>
                    <a:pt x="19800" y="17568"/>
                    <a:pt x="20700" y="195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10463199" y="2479727"/>
              <a:ext cx="1413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600" fill="norm" stroke="1" extrusionOk="0">
                  <a:moveTo>
                    <a:pt x="21205" y="0"/>
                  </a:moveTo>
                  <a:cubicBezTo>
                    <a:pt x="19617" y="122"/>
                    <a:pt x="18029" y="244"/>
                    <a:pt x="16440" y="976"/>
                  </a:cubicBezTo>
                  <a:cubicBezTo>
                    <a:pt x="14852" y="1708"/>
                    <a:pt x="13264" y="3051"/>
                    <a:pt x="10405" y="5736"/>
                  </a:cubicBezTo>
                  <a:cubicBezTo>
                    <a:pt x="7546" y="8420"/>
                    <a:pt x="3417" y="12447"/>
                    <a:pt x="1511" y="15315"/>
                  </a:cubicBezTo>
                  <a:cubicBezTo>
                    <a:pt x="-395" y="18183"/>
                    <a:pt x="-77" y="19892"/>
                    <a:pt x="2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10655300" y="2740077"/>
              <a:ext cx="127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10642599" y="2644827"/>
              <a:ext cx="60018" cy="72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091" fill="norm" stroke="1" extrusionOk="0">
                  <a:moveTo>
                    <a:pt x="15641" y="0"/>
                  </a:moveTo>
                  <a:cubicBezTo>
                    <a:pt x="11917" y="0"/>
                    <a:pt x="8193" y="0"/>
                    <a:pt x="5214" y="1543"/>
                  </a:cubicBezTo>
                  <a:cubicBezTo>
                    <a:pt x="2234" y="3086"/>
                    <a:pt x="0" y="6171"/>
                    <a:pt x="0" y="9566"/>
                  </a:cubicBezTo>
                  <a:cubicBezTo>
                    <a:pt x="0" y="12960"/>
                    <a:pt x="2234" y="16663"/>
                    <a:pt x="5214" y="18823"/>
                  </a:cubicBezTo>
                  <a:cubicBezTo>
                    <a:pt x="8193" y="20983"/>
                    <a:pt x="11917" y="21600"/>
                    <a:pt x="14897" y="20674"/>
                  </a:cubicBezTo>
                  <a:cubicBezTo>
                    <a:pt x="17876" y="19749"/>
                    <a:pt x="20110" y="17280"/>
                    <a:pt x="20855" y="14503"/>
                  </a:cubicBezTo>
                  <a:cubicBezTo>
                    <a:pt x="21600" y="11726"/>
                    <a:pt x="20855" y="8640"/>
                    <a:pt x="17503" y="6480"/>
                  </a:cubicBezTo>
                  <a:cubicBezTo>
                    <a:pt x="14152" y="4320"/>
                    <a:pt x="8193" y="3086"/>
                    <a:pt x="2234" y="1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10883900" y="2517827"/>
              <a:ext cx="234950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27" y="0"/>
                    <a:pt x="19654" y="0"/>
                    <a:pt x="17903" y="1200"/>
                  </a:cubicBezTo>
                  <a:cubicBezTo>
                    <a:pt x="16151" y="2400"/>
                    <a:pt x="13622" y="4800"/>
                    <a:pt x="10897" y="7091"/>
                  </a:cubicBezTo>
                  <a:cubicBezTo>
                    <a:pt x="8173" y="9382"/>
                    <a:pt x="5254" y="11564"/>
                    <a:pt x="3211" y="13309"/>
                  </a:cubicBezTo>
                  <a:cubicBezTo>
                    <a:pt x="1168" y="15055"/>
                    <a:pt x="0" y="16364"/>
                    <a:pt x="0" y="17127"/>
                  </a:cubicBezTo>
                  <a:cubicBezTo>
                    <a:pt x="0" y="17891"/>
                    <a:pt x="1168" y="18109"/>
                    <a:pt x="4378" y="18655"/>
                  </a:cubicBezTo>
                  <a:cubicBezTo>
                    <a:pt x="7589" y="19200"/>
                    <a:pt x="12843" y="20073"/>
                    <a:pt x="15665" y="20618"/>
                  </a:cubicBezTo>
                  <a:cubicBezTo>
                    <a:pt x="18486" y="21164"/>
                    <a:pt x="18876" y="21382"/>
                    <a:pt x="1926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10909300" y="2803577"/>
              <a:ext cx="1524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11204822" y="2555927"/>
              <a:ext cx="23152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20890" y="0"/>
                  </a:moveTo>
                  <a:cubicBezTo>
                    <a:pt x="18337" y="5400"/>
                    <a:pt x="15784" y="10800"/>
                    <a:pt x="13232" y="14287"/>
                  </a:cubicBezTo>
                  <a:cubicBezTo>
                    <a:pt x="10679" y="17775"/>
                    <a:pt x="8126" y="19350"/>
                    <a:pt x="6359" y="20138"/>
                  </a:cubicBezTo>
                  <a:cubicBezTo>
                    <a:pt x="4592" y="20925"/>
                    <a:pt x="3610" y="20925"/>
                    <a:pt x="2726" y="20588"/>
                  </a:cubicBezTo>
                  <a:cubicBezTo>
                    <a:pt x="1843" y="20250"/>
                    <a:pt x="1057" y="19575"/>
                    <a:pt x="566" y="18562"/>
                  </a:cubicBezTo>
                  <a:cubicBezTo>
                    <a:pt x="75" y="17550"/>
                    <a:pt x="-121" y="16200"/>
                    <a:pt x="75" y="15075"/>
                  </a:cubicBezTo>
                  <a:cubicBezTo>
                    <a:pt x="272" y="13950"/>
                    <a:pt x="861" y="13050"/>
                    <a:pt x="2235" y="12488"/>
                  </a:cubicBezTo>
                  <a:cubicBezTo>
                    <a:pt x="3610" y="11925"/>
                    <a:pt x="5770" y="11700"/>
                    <a:pt x="9108" y="13275"/>
                  </a:cubicBezTo>
                  <a:cubicBezTo>
                    <a:pt x="12446" y="14850"/>
                    <a:pt x="16963" y="18225"/>
                    <a:pt x="214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11461750" y="2434714"/>
              <a:ext cx="149003" cy="423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404" fill="norm" stroke="1" extrusionOk="0">
                  <a:moveTo>
                    <a:pt x="9900" y="350"/>
                  </a:moveTo>
                  <a:cubicBezTo>
                    <a:pt x="11400" y="136"/>
                    <a:pt x="12900" y="-78"/>
                    <a:pt x="14250" y="29"/>
                  </a:cubicBezTo>
                  <a:cubicBezTo>
                    <a:pt x="15600" y="136"/>
                    <a:pt x="16800" y="564"/>
                    <a:pt x="18300" y="2488"/>
                  </a:cubicBezTo>
                  <a:cubicBezTo>
                    <a:pt x="19800" y="4413"/>
                    <a:pt x="21600" y="7835"/>
                    <a:pt x="21000" y="10989"/>
                  </a:cubicBezTo>
                  <a:cubicBezTo>
                    <a:pt x="20400" y="14144"/>
                    <a:pt x="17400" y="17031"/>
                    <a:pt x="14400" y="18795"/>
                  </a:cubicBezTo>
                  <a:cubicBezTo>
                    <a:pt x="11400" y="20560"/>
                    <a:pt x="8400" y="21201"/>
                    <a:pt x="6000" y="21362"/>
                  </a:cubicBezTo>
                  <a:cubicBezTo>
                    <a:pt x="3600" y="21522"/>
                    <a:pt x="1800" y="21201"/>
                    <a:pt x="0" y="20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9029700" y="3178227"/>
              <a:ext cx="207010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51" y="20571"/>
                    <a:pt x="1502" y="19543"/>
                    <a:pt x="2275" y="18343"/>
                  </a:cubicBezTo>
                  <a:cubicBezTo>
                    <a:pt x="3048" y="17143"/>
                    <a:pt x="3843" y="15771"/>
                    <a:pt x="4627" y="14571"/>
                  </a:cubicBezTo>
                  <a:cubicBezTo>
                    <a:pt x="5411" y="13371"/>
                    <a:pt x="6184" y="12343"/>
                    <a:pt x="7012" y="11486"/>
                  </a:cubicBezTo>
                  <a:cubicBezTo>
                    <a:pt x="7840" y="10629"/>
                    <a:pt x="8724" y="9943"/>
                    <a:pt x="9629" y="9257"/>
                  </a:cubicBezTo>
                  <a:cubicBezTo>
                    <a:pt x="10535" y="8571"/>
                    <a:pt x="11463" y="7886"/>
                    <a:pt x="12368" y="7371"/>
                  </a:cubicBezTo>
                  <a:cubicBezTo>
                    <a:pt x="13274" y="6857"/>
                    <a:pt x="14157" y="6514"/>
                    <a:pt x="15063" y="6343"/>
                  </a:cubicBezTo>
                  <a:cubicBezTo>
                    <a:pt x="15968" y="6171"/>
                    <a:pt x="16896" y="6171"/>
                    <a:pt x="17779" y="6343"/>
                  </a:cubicBezTo>
                  <a:cubicBezTo>
                    <a:pt x="18663" y="6514"/>
                    <a:pt x="19502" y="6857"/>
                    <a:pt x="20131" y="5829"/>
                  </a:cubicBezTo>
                  <a:cubicBezTo>
                    <a:pt x="20761" y="4800"/>
                    <a:pt x="2118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10043619" y="3436076"/>
              <a:ext cx="287832" cy="302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260" fill="norm" stroke="1" extrusionOk="0">
                  <a:moveTo>
                    <a:pt x="2047" y="6432"/>
                  </a:moveTo>
                  <a:cubicBezTo>
                    <a:pt x="1890" y="10901"/>
                    <a:pt x="1732" y="15370"/>
                    <a:pt x="1417" y="17977"/>
                  </a:cubicBezTo>
                  <a:cubicBezTo>
                    <a:pt x="1101" y="20584"/>
                    <a:pt x="628" y="21329"/>
                    <a:pt x="313" y="21255"/>
                  </a:cubicBezTo>
                  <a:cubicBezTo>
                    <a:pt x="-2" y="21180"/>
                    <a:pt x="-160" y="20286"/>
                    <a:pt x="234" y="17903"/>
                  </a:cubicBezTo>
                  <a:cubicBezTo>
                    <a:pt x="628" y="15519"/>
                    <a:pt x="1574" y="11646"/>
                    <a:pt x="3309" y="8369"/>
                  </a:cubicBezTo>
                  <a:cubicBezTo>
                    <a:pt x="5043" y="5092"/>
                    <a:pt x="7566" y="2410"/>
                    <a:pt x="9615" y="1070"/>
                  </a:cubicBezTo>
                  <a:cubicBezTo>
                    <a:pt x="11665" y="-271"/>
                    <a:pt x="13241" y="-271"/>
                    <a:pt x="14739" y="623"/>
                  </a:cubicBezTo>
                  <a:cubicBezTo>
                    <a:pt x="16237" y="1517"/>
                    <a:pt x="17656" y="3304"/>
                    <a:pt x="18444" y="5613"/>
                  </a:cubicBezTo>
                  <a:cubicBezTo>
                    <a:pt x="19233" y="7922"/>
                    <a:pt x="19390" y="10752"/>
                    <a:pt x="19785" y="12912"/>
                  </a:cubicBezTo>
                  <a:cubicBezTo>
                    <a:pt x="20179" y="15072"/>
                    <a:pt x="20809" y="16562"/>
                    <a:pt x="21440" y="180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877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896092" y="4038382"/>
              <a:ext cx="2108459" cy="168546"/>
            </a:xfrm>
            <a:prstGeom prst="rect">
              <a:avLst/>
            </a:prstGeom>
            <a:effectLst/>
          </p:spPr>
        </p:pic>
        <p:pic>
          <p:nvPicPr>
            <p:cNvPr id="187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055100" y="4258626"/>
              <a:ext cx="1860550" cy="151502"/>
            </a:xfrm>
            <a:prstGeom prst="rect">
              <a:avLst/>
            </a:prstGeom>
            <a:effectLst/>
          </p:spPr>
        </p:pic>
        <p:pic>
          <p:nvPicPr>
            <p:cNvPr id="188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249706" y="4776153"/>
              <a:ext cx="319744" cy="354958"/>
            </a:xfrm>
            <a:prstGeom prst="rect">
              <a:avLst/>
            </a:prstGeom>
            <a:effectLst/>
          </p:spPr>
        </p:pic>
        <p:pic>
          <p:nvPicPr>
            <p:cNvPr id="1883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730620" y="4679004"/>
              <a:ext cx="289680" cy="400137"/>
            </a:xfrm>
            <a:prstGeom prst="rect">
              <a:avLst/>
            </a:prstGeom>
            <a:effectLst/>
          </p:spPr>
        </p:pic>
        <p:pic>
          <p:nvPicPr>
            <p:cNvPr id="188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0052691" y="4657221"/>
              <a:ext cx="255430" cy="431177"/>
            </a:xfrm>
            <a:prstGeom prst="rect">
              <a:avLst/>
            </a:prstGeom>
            <a:effectLst/>
          </p:spPr>
        </p:pic>
        <p:pic>
          <p:nvPicPr>
            <p:cNvPr id="1887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375900" y="4689527"/>
              <a:ext cx="107950" cy="387351"/>
            </a:xfrm>
            <a:prstGeom prst="rect">
              <a:avLst/>
            </a:prstGeom>
            <a:effectLst/>
          </p:spPr>
        </p:pic>
        <p:pic>
          <p:nvPicPr>
            <p:cNvPr id="1889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0407649" y="4645077"/>
              <a:ext cx="393701" cy="171451"/>
            </a:xfrm>
            <a:prstGeom prst="rect">
              <a:avLst/>
            </a:prstGeom>
            <a:effectLst/>
          </p:spPr>
        </p:pic>
        <p:pic>
          <p:nvPicPr>
            <p:cNvPr id="1891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0413999" y="4839483"/>
              <a:ext cx="349251" cy="148495"/>
            </a:xfrm>
            <a:prstGeom prst="rect">
              <a:avLst/>
            </a:prstGeom>
            <a:effectLst/>
          </p:spPr>
        </p:pic>
        <p:pic>
          <p:nvPicPr>
            <p:cNvPr id="1893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0369550" y="4784777"/>
              <a:ext cx="120650" cy="514351"/>
            </a:xfrm>
            <a:prstGeom prst="rect">
              <a:avLst/>
            </a:prstGeom>
            <a:effectLst/>
          </p:spPr>
        </p:pic>
        <p:sp>
          <p:nvSpPr>
            <p:cNvPr id="1895" name="Line"/>
            <p:cNvSpPr/>
            <p:nvPr/>
          </p:nvSpPr>
          <p:spPr>
            <a:xfrm>
              <a:off x="0" y="3182460"/>
              <a:ext cx="12198350" cy="2599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70"/>
                  </a:moveTo>
                  <a:cubicBezTo>
                    <a:pt x="116" y="35"/>
                    <a:pt x="232" y="0"/>
                    <a:pt x="360" y="0"/>
                  </a:cubicBezTo>
                  <a:cubicBezTo>
                    <a:pt x="487" y="0"/>
                    <a:pt x="626" y="35"/>
                    <a:pt x="768" y="62"/>
                  </a:cubicBezTo>
                  <a:cubicBezTo>
                    <a:pt x="911" y="88"/>
                    <a:pt x="1057" y="106"/>
                    <a:pt x="1201" y="132"/>
                  </a:cubicBezTo>
                  <a:cubicBezTo>
                    <a:pt x="1346" y="158"/>
                    <a:pt x="1488" y="193"/>
                    <a:pt x="1638" y="220"/>
                  </a:cubicBezTo>
                  <a:cubicBezTo>
                    <a:pt x="1788" y="246"/>
                    <a:pt x="1945" y="264"/>
                    <a:pt x="2088" y="290"/>
                  </a:cubicBezTo>
                  <a:cubicBezTo>
                    <a:pt x="2230" y="317"/>
                    <a:pt x="2358" y="352"/>
                    <a:pt x="2494" y="396"/>
                  </a:cubicBezTo>
                  <a:cubicBezTo>
                    <a:pt x="2631" y="440"/>
                    <a:pt x="2777" y="493"/>
                    <a:pt x="2925" y="536"/>
                  </a:cubicBezTo>
                  <a:cubicBezTo>
                    <a:pt x="3073" y="580"/>
                    <a:pt x="3223" y="616"/>
                    <a:pt x="3381" y="660"/>
                  </a:cubicBezTo>
                  <a:cubicBezTo>
                    <a:pt x="3538" y="704"/>
                    <a:pt x="3703" y="756"/>
                    <a:pt x="3844" y="800"/>
                  </a:cubicBezTo>
                  <a:cubicBezTo>
                    <a:pt x="3984" y="844"/>
                    <a:pt x="4100" y="879"/>
                    <a:pt x="4218" y="915"/>
                  </a:cubicBezTo>
                  <a:cubicBezTo>
                    <a:pt x="4336" y="950"/>
                    <a:pt x="4456" y="985"/>
                    <a:pt x="4582" y="1020"/>
                  </a:cubicBezTo>
                  <a:cubicBezTo>
                    <a:pt x="4708" y="1055"/>
                    <a:pt x="4839" y="1091"/>
                    <a:pt x="4966" y="1126"/>
                  </a:cubicBezTo>
                  <a:cubicBezTo>
                    <a:pt x="5094" y="1161"/>
                    <a:pt x="5217" y="1196"/>
                    <a:pt x="5341" y="1231"/>
                  </a:cubicBezTo>
                  <a:cubicBezTo>
                    <a:pt x="5465" y="1266"/>
                    <a:pt x="5588" y="1302"/>
                    <a:pt x="5714" y="1346"/>
                  </a:cubicBezTo>
                  <a:cubicBezTo>
                    <a:pt x="5839" y="1390"/>
                    <a:pt x="5967" y="1442"/>
                    <a:pt x="6098" y="1486"/>
                  </a:cubicBezTo>
                  <a:cubicBezTo>
                    <a:pt x="6229" y="1530"/>
                    <a:pt x="6364" y="1565"/>
                    <a:pt x="6492" y="1592"/>
                  </a:cubicBezTo>
                  <a:cubicBezTo>
                    <a:pt x="6619" y="1618"/>
                    <a:pt x="6739" y="1636"/>
                    <a:pt x="6868" y="1653"/>
                  </a:cubicBezTo>
                  <a:cubicBezTo>
                    <a:pt x="6998" y="1671"/>
                    <a:pt x="7136" y="1689"/>
                    <a:pt x="7271" y="1706"/>
                  </a:cubicBezTo>
                  <a:cubicBezTo>
                    <a:pt x="7406" y="1724"/>
                    <a:pt x="7537" y="1741"/>
                    <a:pt x="7667" y="1759"/>
                  </a:cubicBezTo>
                  <a:cubicBezTo>
                    <a:pt x="7796" y="1777"/>
                    <a:pt x="7923" y="1794"/>
                    <a:pt x="8055" y="1803"/>
                  </a:cubicBezTo>
                  <a:cubicBezTo>
                    <a:pt x="8186" y="1812"/>
                    <a:pt x="8321" y="1812"/>
                    <a:pt x="8459" y="1812"/>
                  </a:cubicBezTo>
                  <a:cubicBezTo>
                    <a:pt x="8598" y="1812"/>
                    <a:pt x="8740" y="1812"/>
                    <a:pt x="8874" y="1812"/>
                  </a:cubicBezTo>
                  <a:cubicBezTo>
                    <a:pt x="9007" y="1812"/>
                    <a:pt x="9130" y="1812"/>
                    <a:pt x="9258" y="1812"/>
                  </a:cubicBezTo>
                  <a:cubicBezTo>
                    <a:pt x="9385" y="1812"/>
                    <a:pt x="9516" y="1812"/>
                    <a:pt x="9642" y="1829"/>
                  </a:cubicBezTo>
                  <a:cubicBezTo>
                    <a:pt x="9767" y="1847"/>
                    <a:pt x="9887" y="1882"/>
                    <a:pt x="10002" y="1908"/>
                  </a:cubicBezTo>
                  <a:cubicBezTo>
                    <a:pt x="10116" y="1935"/>
                    <a:pt x="10225" y="1952"/>
                    <a:pt x="10360" y="1996"/>
                  </a:cubicBezTo>
                  <a:cubicBezTo>
                    <a:pt x="10495" y="2040"/>
                    <a:pt x="10656" y="2111"/>
                    <a:pt x="10811" y="2181"/>
                  </a:cubicBezTo>
                  <a:cubicBezTo>
                    <a:pt x="10967" y="2251"/>
                    <a:pt x="11117" y="2322"/>
                    <a:pt x="11261" y="2392"/>
                  </a:cubicBezTo>
                  <a:cubicBezTo>
                    <a:pt x="11405" y="2463"/>
                    <a:pt x="11544" y="2533"/>
                    <a:pt x="11685" y="2594"/>
                  </a:cubicBezTo>
                  <a:cubicBezTo>
                    <a:pt x="11825" y="2656"/>
                    <a:pt x="11968" y="2709"/>
                    <a:pt x="12101" y="2753"/>
                  </a:cubicBezTo>
                  <a:cubicBezTo>
                    <a:pt x="12234" y="2797"/>
                    <a:pt x="12357" y="2832"/>
                    <a:pt x="12490" y="2850"/>
                  </a:cubicBezTo>
                  <a:cubicBezTo>
                    <a:pt x="12623" y="2867"/>
                    <a:pt x="12766" y="2867"/>
                    <a:pt x="12895" y="2876"/>
                  </a:cubicBezTo>
                  <a:cubicBezTo>
                    <a:pt x="13024" y="2885"/>
                    <a:pt x="13141" y="2902"/>
                    <a:pt x="13262" y="2981"/>
                  </a:cubicBezTo>
                  <a:cubicBezTo>
                    <a:pt x="13384" y="3061"/>
                    <a:pt x="13512" y="3201"/>
                    <a:pt x="13611" y="3333"/>
                  </a:cubicBezTo>
                  <a:cubicBezTo>
                    <a:pt x="13710" y="3465"/>
                    <a:pt x="13782" y="3588"/>
                    <a:pt x="13834" y="3870"/>
                  </a:cubicBezTo>
                  <a:cubicBezTo>
                    <a:pt x="13887" y="4151"/>
                    <a:pt x="13920" y="4591"/>
                    <a:pt x="13956" y="5110"/>
                  </a:cubicBezTo>
                  <a:cubicBezTo>
                    <a:pt x="13991" y="5629"/>
                    <a:pt x="14029" y="6227"/>
                    <a:pt x="14065" y="6825"/>
                  </a:cubicBezTo>
                  <a:cubicBezTo>
                    <a:pt x="14100" y="7423"/>
                    <a:pt x="14134" y="8021"/>
                    <a:pt x="14158" y="8663"/>
                  </a:cubicBezTo>
                  <a:cubicBezTo>
                    <a:pt x="14183" y="9305"/>
                    <a:pt x="14198" y="9991"/>
                    <a:pt x="14220" y="10721"/>
                  </a:cubicBezTo>
                  <a:cubicBezTo>
                    <a:pt x="14243" y="11451"/>
                    <a:pt x="14273" y="12225"/>
                    <a:pt x="14308" y="12902"/>
                  </a:cubicBezTo>
                  <a:cubicBezTo>
                    <a:pt x="14344" y="13579"/>
                    <a:pt x="14385" y="14160"/>
                    <a:pt x="14434" y="14599"/>
                  </a:cubicBezTo>
                  <a:cubicBezTo>
                    <a:pt x="14482" y="15039"/>
                    <a:pt x="14539" y="15338"/>
                    <a:pt x="14629" y="15628"/>
                  </a:cubicBezTo>
                  <a:cubicBezTo>
                    <a:pt x="14719" y="15919"/>
                    <a:pt x="14842" y="16200"/>
                    <a:pt x="14973" y="16420"/>
                  </a:cubicBezTo>
                  <a:cubicBezTo>
                    <a:pt x="15105" y="16640"/>
                    <a:pt x="15243" y="16798"/>
                    <a:pt x="15386" y="16939"/>
                  </a:cubicBezTo>
                  <a:cubicBezTo>
                    <a:pt x="15528" y="17079"/>
                    <a:pt x="15674" y="17203"/>
                    <a:pt x="15811" y="17317"/>
                  </a:cubicBezTo>
                  <a:cubicBezTo>
                    <a:pt x="15948" y="17431"/>
                    <a:pt x="16075" y="17537"/>
                    <a:pt x="16216" y="17660"/>
                  </a:cubicBezTo>
                  <a:cubicBezTo>
                    <a:pt x="16356" y="17783"/>
                    <a:pt x="16510" y="17924"/>
                    <a:pt x="16641" y="18047"/>
                  </a:cubicBezTo>
                  <a:cubicBezTo>
                    <a:pt x="16773" y="18170"/>
                    <a:pt x="16881" y="18276"/>
                    <a:pt x="16994" y="18372"/>
                  </a:cubicBezTo>
                  <a:cubicBezTo>
                    <a:pt x="17106" y="18469"/>
                    <a:pt x="17222" y="18557"/>
                    <a:pt x="17350" y="18645"/>
                  </a:cubicBezTo>
                  <a:cubicBezTo>
                    <a:pt x="17477" y="18733"/>
                    <a:pt x="17616" y="18821"/>
                    <a:pt x="17756" y="18900"/>
                  </a:cubicBezTo>
                  <a:cubicBezTo>
                    <a:pt x="17897" y="18979"/>
                    <a:pt x="18039" y="19050"/>
                    <a:pt x="18189" y="19120"/>
                  </a:cubicBezTo>
                  <a:cubicBezTo>
                    <a:pt x="18339" y="19190"/>
                    <a:pt x="18497" y="19261"/>
                    <a:pt x="18656" y="19331"/>
                  </a:cubicBezTo>
                  <a:cubicBezTo>
                    <a:pt x="18815" y="19401"/>
                    <a:pt x="18976" y="19472"/>
                    <a:pt x="19141" y="19542"/>
                  </a:cubicBezTo>
                  <a:cubicBezTo>
                    <a:pt x="19306" y="19612"/>
                    <a:pt x="19475" y="19683"/>
                    <a:pt x="19640" y="19762"/>
                  </a:cubicBezTo>
                  <a:cubicBezTo>
                    <a:pt x="19805" y="19841"/>
                    <a:pt x="19966" y="19929"/>
                    <a:pt x="20125" y="20026"/>
                  </a:cubicBezTo>
                  <a:cubicBezTo>
                    <a:pt x="20284" y="20122"/>
                    <a:pt x="20442" y="20228"/>
                    <a:pt x="20616" y="20369"/>
                  </a:cubicBezTo>
                  <a:cubicBezTo>
                    <a:pt x="20790" y="20509"/>
                    <a:pt x="20982" y="20685"/>
                    <a:pt x="21148" y="20896"/>
                  </a:cubicBezTo>
                  <a:cubicBezTo>
                    <a:pt x="21315" y="21107"/>
                    <a:pt x="21458" y="213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714602" y="3533843"/>
              <a:ext cx="174742" cy="506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9" h="21452" fill="norm" stroke="1" extrusionOk="0">
                  <a:moveTo>
                    <a:pt x="5691" y="5108"/>
                  </a:moveTo>
                  <a:cubicBezTo>
                    <a:pt x="4928" y="6363"/>
                    <a:pt x="4166" y="7618"/>
                    <a:pt x="4039" y="9366"/>
                  </a:cubicBezTo>
                  <a:cubicBezTo>
                    <a:pt x="3912" y="11113"/>
                    <a:pt x="4420" y="13354"/>
                    <a:pt x="4674" y="14967"/>
                  </a:cubicBezTo>
                  <a:cubicBezTo>
                    <a:pt x="4928" y="16581"/>
                    <a:pt x="4928" y="17566"/>
                    <a:pt x="4801" y="18328"/>
                  </a:cubicBezTo>
                  <a:cubicBezTo>
                    <a:pt x="4674" y="19090"/>
                    <a:pt x="4420" y="19628"/>
                    <a:pt x="3912" y="19538"/>
                  </a:cubicBezTo>
                  <a:cubicBezTo>
                    <a:pt x="3404" y="19449"/>
                    <a:pt x="2641" y="18732"/>
                    <a:pt x="1879" y="16939"/>
                  </a:cubicBezTo>
                  <a:cubicBezTo>
                    <a:pt x="1117" y="15147"/>
                    <a:pt x="354" y="12278"/>
                    <a:pt x="100" y="9634"/>
                  </a:cubicBezTo>
                  <a:cubicBezTo>
                    <a:pt x="-154" y="6990"/>
                    <a:pt x="100" y="4571"/>
                    <a:pt x="608" y="3047"/>
                  </a:cubicBezTo>
                  <a:cubicBezTo>
                    <a:pt x="1117" y="1523"/>
                    <a:pt x="1879" y="896"/>
                    <a:pt x="2895" y="493"/>
                  </a:cubicBezTo>
                  <a:cubicBezTo>
                    <a:pt x="3912" y="89"/>
                    <a:pt x="5182" y="-90"/>
                    <a:pt x="6961" y="44"/>
                  </a:cubicBezTo>
                  <a:cubicBezTo>
                    <a:pt x="8740" y="179"/>
                    <a:pt x="11027" y="627"/>
                    <a:pt x="13568" y="2106"/>
                  </a:cubicBezTo>
                  <a:cubicBezTo>
                    <a:pt x="16110" y="3585"/>
                    <a:pt x="18905" y="6094"/>
                    <a:pt x="20175" y="8604"/>
                  </a:cubicBezTo>
                  <a:cubicBezTo>
                    <a:pt x="21446" y="11113"/>
                    <a:pt x="21192" y="13623"/>
                    <a:pt x="19540" y="15639"/>
                  </a:cubicBezTo>
                  <a:cubicBezTo>
                    <a:pt x="17888" y="17656"/>
                    <a:pt x="14839" y="19180"/>
                    <a:pt x="12679" y="20076"/>
                  </a:cubicBezTo>
                  <a:cubicBezTo>
                    <a:pt x="10519" y="20972"/>
                    <a:pt x="9248" y="21241"/>
                    <a:pt x="7342" y="21376"/>
                  </a:cubicBezTo>
                  <a:cubicBezTo>
                    <a:pt x="5437" y="21510"/>
                    <a:pt x="2895" y="21510"/>
                    <a:pt x="1625" y="21017"/>
                  </a:cubicBezTo>
                  <a:cubicBezTo>
                    <a:pt x="354" y="20524"/>
                    <a:pt x="354" y="19538"/>
                    <a:pt x="1117" y="18866"/>
                  </a:cubicBezTo>
                  <a:cubicBezTo>
                    <a:pt x="1879" y="18194"/>
                    <a:pt x="3404" y="17835"/>
                    <a:pt x="4928" y="17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1066800" y="3737027"/>
              <a:ext cx="1143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1073149" y="3883077"/>
              <a:ext cx="139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09" y="15120"/>
                    <a:pt x="9818" y="8640"/>
                    <a:pt x="13418" y="5040"/>
                  </a:cubicBezTo>
                  <a:cubicBezTo>
                    <a:pt x="17018" y="1440"/>
                    <a:pt x="19309" y="7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1585559" y="3490700"/>
              <a:ext cx="160691" cy="500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455" fill="norm" stroke="1" extrusionOk="0">
                  <a:moveTo>
                    <a:pt x="21296" y="1304"/>
                  </a:moveTo>
                  <a:cubicBezTo>
                    <a:pt x="20735" y="851"/>
                    <a:pt x="20174" y="397"/>
                    <a:pt x="19192" y="170"/>
                  </a:cubicBezTo>
                  <a:cubicBezTo>
                    <a:pt x="18210" y="-57"/>
                    <a:pt x="16808" y="-57"/>
                    <a:pt x="14283" y="170"/>
                  </a:cubicBezTo>
                  <a:cubicBezTo>
                    <a:pt x="11758" y="397"/>
                    <a:pt x="8112" y="851"/>
                    <a:pt x="5447" y="1395"/>
                  </a:cubicBezTo>
                  <a:cubicBezTo>
                    <a:pt x="2782" y="1940"/>
                    <a:pt x="1099" y="2575"/>
                    <a:pt x="397" y="3119"/>
                  </a:cubicBezTo>
                  <a:cubicBezTo>
                    <a:pt x="-304" y="3664"/>
                    <a:pt x="-23" y="4118"/>
                    <a:pt x="818" y="4390"/>
                  </a:cubicBezTo>
                  <a:cubicBezTo>
                    <a:pt x="1660" y="4662"/>
                    <a:pt x="3062" y="4753"/>
                    <a:pt x="5447" y="4980"/>
                  </a:cubicBezTo>
                  <a:cubicBezTo>
                    <a:pt x="7831" y="5207"/>
                    <a:pt x="11197" y="5570"/>
                    <a:pt x="13441" y="6387"/>
                  </a:cubicBezTo>
                  <a:cubicBezTo>
                    <a:pt x="15686" y="7204"/>
                    <a:pt x="16808" y="8474"/>
                    <a:pt x="16387" y="9472"/>
                  </a:cubicBezTo>
                  <a:cubicBezTo>
                    <a:pt x="15966" y="10471"/>
                    <a:pt x="14002" y="11197"/>
                    <a:pt x="12460" y="11741"/>
                  </a:cubicBezTo>
                  <a:cubicBezTo>
                    <a:pt x="10917" y="12286"/>
                    <a:pt x="9795" y="12649"/>
                    <a:pt x="8532" y="12921"/>
                  </a:cubicBezTo>
                  <a:cubicBezTo>
                    <a:pt x="7270" y="13193"/>
                    <a:pt x="5867" y="13375"/>
                    <a:pt x="5026" y="13239"/>
                  </a:cubicBezTo>
                  <a:cubicBezTo>
                    <a:pt x="4184" y="13103"/>
                    <a:pt x="3904" y="12649"/>
                    <a:pt x="4465" y="12377"/>
                  </a:cubicBezTo>
                  <a:cubicBezTo>
                    <a:pt x="5026" y="12104"/>
                    <a:pt x="6428" y="12014"/>
                    <a:pt x="7270" y="12195"/>
                  </a:cubicBezTo>
                  <a:cubicBezTo>
                    <a:pt x="8112" y="12377"/>
                    <a:pt x="8392" y="12830"/>
                    <a:pt x="7831" y="13738"/>
                  </a:cubicBezTo>
                  <a:cubicBezTo>
                    <a:pt x="7270" y="14646"/>
                    <a:pt x="5867" y="16007"/>
                    <a:pt x="4886" y="17187"/>
                  </a:cubicBezTo>
                  <a:cubicBezTo>
                    <a:pt x="3904" y="18367"/>
                    <a:pt x="3343" y="19365"/>
                    <a:pt x="4886" y="20091"/>
                  </a:cubicBezTo>
                  <a:cubicBezTo>
                    <a:pt x="6428" y="20817"/>
                    <a:pt x="10075" y="21271"/>
                    <a:pt x="12600" y="21407"/>
                  </a:cubicBezTo>
                  <a:cubicBezTo>
                    <a:pt x="15125" y="21543"/>
                    <a:pt x="16527" y="21361"/>
                    <a:pt x="17930" y="211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1996985" y="3642571"/>
              <a:ext cx="158677" cy="277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65" fill="norm" stroke="1" extrusionOk="0">
                  <a:moveTo>
                    <a:pt x="14740" y="1412"/>
                  </a:moveTo>
                  <a:cubicBezTo>
                    <a:pt x="10812" y="2557"/>
                    <a:pt x="6885" y="3703"/>
                    <a:pt x="4220" y="5994"/>
                  </a:cubicBezTo>
                  <a:cubicBezTo>
                    <a:pt x="1555" y="8284"/>
                    <a:pt x="153" y="11721"/>
                    <a:pt x="12" y="14257"/>
                  </a:cubicBezTo>
                  <a:cubicBezTo>
                    <a:pt x="-128" y="16794"/>
                    <a:pt x="994" y="18430"/>
                    <a:pt x="2397" y="19575"/>
                  </a:cubicBezTo>
                  <a:cubicBezTo>
                    <a:pt x="3799" y="20721"/>
                    <a:pt x="5482" y="21375"/>
                    <a:pt x="7727" y="21457"/>
                  </a:cubicBezTo>
                  <a:cubicBezTo>
                    <a:pt x="9971" y="21539"/>
                    <a:pt x="12776" y="21048"/>
                    <a:pt x="15301" y="19494"/>
                  </a:cubicBezTo>
                  <a:cubicBezTo>
                    <a:pt x="17825" y="17939"/>
                    <a:pt x="20069" y="15321"/>
                    <a:pt x="20771" y="12130"/>
                  </a:cubicBezTo>
                  <a:cubicBezTo>
                    <a:pt x="21472" y="8939"/>
                    <a:pt x="20630" y="5175"/>
                    <a:pt x="19649" y="3048"/>
                  </a:cubicBezTo>
                  <a:cubicBezTo>
                    <a:pt x="18667" y="921"/>
                    <a:pt x="17545" y="430"/>
                    <a:pt x="16142" y="184"/>
                  </a:cubicBezTo>
                  <a:cubicBezTo>
                    <a:pt x="14740" y="-61"/>
                    <a:pt x="13056" y="-61"/>
                    <a:pt x="11654" y="184"/>
                  </a:cubicBezTo>
                  <a:cubicBezTo>
                    <a:pt x="10251" y="430"/>
                    <a:pt x="9129" y="921"/>
                    <a:pt x="8708" y="1575"/>
                  </a:cubicBezTo>
                  <a:cubicBezTo>
                    <a:pt x="8288" y="2230"/>
                    <a:pt x="8568" y="3048"/>
                    <a:pt x="8849" y="3539"/>
                  </a:cubicBezTo>
                  <a:cubicBezTo>
                    <a:pt x="9129" y="4030"/>
                    <a:pt x="9410" y="4194"/>
                    <a:pt x="9690" y="4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2260600" y="3832277"/>
              <a:ext cx="12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2375475" y="3597055"/>
              <a:ext cx="165731" cy="345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485" fill="norm" stroke="1" extrusionOk="0">
                  <a:moveTo>
                    <a:pt x="18557" y="3178"/>
                  </a:moveTo>
                  <a:cubicBezTo>
                    <a:pt x="18557" y="2519"/>
                    <a:pt x="18557" y="1861"/>
                    <a:pt x="17342" y="1202"/>
                  </a:cubicBezTo>
                  <a:cubicBezTo>
                    <a:pt x="16127" y="544"/>
                    <a:pt x="13697" y="-115"/>
                    <a:pt x="10727" y="17"/>
                  </a:cubicBezTo>
                  <a:cubicBezTo>
                    <a:pt x="7757" y="148"/>
                    <a:pt x="4247" y="1070"/>
                    <a:pt x="2222" y="2190"/>
                  </a:cubicBezTo>
                  <a:cubicBezTo>
                    <a:pt x="197" y="3309"/>
                    <a:pt x="-343" y="4626"/>
                    <a:pt x="197" y="5548"/>
                  </a:cubicBezTo>
                  <a:cubicBezTo>
                    <a:pt x="737" y="6470"/>
                    <a:pt x="2357" y="6997"/>
                    <a:pt x="5867" y="6536"/>
                  </a:cubicBezTo>
                  <a:cubicBezTo>
                    <a:pt x="9377" y="6075"/>
                    <a:pt x="14777" y="4626"/>
                    <a:pt x="17747" y="3573"/>
                  </a:cubicBezTo>
                  <a:cubicBezTo>
                    <a:pt x="20717" y="2519"/>
                    <a:pt x="21257" y="1861"/>
                    <a:pt x="21122" y="1795"/>
                  </a:cubicBezTo>
                  <a:cubicBezTo>
                    <a:pt x="20987" y="1729"/>
                    <a:pt x="20177" y="2256"/>
                    <a:pt x="19502" y="4231"/>
                  </a:cubicBezTo>
                  <a:cubicBezTo>
                    <a:pt x="18827" y="6207"/>
                    <a:pt x="18287" y="9631"/>
                    <a:pt x="18017" y="12529"/>
                  </a:cubicBezTo>
                  <a:cubicBezTo>
                    <a:pt x="17747" y="15426"/>
                    <a:pt x="17747" y="17797"/>
                    <a:pt x="17747" y="19312"/>
                  </a:cubicBezTo>
                  <a:cubicBezTo>
                    <a:pt x="17747" y="20826"/>
                    <a:pt x="17747" y="21485"/>
                    <a:pt x="18152" y="21485"/>
                  </a:cubicBezTo>
                  <a:cubicBezTo>
                    <a:pt x="18557" y="21485"/>
                    <a:pt x="19367" y="20826"/>
                    <a:pt x="20177" y="201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2641600" y="3635427"/>
              <a:ext cx="635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720"/>
                    <a:pt x="7200" y="13440"/>
                    <a:pt x="3600" y="17040"/>
                  </a:cubicBezTo>
                  <a:cubicBezTo>
                    <a:pt x="0" y="20640"/>
                    <a:pt x="0" y="211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2717800" y="3991027"/>
              <a:ext cx="635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3171586" y="3670114"/>
              <a:ext cx="153927" cy="230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027" fill="norm" stroke="1" extrusionOk="0">
                  <a:moveTo>
                    <a:pt x="9968" y="1468"/>
                  </a:moveTo>
                  <a:cubicBezTo>
                    <a:pt x="7088" y="3203"/>
                    <a:pt x="4208" y="4939"/>
                    <a:pt x="2336" y="7543"/>
                  </a:cubicBezTo>
                  <a:cubicBezTo>
                    <a:pt x="464" y="10146"/>
                    <a:pt x="-400" y="13618"/>
                    <a:pt x="176" y="16221"/>
                  </a:cubicBezTo>
                  <a:cubicBezTo>
                    <a:pt x="752" y="18825"/>
                    <a:pt x="2768" y="20561"/>
                    <a:pt x="5936" y="20946"/>
                  </a:cubicBezTo>
                  <a:cubicBezTo>
                    <a:pt x="9104" y="21332"/>
                    <a:pt x="13424" y="20368"/>
                    <a:pt x="16448" y="17186"/>
                  </a:cubicBezTo>
                  <a:cubicBezTo>
                    <a:pt x="19472" y="14003"/>
                    <a:pt x="21200" y="8603"/>
                    <a:pt x="20912" y="5228"/>
                  </a:cubicBezTo>
                  <a:cubicBezTo>
                    <a:pt x="20624" y="1853"/>
                    <a:pt x="18320" y="503"/>
                    <a:pt x="15584" y="118"/>
                  </a:cubicBezTo>
                  <a:cubicBezTo>
                    <a:pt x="12848" y="-268"/>
                    <a:pt x="9680" y="311"/>
                    <a:pt x="8384" y="1564"/>
                  </a:cubicBezTo>
                  <a:cubicBezTo>
                    <a:pt x="7088" y="2818"/>
                    <a:pt x="7664" y="4746"/>
                    <a:pt x="8240" y="66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3467099" y="3864027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3578135" y="3677665"/>
              <a:ext cx="174716" cy="261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148" fill="norm" stroke="1" extrusionOk="0">
                  <a:moveTo>
                    <a:pt x="401" y="3265"/>
                  </a:moveTo>
                  <a:cubicBezTo>
                    <a:pt x="922" y="2408"/>
                    <a:pt x="1442" y="1551"/>
                    <a:pt x="3394" y="865"/>
                  </a:cubicBezTo>
                  <a:cubicBezTo>
                    <a:pt x="5346" y="179"/>
                    <a:pt x="8729" y="-335"/>
                    <a:pt x="11071" y="265"/>
                  </a:cubicBezTo>
                  <a:cubicBezTo>
                    <a:pt x="13414" y="865"/>
                    <a:pt x="14715" y="2579"/>
                    <a:pt x="13544" y="5322"/>
                  </a:cubicBezTo>
                  <a:cubicBezTo>
                    <a:pt x="12373" y="8065"/>
                    <a:pt x="8729" y="11836"/>
                    <a:pt x="6387" y="14151"/>
                  </a:cubicBezTo>
                  <a:cubicBezTo>
                    <a:pt x="4045" y="16465"/>
                    <a:pt x="3004" y="17322"/>
                    <a:pt x="1963" y="18265"/>
                  </a:cubicBezTo>
                  <a:cubicBezTo>
                    <a:pt x="922" y="19208"/>
                    <a:pt x="-119" y="20236"/>
                    <a:pt x="11" y="20751"/>
                  </a:cubicBezTo>
                  <a:cubicBezTo>
                    <a:pt x="141" y="21265"/>
                    <a:pt x="1442" y="21265"/>
                    <a:pt x="5216" y="20836"/>
                  </a:cubicBezTo>
                  <a:cubicBezTo>
                    <a:pt x="8989" y="20408"/>
                    <a:pt x="15235" y="19551"/>
                    <a:pt x="21481" y="18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3816350" y="3681486"/>
              <a:ext cx="134630" cy="347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371" fill="norm" stroke="1" extrusionOk="0">
                  <a:moveTo>
                    <a:pt x="997" y="3805"/>
                  </a:moveTo>
                  <a:cubicBezTo>
                    <a:pt x="665" y="3154"/>
                    <a:pt x="332" y="2504"/>
                    <a:pt x="665" y="1918"/>
                  </a:cubicBezTo>
                  <a:cubicBezTo>
                    <a:pt x="997" y="1332"/>
                    <a:pt x="1994" y="812"/>
                    <a:pt x="4320" y="422"/>
                  </a:cubicBezTo>
                  <a:cubicBezTo>
                    <a:pt x="6646" y="31"/>
                    <a:pt x="10302" y="-229"/>
                    <a:pt x="12960" y="291"/>
                  </a:cubicBezTo>
                  <a:cubicBezTo>
                    <a:pt x="15618" y="812"/>
                    <a:pt x="17280" y="2113"/>
                    <a:pt x="17114" y="3349"/>
                  </a:cubicBezTo>
                  <a:cubicBezTo>
                    <a:pt x="16948" y="4585"/>
                    <a:pt x="14954" y="5757"/>
                    <a:pt x="13126" y="6602"/>
                  </a:cubicBezTo>
                  <a:cubicBezTo>
                    <a:pt x="11298" y="7448"/>
                    <a:pt x="9637" y="7969"/>
                    <a:pt x="9637" y="8294"/>
                  </a:cubicBezTo>
                  <a:cubicBezTo>
                    <a:pt x="9637" y="8619"/>
                    <a:pt x="11298" y="8749"/>
                    <a:pt x="13458" y="9205"/>
                  </a:cubicBezTo>
                  <a:cubicBezTo>
                    <a:pt x="15618" y="9660"/>
                    <a:pt x="18277" y="10441"/>
                    <a:pt x="19772" y="11222"/>
                  </a:cubicBezTo>
                  <a:cubicBezTo>
                    <a:pt x="21268" y="12002"/>
                    <a:pt x="21600" y="12783"/>
                    <a:pt x="20437" y="13759"/>
                  </a:cubicBezTo>
                  <a:cubicBezTo>
                    <a:pt x="19274" y="14735"/>
                    <a:pt x="16615" y="15906"/>
                    <a:pt x="12960" y="17207"/>
                  </a:cubicBezTo>
                  <a:cubicBezTo>
                    <a:pt x="9305" y="18508"/>
                    <a:pt x="4652" y="19940"/>
                    <a:pt x="0" y="21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3949700" y="4035477"/>
              <a:ext cx="698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443"/>
                    <a:pt x="21600" y="6887"/>
                    <a:pt x="18000" y="10487"/>
                  </a:cubicBezTo>
                  <a:cubicBezTo>
                    <a:pt x="14400" y="14087"/>
                    <a:pt x="7200" y="178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4552950" y="3692577"/>
              <a:ext cx="9807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224"/>
                    <a:pt x="21600" y="10447"/>
                    <a:pt x="19440" y="14047"/>
                  </a:cubicBezTo>
                  <a:cubicBezTo>
                    <a:pt x="17280" y="17647"/>
                    <a:pt x="8640" y="1962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4692014" y="3940227"/>
              <a:ext cx="1272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4862088" y="3687673"/>
              <a:ext cx="122662" cy="344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1428" fill="norm" stroke="1" extrusionOk="0">
                  <a:moveTo>
                    <a:pt x="21216" y="1886"/>
                  </a:moveTo>
                  <a:cubicBezTo>
                    <a:pt x="20118" y="1227"/>
                    <a:pt x="19019" y="569"/>
                    <a:pt x="17372" y="239"/>
                  </a:cubicBezTo>
                  <a:cubicBezTo>
                    <a:pt x="15724" y="-90"/>
                    <a:pt x="13528" y="-90"/>
                    <a:pt x="10599" y="305"/>
                  </a:cubicBezTo>
                  <a:cubicBezTo>
                    <a:pt x="7670" y="700"/>
                    <a:pt x="4009" y="1490"/>
                    <a:pt x="1996" y="2215"/>
                  </a:cubicBezTo>
                  <a:cubicBezTo>
                    <a:pt x="-18" y="2939"/>
                    <a:pt x="-384" y="3598"/>
                    <a:pt x="348" y="4520"/>
                  </a:cubicBezTo>
                  <a:cubicBezTo>
                    <a:pt x="1080" y="5442"/>
                    <a:pt x="2911" y="6627"/>
                    <a:pt x="5474" y="8208"/>
                  </a:cubicBezTo>
                  <a:cubicBezTo>
                    <a:pt x="8036" y="9788"/>
                    <a:pt x="11331" y="11764"/>
                    <a:pt x="13162" y="13608"/>
                  </a:cubicBezTo>
                  <a:cubicBezTo>
                    <a:pt x="14992" y="15451"/>
                    <a:pt x="15358" y="17164"/>
                    <a:pt x="14809" y="18283"/>
                  </a:cubicBezTo>
                  <a:cubicBezTo>
                    <a:pt x="14260" y="19403"/>
                    <a:pt x="12796" y="19930"/>
                    <a:pt x="11331" y="20390"/>
                  </a:cubicBezTo>
                  <a:cubicBezTo>
                    <a:pt x="9867" y="20851"/>
                    <a:pt x="8402" y="21247"/>
                    <a:pt x="6755" y="21378"/>
                  </a:cubicBezTo>
                  <a:cubicBezTo>
                    <a:pt x="5108" y="21510"/>
                    <a:pt x="3277" y="21378"/>
                    <a:pt x="2179" y="20983"/>
                  </a:cubicBezTo>
                  <a:cubicBezTo>
                    <a:pt x="1080" y="20588"/>
                    <a:pt x="714" y="19930"/>
                    <a:pt x="348" y="192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4883149" y="3692577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429"/>
                    <a:pt x="9600" y="9257"/>
                    <a:pt x="13200" y="5657"/>
                  </a:cubicBezTo>
                  <a:cubicBezTo>
                    <a:pt x="16800" y="2057"/>
                    <a:pt x="192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5118100" y="3711627"/>
              <a:ext cx="184150" cy="394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21600" y="0"/>
                  </a:moveTo>
                  <a:cubicBezTo>
                    <a:pt x="20110" y="0"/>
                    <a:pt x="18621" y="0"/>
                    <a:pt x="16510" y="982"/>
                  </a:cubicBezTo>
                  <a:cubicBezTo>
                    <a:pt x="14400" y="1964"/>
                    <a:pt x="11669" y="3927"/>
                    <a:pt x="8938" y="6584"/>
                  </a:cubicBezTo>
                  <a:cubicBezTo>
                    <a:pt x="6207" y="9241"/>
                    <a:pt x="3476" y="12590"/>
                    <a:pt x="1986" y="15074"/>
                  </a:cubicBezTo>
                  <a:cubicBezTo>
                    <a:pt x="497" y="17557"/>
                    <a:pt x="248" y="19174"/>
                    <a:pt x="621" y="20156"/>
                  </a:cubicBezTo>
                  <a:cubicBezTo>
                    <a:pt x="993" y="21138"/>
                    <a:pt x="1986" y="21484"/>
                    <a:pt x="3724" y="21542"/>
                  </a:cubicBezTo>
                  <a:cubicBezTo>
                    <a:pt x="5462" y="21600"/>
                    <a:pt x="7945" y="21369"/>
                    <a:pt x="9931" y="20734"/>
                  </a:cubicBezTo>
                  <a:cubicBezTo>
                    <a:pt x="11917" y="20098"/>
                    <a:pt x="13407" y="19059"/>
                    <a:pt x="13655" y="17961"/>
                  </a:cubicBezTo>
                  <a:cubicBezTo>
                    <a:pt x="13903" y="16864"/>
                    <a:pt x="12910" y="15709"/>
                    <a:pt x="11048" y="15074"/>
                  </a:cubicBezTo>
                  <a:cubicBezTo>
                    <a:pt x="9186" y="14439"/>
                    <a:pt x="6455" y="14323"/>
                    <a:pt x="4469" y="14323"/>
                  </a:cubicBezTo>
                  <a:cubicBezTo>
                    <a:pt x="2483" y="14323"/>
                    <a:pt x="1241" y="14439"/>
                    <a:pt x="621" y="14785"/>
                  </a:cubicBezTo>
                  <a:cubicBezTo>
                    <a:pt x="0" y="15132"/>
                    <a:pt x="0" y="15709"/>
                    <a:pt x="0" y="162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5283199" y="4079927"/>
              <a:ext cx="4329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80" h="21600" fill="norm" stroke="1" extrusionOk="0">
                  <a:moveTo>
                    <a:pt x="11782" y="0"/>
                  </a:moveTo>
                  <a:cubicBezTo>
                    <a:pt x="16691" y="1371"/>
                    <a:pt x="21600" y="2743"/>
                    <a:pt x="19636" y="6343"/>
                  </a:cubicBezTo>
                  <a:cubicBezTo>
                    <a:pt x="17673" y="9943"/>
                    <a:pt x="8836" y="1577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5607583" y="3838627"/>
              <a:ext cx="151867" cy="23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408" fill="norm" stroke="1" extrusionOk="0">
                  <a:moveTo>
                    <a:pt x="21524" y="1157"/>
                  </a:moveTo>
                  <a:cubicBezTo>
                    <a:pt x="20324" y="579"/>
                    <a:pt x="19124" y="0"/>
                    <a:pt x="17924" y="0"/>
                  </a:cubicBezTo>
                  <a:cubicBezTo>
                    <a:pt x="16724" y="0"/>
                    <a:pt x="15524" y="579"/>
                    <a:pt x="12674" y="3086"/>
                  </a:cubicBezTo>
                  <a:cubicBezTo>
                    <a:pt x="9824" y="5593"/>
                    <a:pt x="5324" y="10029"/>
                    <a:pt x="2924" y="12825"/>
                  </a:cubicBezTo>
                  <a:cubicBezTo>
                    <a:pt x="524" y="15621"/>
                    <a:pt x="224" y="16779"/>
                    <a:pt x="74" y="17839"/>
                  </a:cubicBezTo>
                  <a:cubicBezTo>
                    <a:pt x="-76" y="18900"/>
                    <a:pt x="-76" y="19864"/>
                    <a:pt x="824" y="20539"/>
                  </a:cubicBezTo>
                  <a:cubicBezTo>
                    <a:pt x="1724" y="21214"/>
                    <a:pt x="3524" y="21600"/>
                    <a:pt x="6374" y="21311"/>
                  </a:cubicBezTo>
                  <a:cubicBezTo>
                    <a:pt x="9224" y="21021"/>
                    <a:pt x="13124" y="20057"/>
                    <a:pt x="15974" y="18321"/>
                  </a:cubicBezTo>
                  <a:cubicBezTo>
                    <a:pt x="18824" y="16586"/>
                    <a:pt x="20624" y="14079"/>
                    <a:pt x="20924" y="11475"/>
                  </a:cubicBezTo>
                  <a:cubicBezTo>
                    <a:pt x="21224" y="8871"/>
                    <a:pt x="20024" y="6171"/>
                    <a:pt x="18224" y="4629"/>
                  </a:cubicBezTo>
                  <a:cubicBezTo>
                    <a:pt x="16424" y="3086"/>
                    <a:pt x="14024" y="2700"/>
                    <a:pt x="12524" y="2989"/>
                  </a:cubicBezTo>
                  <a:cubicBezTo>
                    <a:pt x="11024" y="3279"/>
                    <a:pt x="10424" y="4243"/>
                    <a:pt x="10274" y="5207"/>
                  </a:cubicBezTo>
                  <a:cubicBezTo>
                    <a:pt x="10124" y="6171"/>
                    <a:pt x="10424" y="7136"/>
                    <a:pt x="10724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5880099" y="4003727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5943600" y="3851327"/>
              <a:ext cx="190500" cy="24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3910"/>
                  </a:moveTo>
                  <a:cubicBezTo>
                    <a:pt x="0" y="2979"/>
                    <a:pt x="0" y="2048"/>
                    <a:pt x="480" y="1303"/>
                  </a:cubicBezTo>
                  <a:cubicBezTo>
                    <a:pt x="960" y="559"/>
                    <a:pt x="1920" y="0"/>
                    <a:pt x="3600" y="0"/>
                  </a:cubicBezTo>
                  <a:cubicBezTo>
                    <a:pt x="5280" y="0"/>
                    <a:pt x="7680" y="559"/>
                    <a:pt x="9000" y="2421"/>
                  </a:cubicBezTo>
                  <a:cubicBezTo>
                    <a:pt x="10320" y="4283"/>
                    <a:pt x="10560" y="7448"/>
                    <a:pt x="9120" y="10428"/>
                  </a:cubicBezTo>
                  <a:cubicBezTo>
                    <a:pt x="7680" y="13407"/>
                    <a:pt x="4560" y="16200"/>
                    <a:pt x="2640" y="17969"/>
                  </a:cubicBezTo>
                  <a:cubicBezTo>
                    <a:pt x="720" y="19738"/>
                    <a:pt x="0" y="20483"/>
                    <a:pt x="240" y="20948"/>
                  </a:cubicBezTo>
                  <a:cubicBezTo>
                    <a:pt x="480" y="21414"/>
                    <a:pt x="1680" y="21600"/>
                    <a:pt x="5400" y="21321"/>
                  </a:cubicBezTo>
                  <a:cubicBezTo>
                    <a:pt x="9120" y="21041"/>
                    <a:pt x="15360" y="20297"/>
                    <a:pt x="21600" y="195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6170977" y="3813275"/>
              <a:ext cx="141408" cy="311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451" fill="norm" stroke="1" extrusionOk="0">
                  <a:moveTo>
                    <a:pt x="1137" y="4375"/>
                  </a:moveTo>
                  <a:cubicBezTo>
                    <a:pt x="501" y="3500"/>
                    <a:pt x="-134" y="2624"/>
                    <a:pt x="25" y="1821"/>
                  </a:cubicBezTo>
                  <a:cubicBezTo>
                    <a:pt x="184" y="1019"/>
                    <a:pt x="1137" y="289"/>
                    <a:pt x="3837" y="70"/>
                  </a:cubicBezTo>
                  <a:cubicBezTo>
                    <a:pt x="6537" y="-149"/>
                    <a:pt x="10984" y="143"/>
                    <a:pt x="13366" y="1019"/>
                  </a:cubicBezTo>
                  <a:cubicBezTo>
                    <a:pt x="15748" y="1894"/>
                    <a:pt x="16066" y="3354"/>
                    <a:pt x="14795" y="4594"/>
                  </a:cubicBezTo>
                  <a:cubicBezTo>
                    <a:pt x="13525" y="5835"/>
                    <a:pt x="10666" y="6856"/>
                    <a:pt x="8125" y="7732"/>
                  </a:cubicBezTo>
                  <a:cubicBezTo>
                    <a:pt x="5584" y="8608"/>
                    <a:pt x="3360" y="9337"/>
                    <a:pt x="3042" y="9775"/>
                  </a:cubicBezTo>
                  <a:cubicBezTo>
                    <a:pt x="2725" y="10213"/>
                    <a:pt x="4313" y="10359"/>
                    <a:pt x="7172" y="10797"/>
                  </a:cubicBezTo>
                  <a:cubicBezTo>
                    <a:pt x="10031" y="11235"/>
                    <a:pt x="14160" y="11965"/>
                    <a:pt x="16860" y="12694"/>
                  </a:cubicBezTo>
                  <a:cubicBezTo>
                    <a:pt x="19560" y="13424"/>
                    <a:pt x="20831" y="14154"/>
                    <a:pt x="21148" y="14883"/>
                  </a:cubicBezTo>
                  <a:cubicBezTo>
                    <a:pt x="21466" y="15613"/>
                    <a:pt x="20831" y="16343"/>
                    <a:pt x="17495" y="17437"/>
                  </a:cubicBezTo>
                  <a:cubicBezTo>
                    <a:pt x="14160" y="18532"/>
                    <a:pt x="8125" y="19992"/>
                    <a:pt x="2090" y="214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6299200" y="4124377"/>
              <a:ext cx="76867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1600" fill="norm" stroke="1" extrusionOk="0">
                  <a:moveTo>
                    <a:pt x="10232" y="0"/>
                  </a:moveTo>
                  <a:cubicBezTo>
                    <a:pt x="13642" y="0"/>
                    <a:pt x="17053" y="0"/>
                    <a:pt x="19042" y="1482"/>
                  </a:cubicBezTo>
                  <a:cubicBezTo>
                    <a:pt x="21032" y="2965"/>
                    <a:pt x="21600" y="5929"/>
                    <a:pt x="18189" y="9529"/>
                  </a:cubicBezTo>
                  <a:cubicBezTo>
                    <a:pt x="14779" y="13129"/>
                    <a:pt x="7389" y="173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6737350" y="3858838"/>
              <a:ext cx="18687" cy="303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369" fill="norm" stroke="1" extrusionOk="0">
                  <a:moveTo>
                    <a:pt x="14400" y="1259"/>
                  </a:moveTo>
                  <a:cubicBezTo>
                    <a:pt x="16800" y="514"/>
                    <a:pt x="19200" y="-231"/>
                    <a:pt x="20400" y="67"/>
                  </a:cubicBezTo>
                  <a:cubicBezTo>
                    <a:pt x="21600" y="365"/>
                    <a:pt x="21600" y="1706"/>
                    <a:pt x="19200" y="4015"/>
                  </a:cubicBezTo>
                  <a:cubicBezTo>
                    <a:pt x="16800" y="6323"/>
                    <a:pt x="12000" y="9601"/>
                    <a:pt x="8400" y="12655"/>
                  </a:cubicBezTo>
                  <a:cubicBezTo>
                    <a:pt x="4800" y="15708"/>
                    <a:pt x="2400" y="18539"/>
                    <a:pt x="0" y="213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6852592" y="4075278"/>
              <a:ext cx="18109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153" fill="norm" stroke="1" extrusionOk="0">
                  <a:moveTo>
                    <a:pt x="13332" y="20153"/>
                  </a:moveTo>
                  <a:cubicBezTo>
                    <a:pt x="6132" y="11153"/>
                    <a:pt x="-1068" y="2153"/>
                    <a:pt x="132" y="353"/>
                  </a:cubicBezTo>
                  <a:cubicBezTo>
                    <a:pt x="1332" y="-1447"/>
                    <a:pt x="10932" y="3953"/>
                    <a:pt x="20532" y="9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6996485" y="3872494"/>
              <a:ext cx="120419" cy="34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18089" y="5005"/>
                  </a:moveTo>
                  <a:cubicBezTo>
                    <a:pt x="17717" y="3688"/>
                    <a:pt x="17344" y="2371"/>
                    <a:pt x="16413" y="1449"/>
                  </a:cubicBezTo>
                  <a:cubicBezTo>
                    <a:pt x="15482" y="527"/>
                    <a:pt x="13993" y="0"/>
                    <a:pt x="11386" y="0"/>
                  </a:cubicBezTo>
                  <a:cubicBezTo>
                    <a:pt x="8779" y="0"/>
                    <a:pt x="5055" y="527"/>
                    <a:pt x="2820" y="1185"/>
                  </a:cubicBezTo>
                  <a:cubicBezTo>
                    <a:pt x="586" y="1844"/>
                    <a:pt x="-159" y="2634"/>
                    <a:pt x="27" y="3622"/>
                  </a:cubicBezTo>
                  <a:cubicBezTo>
                    <a:pt x="213" y="4610"/>
                    <a:pt x="1331" y="5795"/>
                    <a:pt x="4124" y="6256"/>
                  </a:cubicBezTo>
                  <a:cubicBezTo>
                    <a:pt x="6917" y="6717"/>
                    <a:pt x="11386" y="6454"/>
                    <a:pt x="14551" y="6190"/>
                  </a:cubicBezTo>
                  <a:cubicBezTo>
                    <a:pt x="17717" y="5927"/>
                    <a:pt x="19579" y="5663"/>
                    <a:pt x="20510" y="5861"/>
                  </a:cubicBezTo>
                  <a:cubicBezTo>
                    <a:pt x="21441" y="6059"/>
                    <a:pt x="21441" y="6717"/>
                    <a:pt x="20324" y="9088"/>
                  </a:cubicBezTo>
                  <a:cubicBezTo>
                    <a:pt x="19207" y="11459"/>
                    <a:pt x="16972" y="15541"/>
                    <a:pt x="16041" y="17912"/>
                  </a:cubicBezTo>
                  <a:cubicBezTo>
                    <a:pt x="15110" y="20283"/>
                    <a:pt x="15482" y="20941"/>
                    <a:pt x="158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7169150" y="3797993"/>
              <a:ext cx="181066" cy="599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63" fill="norm" stroke="1" extrusionOk="0">
                  <a:moveTo>
                    <a:pt x="10549" y="1909"/>
                  </a:moveTo>
                  <a:cubicBezTo>
                    <a:pt x="10800" y="1379"/>
                    <a:pt x="11051" y="848"/>
                    <a:pt x="12433" y="469"/>
                  </a:cubicBezTo>
                  <a:cubicBezTo>
                    <a:pt x="13814" y="90"/>
                    <a:pt x="16326" y="-137"/>
                    <a:pt x="18209" y="90"/>
                  </a:cubicBezTo>
                  <a:cubicBezTo>
                    <a:pt x="20093" y="318"/>
                    <a:pt x="21349" y="1000"/>
                    <a:pt x="21474" y="2099"/>
                  </a:cubicBezTo>
                  <a:cubicBezTo>
                    <a:pt x="21600" y="3198"/>
                    <a:pt x="20595" y="4714"/>
                    <a:pt x="19716" y="5623"/>
                  </a:cubicBezTo>
                  <a:cubicBezTo>
                    <a:pt x="18837" y="6532"/>
                    <a:pt x="18084" y="6836"/>
                    <a:pt x="17205" y="7101"/>
                  </a:cubicBezTo>
                  <a:cubicBezTo>
                    <a:pt x="16326" y="7366"/>
                    <a:pt x="15321" y="7594"/>
                    <a:pt x="14944" y="7897"/>
                  </a:cubicBezTo>
                  <a:cubicBezTo>
                    <a:pt x="14567" y="8200"/>
                    <a:pt x="14819" y="8579"/>
                    <a:pt x="15195" y="9791"/>
                  </a:cubicBezTo>
                  <a:cubicBezTo>
                    <a:pt x="15572" y="11004"/>
                    <a:pt x="16074" y="13050"/>
                    <a:pt x="15698" y="14794"/>
                  </a:cubicBezTo>
                  <a:cubicBezTo>
                    <a:pt x="15321" y="16537"/>
                    <a:pt x="14065" y="17977"/>
                    <a:pt x="11302" y="19038"/>
                  </a:cubicBezTo>
                  <a:cubicBezTo>
                    <a:pt x="8540" y="20099"/>
                    <a:pt x="4270" y="20781"/>
                    <a:pt x="0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1761849" y="4505105"/>
              <a:ext cx="39435" cy="2286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583" fill="norm" stroke="1" extrusionOk="0">
                  <a:moveTo>
                    <a:pt x="5263" y="483"/>
                  </a:moveTo>
                  <a:cubicBezTo>
                    <a:pt x="6400" y="383"/>
                    <a:pt x="7537" y="283"/>
                    <a:pt x="7537" y="183"/>
                  </a:cubicBezTo>
                  <a:cubicBezTo>
                    <a:pt x="7537" y="83"/>
                    <a:pt x="6400" y="-17"/>
                    <a:pt x="5832" y="3"/>
                  </a:cubicBezTo>
                  <a:cubicBezTo>
                    <a:pt x="5263" y="23"/>
                    <a:pt x="5263" y="163"/>
                    <a:pt x="4695" y="552"/>
                  </a:cubicBezTo>
                  <a:cubicBezTo>
                    <a:pt x="4126" y="942"/>
                    <a:pt x="2990" y="1582"/>
                    <a:pt x="2421" y="2351"/>
                  </a:cubicBezTo>
                  <a:cubicBezTo>
                    <a:pt x="1853" y="3120"/>
                    <a:pt x="1853" y="4019"/>
                    <a:pt x="2421" y="4839"/>
                  </a:cubicBezTo>
                  <a:cubicBezTo>
                    <a:pt x="2990" y="5658"/>
                    <a:pt x="4126" y="6397"/>
                    <a:pt x="4695" y="7186"/>
                  </a:cubicBezTo>
                  <a:cubicBezTo>
                    <a:pt x="5263" y="7976"/>
                    <a:pt x="5263" y="8815"/>
                    <a:pt x="4126" y="9614"/>
                  </a:cubicBezTo>
                  <a:cubicBezTo>
                    <a:pt x="2990" y="10413"/>
                    <a:pt x="716" y="11173"/>
                    <a:pt x="147" y="11932"/>
                  </a:cubicBezTo>
                  <a:cubicBezTo>
                    <a:pt x="-421" y="12691"/>
                    <a:pt x="716" y="13451"/>
                    <a:pt x="2421" y="14160"/>
                  </a:cubicBezTo>
                  <a:cubicBezTo>
                    <a:pt x="4126" y="14869"/>
                    <a:pt x="6400" y="15529"/>
                    <a:pt x="9242" y="16178"/>
                  </a:cubicBezTo>
                  <a:cubicBezTo>
                    <a:pt x="12084" y="16827"/>
                    <a:pt x="15495" y="17467"/>
                    <a:pt x="17768" y="18096"/>
                  </a:cubicBezTo>
                  <a:cubicBezTo>
                    <a:pt x="20042" y="18726"/>
                    <a:pt x="21179" y="19345"/>
                    <a:pt x="21179" y="19885"/>
                  </a:cubicBezTo>
                  <a:cubicBezTo>
                    <a:pt x="21179" y="20424"/>
                    <a:pt x="20042" y="20884"/>
                    <a:pt x="17768" y="21153"/>
                  </a:cubicBezTo>
                  <a:cubicBezTo>
                    <a:pt x="15495" y="21423"/>
                    <a:pt x="12084" y="21503"/>
                    <a:pt x="8674" y="215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1466850" y="6670727"/>
              <a:ext cx="63373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6" y="0"/>
                    <a:pt x="592" y="0"/>
                    <a:pt x="898" y="0"/>
                  </a:cubicBezTo>
                  <a:cubicBezTo>
                    <a:pt x="1205" y="0"/>
                    <a:pt x="1522" y="0"/>
                    <a:pt x="1825" y="144"/>
                  </a:cubicBezTo>
                  <a:cubicBezTo>
                    <a:pt x="2128" y="288"/>
                    <a:pt x="2417" y="576"/>
                    <a:pt x="2695" y="864"/>
                  </a:cubicBezTo>
                  <a:cubicBezTo>
                    <a:pt x="2972" y="1152"/>
                    <a:pt x="3239" y="1440"/>
                    <a:pt x="3528" y="1728"/>
                  </a:cubicBezTo>
                  <a:cubicBezTo>
                    <a:pt x="3816" y="2016"/>
                    <a:pt x="4127" y="2304"/>
                    <a:pt x="4419" y="2448"/>
                  </a:cubicBezTo>
                  <a:cubicBezTo>
                    <a:pt x="4711" y="2592"/>
                    <a:pt x="4985" y="2592"/>
                    <a:pt x="5270" y="2736"/>
                  </a:cubicBezTo>
                  <a:cubicBezTo>
                    <a:pt x="5555" y="2880"/>
                    <a:pt x="5851" y="3168"/>
                    <a:pt x="6136" y="3600"/>
                  </a:cubicBezTo>
                  <a:cubicBezTo>
                    <a:pt x="6421" y="4032"/>
                    <a:pt x="6695" y="4608"/>
                    <a:pt x="6984" y="5040"/>
                  </a:cubicBezTo>
                  <a:cubicBezTo>
                    <a:pt x="7272" y="5472"/>
                    <a:pt x="7575" y="5760"/>
                    <a:pt x="7882" y="6048"/>
                  </a:cubicBezTo>
                  <a:cubicBezTo>
                    <a:pt x="8188" y="6336"/>
                    <a:pt x="8499" y="6624"/>
                    <a:pt x="8776" y="6912"/>
                  </a:cubicBezTo>
                  <a:cubicBezTo>
                    <a:pt x="9054" y="7200"/>
                    <a:pt x="9299" y="7488"/>
                    <a:pt x="9548" y="7776"/>
                  </a:cubicBezTo>
                  <a:cubicBezTo>
                    <a:pt x="9797" y="8064"/>
                    <a:pt x="10050" y="8352"/>
                    <a:pt x="10306" y="8640"/>
                  </a:cubicBezTo>
                  <a:cubicBezTo>
                    <a:pt x="10562" y="8928"/>
                    <a:pt x="10822" y="9216"/>
                    <a:pt x="11081" y="9648"/>
                  </a:cubicBezTo>
                  <a:cubicBezTo>
                    <a:pt x="11341" y="10080"/>
                    <a:pt x="11601" y="10656"/>
                    <a:pt x="11864" y="11088"/>
                  </a:cubicBezTo>
                  <a:cubicBezTo>
                    <a:pt x="12127" y="11520"/>
                    <a:pt x="12394" y="11808"/>
                    <a:pt x="12665" y="12096"/>
                  </a:cubicBezTo>
                  <a:cubicBezTo>
                    <a:pt x="12935" y="12384"/>
                    <a:pt x="13210" y="12672"/>
                    <a:pt x="13480" y="12960"/>
                  </a:cubicBezTo>
                  <a:cubicBezTo>
                    <a:pt x="13751" y="13248"/>
                    <a:pt x="14018" y="13536"/>
                    <a:pt x="14292" y="13824"/>
                  </a:cubicBezTo>
                  <a:cubicBezTo>
                    <a:pt x="14566" y="14112"/>
                    <a:pt x="14847" y="14400"/>
                    <a:pt x="15129" y="14544"/>
                  </a:cubicBezTo>
                  <a:cubicBezTo>
                    <a:pt x="15410" y="14688"/>
                    <a:pt x="15691" y="14688"/>
                    <a:pt x="15976" y="14832"/>
                  </a:cubicBezTo>
                  <a:cubicBezTo>
                    <a:pt x="16261" y="14976"/>
                    <a:pt x="16550" y="15264"/>
                    <a:pt x="16835" y="15408"/>
                  </a:cubicBezTo>
                  <a:cubicBezTo>
                    <a:pt x="17120" y="15552"/>
                    <a:pt x="17401" y="15552"/>
                    <a:pt x="17679" y="15696"/>
                  </a:cubicBezTo>
                  <a:cubicBezTo>
                    <a:pt x="17957" y="15840"/>
                    <a:pt x="18231" y="16128"/>
                    <a:pt x="18498" y="16416"/>
                  </a:cubicBezTo>
                  <a:cubicBezTo>
                    <a:pt x="18765" y="16704"/>
                    <a:pt x="19024" y="16992"/>
                    <a:pt x="19299" y="17280"/>
                  </a:cubicBezTo>
                  <a:cubicBezTo>
                    <a:pt x="19573" y="17568"/>
                    <a:pt x="19861" y="17856"/>
                    <a:pt x="20146" y="18144"/>
                  </a:cubicBezTo>
                  <a:cubicBezTo>
                    <a:pt x="20431" y="18432"/>
                    <a:pt x="20713" y="18720"/>
                    <a:pt x="20954" y="19296"/>
                  </a:cubicBezTo>
                  <a:cubicBezTo>
                    <a:pt x="21196" y="19872"/>
                    <a:pt x="21398" y="2073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1098549" y="5940477"/>
              <a:ext cx="338868" cy="109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25" fill="norm" stroke="1" extrusionOk="0">
                  <a:moveTo>
                    <a:pt x="0" y="0"/>
                  </a:moveTo>
                  <a:cubicBezTo>
                    <a:pt x="4025" y="3738"/>
                    <a:pt x="8050" y="7477"/>
                    <a:pt x="11337" y="10592"/>
                  </a:cubicBezTo>
                  <a:cubicBezTo>
                    <a:pt x="14624" y="13708"/>
                    <a:pt x="17173" y="16200"/>
                    <a:pt x="18917" y="18069"/>
                  </a:cubicBezTo>
                  <a:cubicBezTo>
                    <a:pt x="20661" y="19938"/>
                    <a:pt x="21600" y="21185"/>
                    <a:pt x="21466" y="21392"/>
                  </a:cubicBezTo>
                  <a:cubicBezTo>
                    <a:pt x="21332" y="21600"/>
                    <a:pt x="20124" y="20769"/>
                    <a:pt x="18917" y="199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1041400" y="5756327"/>
              <a:ext cx="698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5055" y="17124"/>
                    <a:pt x="8509" y="12649"/>
                    <a:pt x="4909" y="9049"/>
                  </a:cubicBezTo>
                  <a:cubicBezTo>
                    <a:pt x="1309" y="5449"/>
                    <a:pt x="655" y="2724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1206500" y="5813477"/>
              <a:ext cx="3175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800512" y="5788077"/>
              <a:ext cx="135200" cy="13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2" h="21133" fill="norm" stroke="1" extrusionOk="0">
                  <a:moveTo>
                    <a:pt x="7675" y="13540"/>
                  </a:moveTo>
                  <a:cubicBezTo>
                    <a:pt x="9287" y="14185"/>
                    <a:pt x="10899" y="14830"/>
                    <a:pt x="13478" y="16281"/>
                  </a:cubicBezTo>
                  <a:cubicBezTo>
                    <a:pt x="16057" y="17731"/>
                    <a:pt x="19603" y="19988"/>
                    <a:pt x="20409" y="20794"/>
                  </a:cubicBezTo>
                  <a:cubicBezTo>
                    <a:pt x="21215" y="21600"/>
                    <a:pt x="19281" y="20955"/>
                    <a:pt x="16218" y="19021"/>
                  </a:cubicBezTo>
                  <a:cubicBezTo>
                    <a:pt x="13155" y="17087"/>
                    <a:pt x="8964" y="13863"/>
                    <a:pt x="6224" y="11606"/>
                  </a:cubicBezTo>
                  <a:cubicBezTo>
                    <a:pt x="3484" y="9349"/>
                    <a:pt x="2194" y="8060"/>
                    <a:pt x="1227" y="6448"/>
                  </a:cubicBezTo>
                  <a:cubicBezTo>
                    <a:pt x="260" y="4836"/>
                    <a:pt x="-385" y="2901"/>
                    <a:pt x="260" y="1934"/>
                  </a:cubicBezTo>
                  <a:cubicBezTo>
                    <a:pt x="905" y="967"/>
                    <a:pt x="2839" y="967"/>
                    <a:pt x="6224" y="806"/>
                  </a:cubicBezTo>
                  <a:cubicBezTo>
                    <a:pt x="9609" y="645"/>
                    <a:pt x="14445" y="322"/>
                    <a:pt x="192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1339850" y="5807127"/>
              <a:ext cx="1460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6200"/>
                    <a:pt x="7513" y="10800"/>
                    <a:pt x="11113" y="7200"/>
                  </a:cubicBezTo>
                  <a:cubicBezTo>
                    <a:pt x="14713" y="3600"/>
                    <a:pt x="18157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1339849" y="5769027"/>
              <a:ext cx="154846" cy="97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114" fill="norm" stroke="1" extrusionOk="0">
                  <a:moveTo>
                    <a:pt x="0" y="0"/>
                  </a:moveTo>
                  <a:cubicBezTo>
                    <a:pt x="1751" y="4136"/>
                    <a:pt x="3503" y="8272"/>
                    <a:pt x="6422" y="11949"/>
                  </a:cubicBezTo>
                  <a:cubicBezTo>
                    <a:pt x="9341" y="15626"/>
                    <a:pt x="13427" y="18843"/>
                    <a:pt x="16200" y="20221"/>
                  </a:cubicBezTo>
                  <a:cubicBezTo>
                    <a:pt x="18973" y="21600"/>
                    <a:pt x="20432" y="21140"/>
                    <a:pt x="21016" y="20451"/>
                  </a:cubicBezTo>
                  <a:cubicBezTo>
                    <a:pt x="21600" y="19762"/>
                    <a:pt x="21308" y="18843"/>
                    <a:pt x="21016" y="179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1102478" y="5578527"/>
              <a:ext cx="264930" cy="107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478" fill="norm" stroke="1" extrusionOk="0">
                  <a:moveTo>
                    <a:pt x="2235" y="0"/>
                  </a:moveTo>
                  <a:cubicBezTo>
                    <a:pt x="1215" y="1271"/>
                    <a:pt x="194" y="2541"/>
                    <a:pt x="24" y="3812"/>
                  </a:cubicBezTo>
                  <a:cubicBezTo>
                    <a:pt x="-146" y="5082"/>
                    <a:pt x="534" y="6353"/>
                    <a:pt x="3171" y="9106"/>
                  </a:cubicBezTo>
                  <a:cubicBezTo>
                    <a:pt x="5807" y="11859"/>
                    <a:pt x="10399" y="16094"/>
                    <a:pt x="13205" y="18424"/>
                  </a:cubicBezTo>
                  <a:cubicBezTo>
                    <a:pt x="16011" y="20753"/>
                    <a:pt x="17032" y="21176"/>
                    <a:pt x="18052" y="21388"/>
                  </a:cubicBezTo>
                  <a:cubicBezTo>
                    <a:pt x="19073" y="21600"/>
                    <a:pt x="20093" y="21600"/>
                    <a:pt x="20689" y="19482"/>
                  </a:cubicBezTo>
                  <a:cubicBezTo>
                    <a:pt x="21284" y="17365"/>
                    <a:pt x="21454" y="13129"/>
                    <a:pt x="21114" y="10165"/>
                  </a:cubicBezTo>
                  <a:cubicBezTo>
                    <a:pt x="20774" y="7200"/>
                    <a:pt x="19923" y="5506"/>
                    <a:pt x="19073" y="3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1143000" y="5464227"/>
              <a:ext cx="196783" cy="126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465" fill="norm" stroke="1" extrusionOk="0">
                  <a:moveTo>
                    <a:pt x="0" y="2160"/>
                  </a:moveTo>
                  <a:cubicBezTo>
                    <a:pt x="4136" y="2880"/>
                    <a:pt x="8272" y="3600"/>
                    <a:pt x="11719" y="5580"/>
                  </a:cubicBezTo>
                  <a:cubicBezTo>
                    <a:pt x="15166" y="7560"/>
                    <a:pt x="17923" y="10800"/>
                    <a:pt x="19532" y="13320"/>
                  </a:cubicBezTo>
                  <a:cubicBezTo>
                    <a:pt x="21140" y="15840"/>
                    <a:pt x="21600" y="17640"/>
                    <a:pt x="21255" y="18900"/>
                  </a:cubicBezTo>
                  <a:cubicBezTo>
                    <a:pt x="20911" y="20160"/>
                    <a:pt x="19762" y="20880"/>
                    <a:pt x="18613" y="21240"/>
                  </a:cubicBezTo>
                  <a:cubicBezTo>
                    <a:pt x="17464" y="21600"/>
                    <a:pt x="16315" y="21600"/>
                    <a:pt x="15626" y="20700"/>
                  </a:cubicBezTo>
                  <a:cubicBezTo>
                    <a:pt x="14936" y="19800"/>
                    <a:pt x="14706" y="18000"/>
                    <a:pt x="14591" y="15840"/>
                  </a:cubicBezTo>
                  <a:cubicBezTo>
                    <a:pt x="14477" y="13680"/>
                    <a:pt x="14477" y="11160"/>
                    <a:pt x="15511" y="8460"/>
                  </a:cubicBezTo>
                  <a:cubicBezTo>
                    <a:pt x="16545" y="5760"/>
                    <a:pt x="18613" y="2880"/>
                    <a:pt x="2068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1136650" y="5323330"/>
              <a:ext cx="266700" cy="6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2" fill="norm" stroke="1" extrusionOk="0">
                  <a:moveTo>
                    <a:pt x="0" y="18607"/>
                  </a:moveTo>
                  <a:cubicBezTo>
                    <a:pt x="0" y="15232"/>
                    <a:pt x="0" y="11857"/>
                    <a:pt x="257" y="8820"/>
                  </a:cubicBezTo>
                  <a:cubicBezTo>
                    <a:pt x="514" y="5782"/>
                    <a:pt x="1029" y="3082"/>
                    <a:pt x="2829" y="1394"/>
                  </a:cubicBezTo>
                  <a:cubicBezTo>
                    <a:pt x="4629" y="-293"/>
                    <a:pt x="7714" y="-968"/>
                    <a:pt x="11057" y="2407"/>
                  </a:cubicBezTo>
                  <a:cubicBezTo>
                    <a:pt x="14400" y="5782"/>
                    <a:pt x="18000" y="13207"/>
                    <a:pt x="21600" y="20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1257300" y="4841927"/>
              <a:ext cx="31750" cy="360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8" fill="norm" stroke="1" extrusionOk="0">
                  <a:moveTo>
                    <a:pt x="21600" y="20084"/>
                  </a:moveTo>
                  <a:cubicBezTo>
                    <a:pt x="20160" y="20842"/>
                    <a:pt x="18720" y="21600"/>
                    <a:pt x="16560" y="21474"/>
                  </a:cubicBezTo>
                  <a:cubicBezTo>
                    <a:pt x="14400" y="21347"/>
                    <a:pt x="11520" y="20337"/>
                    <a:pt x="8640" y="17432"/>
                  </a:cubicBezTo>
                  <a:cubicBezTo>
                    <a:pt x="5760" y="14526"/>
                    <a:pt x="2880" y="9726"/>
                    <a:pt x="1440" y="6505"/>
                  </a:cubicBezTo>
                  <a:cubicBezTo>
                    <a:pt x="0" y="3284"/>
                    <a:pt x="0" y="1642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1169298" y="4828702"/>
              <a:ext cx="253103" cy="171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144" fill="norm" stroke="1" extrusionOk="0">
                  <a:moveTo>
                    <a:pt x="1004" y="9433"/>
                  </a:moveTo>
                  <a:cubicBezTo>
                    <a:pt x="644" y="10734"/>
                    <a:pt x="284" y="12036"/>
                    <a:pt x="104" y="12036"/>
                  </a:cubicBezTo>
                  <a:cubicBezTo>
                    <a:pt x="-76" y="12036"/>
                    <a:pt x="-76" y="10734"/>
                    <a:pt x="554" y="8783"/>
                  </a:cubicBezTo>
                  <a:cubicBezTo>
                    <a:pt x="1184" y="6831"/>
                    <a:pt x="2444" y="4228"/>
                    <a:pt x="4694" y="2407"/>
                  </a:cubicBezTo>
                  <a:cubicBezTo>
                    <a:pt x="6944" y="585"/>
                    <a:pt x="10184" y="-456"/>
                    <a:pt x="12974" y="195"/>
                  </a:cubicBezTo>
                  <a:cubicBezTo>
                    <a:pt x="15764" y="845"/>
                    <a:pt x="18104" y="3187"/>
                    <a:pt x="19454" y="6961"/>
                  </a:cubicBezTo>
                  <a:cubicBezTo>
                    <a:pt x="20804" y="10734"/>
                    <a:pt x="21164" y="15939"/>
                    <a:pt x="21524" y="211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4789182" y="7477177"/>
              <a:ext cx="30986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21511" y="0"/>
                  </a:moveTo>
                  <a:cubicBezTo>
                    <a:pt x="19895" y="3909"/>
                    <a:pt x="18278" y="7817"/>
                    <a:pt x="16148" y="10903"/>
                  </a:cubicBezTo>
                  <a:cubicBezTo>
                    <a:pt x="14017" y="13989"/>
                    <a:pt x="11372" y="16251"/>
                    <a:pt x="8874" y="17177"/>
                  </a:cubicBezTo>
                  <a:cubicBezTo>
                    <a:pt x="6376" y="18103"/>
                    <a:pt x="4025" y="17691"/>
                    <a:pt x="2556" y="16971"/>
                  </a:cubicBezTo>
                  <a:cubicBezTo>
                    <a:pt x="1087" y="16251"/>
                    <a:pt x="499" y="15223"/>
                    <a:pt x="205" y="13989"/>
                  </a:cubicBezTo>
                  <a:cubicBezTo>
                    <a:pt x="-89" y="12754"/>
                    <a:pt x="-89" y="11314"/>
                    <a:pt x="352" y="10389"/>
                  </a:cubicBezTo>
                  <a:cubicBezTo>
                    <a:pt x="793" y="9463"/>
                    <a:pt x="1674" y="9051"/>
                    <a:pt x="3438" y="9566"/>
                  </a:cubicBezTo>
                  <a:cubicBezTo>
                    <a:pt x="5201" y="10080"/>
                    <a:pt x="7846" y="11520"/>
                    <a:pt x="10344" y="13680"/>
                  </a:cubicBezTo>
                  <a:cubicBezTo>
                    <a:pt x="12842" y="15840"/>
                    <a:pt x="15193" y="18720"/>
                    <a:pt x="175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5215466" y="7648627"/>
              <a:ext cx="512234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50" y="21600"/>
                  </a:moveTo>
                  <a:cubicBezTo>
                    <a:pt x="625" y="21600"/>
                    <a:pt x="0" y="21600"/>
                    <a:pt x="0" y="21600"/>
                  </a:cubicBezTo>
                  <a:cubicBezTo>
                    <a:pt x="0" y="21600"/>
                    <a:pt x="625" y="21600"/>
                    <a:pt x="2499" y="18000"/>
                  </a:cubicBezTo>
                  <a:cubicBezTo>
                    <a:pt x="4374" y="14400"/>
                    <a:pt x="7498" y="7200"/>
                    <a:pt x="10889" y="3600"/>
                  </a:cubicBezTo>
                  <a:cubicBezTo>
                    <a:pt x="14281" y="0"/>
                    <a:pt x="1794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5626099" y="7559727"/>
              <a:ext cx="199930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600" fill="norm" stroke="1" extrusionOk="0">
                  <a:moveTo>
                    <a:pt x="0" y="0"/>
                  </a:moveTo>
                  <a:cubicBezTo>
                    <a:pt x="4725" y="568"/>
                    <a:pt x="9450" y="1137"/>
                    <a:pt x="13050" y="1989"/>
                  </a:cubicBezTo>
                  <a:cubicBezTo>
                    <a:pt x="16650" y="2842"/>
                    <a:pt x="19125" y="3979"/>
                    <a:pt x="20362" y="5116"/>
                  </a:cubicBezTo>
                  <a:cubicBezTo>
                    <a:pt x="21600" y="6253"/>
                    <a:pt x="21600" y="7389"/>
                    <a:pt x="20025" y="9189"/>
                  </a:cubicBezTo>
                  <a:cubicBezTo>
                    <a:pt x="18450" y="10989"/>
                    <a:pt x="15300" y="13453"/>
                    <a:pt x="12825" y="15632"/>
                  </a:cubicBezTo>
                  <a:cubicBezTo>
                    <a:pt x="10350" y="17811"/>
                    <a:pt x="8550" y="19705"/>
                    <a:pt x="67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1740695" y="6897292"/>
              <a:ext cx="120348" cy="129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160" fill="norm" stroke="1" extrusionOk="0">
                  <a:moveTo>
                    <a:pt x="11604" y="191"/>
                  </a:moveTo>
                  <a:cubicBezTo>
                    <a:pt x="10513" y="-11"/>
                    <a:pt x="9422" y="-213"/>
                    <a:pt x="7895" y="494"/>
                  </a:cubicBezTo>
                  <a:cubicBezTo>
                    <a:pt x="6367" y="1200"/>
                    <a:pt x="4404" y="2815"/>
                    <a:pt x="2877" y="5237"/>
                  </a:cubicBezTo>
                  <a:cubicBezTo>
                    <a:pt x="1349" y="7660"/>
                    <a:pt x="258" y="10890"/>
                    <a:pt x="40" y="13514"/>
                  </a:cubicBezTo>
                  <a:cubicBezTo>
                    <a:pt x="-178" y="16138"/>
                    <a:pt x="477" y="18157"/>
                    <a:pt x="2658" y="19469"/>
                  </a:cubicBezTo>
                  <a:cubicBezTo>
                    <a:pt x="4840" y="20781"/>
                    <a:pt x="8549" y="21387"/>
                    <a:pt x="11277" y="21084"/>
                  </a:cubicBezTo>
                  <a:cubicBezTo>
                    <a:pt x="14004" y="20781"/>
                    <a:pt x="15749" y="19570"/>
                    <a:pt x="17277" y="17551"/>
                  </a:cubicBezTo>
                  <a:cubicBezTo>
                    <a:pt x="18804" y="15533"/>
                    <a:pt x="20113" y="12707"/>
                    <a:pt x="20767" y="10183"/>
                  </a:cubicBezTo>
                  <a:cubicBezTo>
                    <a:pt x="21422" y="7660"/>
                    <a:pt x="21422" y="5439"/>
                    <a:pt x="20440" y="3723"/>
                  </a:cubicBezTo>
                  <a:cubicBezTo>
                    <a:pt x="19458" y="2008"/>
                    <a:pt x="17495" y="796"/>
                    <a:pt x="15204" y="393"/>
                  </a:cubicBezTo>
                  <a:cubicBezTo>
                    <a:pt x="12913" y="-11"/>
                    <a:pt x="10295" y="393"/>
                    <a:pt x="7677" y="7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7377946" y="6757417"/>
              <a:ext cx="18264" cy="141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1256" y="0"/>
                  </a:moveTo>
                  <a:cubicBezTo>
                    <a:pt x="14056" y="5874"/>
                    <a:pt x="6856" y="11747"/>
                    <a:pt x="3256" y="15158"/>
                  </a:cubicBezTo>
                  <a:cubicBezTo>
                    <a:pt x="-344" y="18568"/>
                    <a:pt x="-344" y="19516"/>
                    <a:pt x="376" y="20179"/>
                  </a:cubicBezTo>
                  <a:cubicBezTo>
                    <a:pt x="1096" y="20842"/>
                    <a:pt x="2536" y="21221"/>
                    <a:pt x="397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7300016" y="6974702"/>
              <a:ext cx="170426" cy="135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77" fill="norm" stroke="1" extrusionOk="0">
                  <a:moveTo>
                    <a:pt x="2759" y="4393"/>
                  </a:moveTo>
                  <a:cubicBezTo>
                    <a:pt x="3069" y="3412"/>
                    <a:pt x="3380" y="2430"/>
                    <a:pt x="4235" y="1644"/>
                  </a:cubicBezTo>
                  <a:cubicBezTo>
                    <a:pt x="5089" y="859"/>
                    <a:pt x="6488" y="270"/>
                    <a:pt x="7576" y="73"/>
                  </a:cubicBezTo>
                  <a:cubicBezTo>
                    <a:pt x="8664" y="-123"/>
                    <a:pt x="9441" y="73"/>
                    <a:pt x="9829" y="662"/>
                  </a:cubicBezTo>
                  <a:cubicBezTo>
                    <a:pt x="10218" y="1252"/>
                    <a:pt x="10218" y="2233"/>
                    <a:pt x="9907" y="3608"/>
                  </a:cubicBezTo>
                  <a:cubicBezTo>
                    <a:pt x="9596" y="4982"/>
                    <a:pt x="8974" y="6750"/>
                    <a:pt x="7731" y="8713"/>
                  </a:cubicBezTo>
                  <a:cubicBezTo>
                    <a:pt x="6488" y="10677"/>
                    <a:pt x="4623" y="12837"/>
                    <a:pt x="3069" y="14408"/>
                  </a:cubicBezTo>
                  <a:cubicBezTo>
                    <a:pt x="1515" y="15979"/>
                    <a:pt x="272" y="16961"/>
                    <a:pt x="39" y="17648"/>
                  </a:cubicBezTo>
                  <a:cubicBezTo>
                    <a:pt x="-194" y="18335"/>
                    <a:pt x="583" y="18728"/>
                    <a:pt x="3458" y="18924"/>
                  </a:cubicBezTo>
                  <a:cubicBezTo>
                    <a:pt x="6333" y="19121"/>
                    <a:pt x="11305" y="19121"/>
                    <a:pt x="14646" y="19513"/>
                  </a:cubicBezTo>
                  <a:cubicBezTo>
                    <a:pt x="17987" y="19906"/>
                    <a:pt x="19697" y="20692"/>
                    <a:pt x="21406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4642179" y="6705454"/>
              <a:ext cx="3712" cy="111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4638467" y="6935575"/>
              <a:ext cx="3713" cy="9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46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882871" y="4039402"/>
              <a:ext cx="581934" cy="76900"/>
            </a:xfrm>
            <a:prstGeom prst="rect">
              <a:avLst/>
            </a:prstGeom>
            <a:effectLst/>
          </p:spPr>
        </p:pic>
        <p:pic>
          <p:nvPicPr>
            <p:cNvPr id="1948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3159673" y="4109459"/>
              <a:ext cx="619262" cy="32824"/>
            </a:xfrm>
            <a:prstGeom prst="rect">
              <a:avLst/>
            </a:prstGeom>
            <a:effectLst/>
          </p:spPr>
        </p:pic>
        <p:pic>
          <p:nvPicPr>
            <p:cNvPr id="1950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580569" y="4238650"/>
              <a:ext cx="694153" cy="48387"/>
            </a:xfrm>
            <a:prstGeom prst="rect">
              <a:avLst/>
            </a:prstGeom>
            <a:effectLst/>
          </p:spPr>
        </p:pic>
        <p:pic>
          <p:nvPicPr>
            <p:cNvPr id="1952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5505424" y="4287617"/>
              <a:ext cx="552452" cy="43959"/>
            </a:xfrm>
            <a:prstGeom prst="rect">
              <a:avLst/>
            </a:prstGeom>
            <a:effectLst/>
          </p:spPr>
        </p:pic>
        <p:pic>
          <p:nvPicPr>
            <p:cNvPr id="1954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6574373" y="4365857"/>
              <a:ext cx="489355" cy="77068"/>
            </a:xfrm>
            <a:prstGeom prst="rect">
              <a:avLst/>
            </a:prstGeom>
            <a:effectLst/>
          </p:spPr>
        </p:pic>
        <p:sp>
          <p:nvSpPr>
            <p:cNvPr id="1956" name="Line"/>
            <p:cNvSpPr/>
            <p:nvPr/>
          </p:nvSpPr>
          <p:spPr>
            <a:xfrm>
              <a:off x="2500567" y="6657203"/>
              <a:ext cx="14848" cy="144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2954"/>
                    <a:pt x="14400" y="5908"/>
                    <a:pt x="18000" y="9508"/>
                  </a:cubicBezTo>
                  <a:cubicBezTo>
                    <a:pt x="21600" y="13108"/>
                    <a:pt x="21600" y="173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2476390" y="6884607"/>
              <a:ext cx="76508" cy="111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0938" fill="norm" stroke="1" extrusionOk="0">
                  <a:moveTo>
                    <a:pt x="10645" y="1207"/>
                  </a:moveTo>
                  <a:cubicBezTo>
                    <a:pt x="9295" y="510"/>
                    <a:pt x="7945" y="-187"/>
                    <a:pt x="6764" y="45"/>
                  </a:cubicBezTo>
                  <a:cubicBezTo>
                    <a:pt x="5583" y="277"/>
                    <a:pt x="4570" y="1439"/>
                    <a:pt x="3220" y="4110"/>
                  </a:cubicBezTo>
                  <a:cubicBezTo>
                    <a:pt x="1870" y="6781"/>
                    <a:pt x="182" y="10961"/>
                    <a:pt x="14" y="14213"/>
                  </a:cubicBezTo>
                  <a:cubicBezTo>
                    <a:pt x="-155" y="17465"/>
                    <a:pt x="1195" y="19787"/>
                    <a:pt x="3389" y="20600"/>
                  </a:cubicBezTo>
                  <a:cubicBezTo>
                    <a:pt x="5583" y="21413"/>
                    <a:pt x="8620" y="20716"/>
                    <a:pt x="11826" y="18974"/>
                  </a:cubicBezTo>
                  <a:cubicBezTo>
                    <a:pt x="15032" y="17232"/>
                    <a:pt x="18407" y="14445"/>
                    <a:pt x="19926" y="11774"/>
                  </a:cubicBezTo>
                  <a:cubicBezTo>
                    <a:pt x="21445" y="9103"/>
                    <a:pt x="21108" y="6548"/>
                    <a:pt x="19083" y="4690"/>
                  </a:cubicBezTo>
                  <a:cubicBezTo>
                    <a:pt x="17058" y="2832"/>
                    <a:pt x="13345" y="1671"/>
                    <a:pt x="10983" y="1555"/>
                  </a:cubicBezTo>
                  <a:cubicBezTo>
                    <a:pt x="8620" y="1439"/>
                    <a:pt x="7608" y="2368"/>
                    <a:pt x="7101" y="3529"/>
                  </a:cubicBezTo>
                  <a:cubicBezTo>
                    <a:pt x="6595" y="4690"/>
                    <a:pt x="6595" y="6084"/>
                    <a:pt x="6595" y="7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2585935" y="6961557"/>
              <a:ext cx="7424" cy="7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2652744" y="6875399"/>
              <a:ext cx="103927" cy="115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3555"/>
                  </a:moveTo>
                  <a:cubicBezTo>
                    <a:pt x="514" y="2418"/>
                    <a:pt x="1029" y="1282"/>
                    <a:pt x="2314" y="599"/>
                  </a:cubicBezTo>
                  <a:cubicBezTo>
                    <a:pt x="3600" y="-83"/>
                    <a:pt x="5657" y="-310"/>
                    <a:pt x="7071" y="599"/>
                  </a:cubicBezTo>
                  <a:cubicBezTo>
                    <a:pt x="8486" y="1509"/>
                    <a:pt x="9257" y="3555"/>
                    <a:pt x="9129" y="6056"/>
                  </a:cubicBezTo>
                  <a:cubicBezTo>
                    <a:pt x="9000" y="8557"/>
                    <a:pt x="7971" y="11513"/>
                    <a:pt x="6814" y="14128"/>
                  </a:cubicBezTo>
                  <a:cubicBezTo>
                    <a:pt x="5657" y="16743"/>
                    <a:pt x="4371" y="19016"/>
                    <a:pt x="4371" y="20153"/>
                  </a:cubicBezTo>
                  <a:cubicBezTo>
                    <a:pt x="4371" y="21290"/>
                    <a:pt x="5657" y="21290"/>
                    <a:pt x="8743" y="21176"/>
                  </a:cubicBezTo>
                  <a:cubicBezTo>
                    <a:pt x="11829" y="21063"/>
                    <a:pt x="16714" y="20835"/>
                    <a:pt x="21600" y="206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2760381" y="6857926"/>
              <a:ext cx="112189" cy="1778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564" fill="norm" stroke="1" extrusionOk="0">
                  <a:moveTo>
                    <a:pt x="4930" y="2214"/>
                  </a:moveTo>
                  <a:cubicBezTo>
                    <a:pt x="5635" y="1464"/>
                    <a:pt x="6339" y="714"/>
                    <a:pt x="7396" y="339"/>
                  </a:cubicBezTo>
                  <a:cubicBezTo>
                    <a:pt x="8452" y="-36"/>
                    <a:pt x="9861" y="-36"/>
                    <a:pt x="11152" y="39"/>
                  </a:cubicBezTo>
                  <a:cubicBezTo>
                    <a:pt x="12443" y="114"/>
                    <a:pt x="13617" y="264"/>
                    <a:pt x="14322" y="714"/>
                  </a:cubicBezTo>
                  <a:cubicBezTo>
                    <a:pt x="15026" y="1164"/>
                    <a:pt x="15261" y="1914"/>
                    <a:pt x="15026" y="2964"/>
                  </a:cubicBezTo>
                  <a:cubicBezTo>
                    <a:pt x="14791" y="4014"/>
                    <a:pt x="14087" y="5364"/>
                    <a:pt x="13265" y="6264"/>
                  </a:cubicBezTo>
                  <a:cubicBezTo>
                    <a:pt x="12443" y="7164"/>
                    <a:pt x="11504" y="7614"/>
                    <a:pt x="12091" y="7989"/>
                  </a:cubicBezTo>
                  <a:cubicBezTo>
                    <a:pt x="12678" y="8364"/>
                    <a:pt x="14791" y="8664"/>
                    <a:pt x="16552" y="9114"/>
                  </a:cubicBezTo>
                  <a:cubicBezTo>
                    <a:pt x="18313" y="9564"/>
                    <a:pt x="19722" y="10164"/>
                    <a:pt x="20543" y="10839"/>
                  </a:cubicBezTo>
                  <a:cubicBezTo>
                    <a:pt x="21365" y="11514"/>
                    <a:pt x="21600" y="12264"/>
                    <a:pt x="20778" y="13164"/>
                  </a:cubicBezTo>
                  <a:cubicBezTo>
                    <a:pt x="19957" y="14064"/>
                    <a:pt x="18078" y="15114"/>
                    <a:pt x="14439" y="16539"/>
                  </a:cubicBezTo>
                  <a:cubicBezTo>
                    <a:pt x="10800" y="17964"/>
                    <a:pt x="5400" y="19764"/>
                    <a:pt x="0" y="21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61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742559" y="6627182"/>
              <a:ext cx="770709" cy="64992"/>
            </a:xfrm>
            <a:prstGeom prst="rect">
              <a:avLst/>
            </a:prstGeom>
            <a:effectLst/>
          </p:spPr>
        </p:pic>
        <p:pic>
          <p:nvPicPr>
            <p:cNvPr id="1963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462181" y="5998679"/>
              <a:ext cx="73145" cy="697206"/>
            </a:xfrm>
            <a:prstGeom prst="rect">
              <a:avLst/>
            </a:prstGeom>
            <a:effectLst/>
          </p:spPr>
        </p:pic>
        <p:pic>
          <p:nvPicPr>
            <p:cNvPr id="1965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458174" y="6020949"/>
              <a:ext cx="478220" cy="43959"/>
            </a:xfrm>
            <a:prstGeom prst="rect">
              <a:avLst/>
            </a:prstGeom>
            <a:effectLst/>
          </p:spPr>
        </p:pic>
        <p:pic>
          <p:nvPicPr>
            <p:cNvPr id="1967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2469309" y="6021103"/>
              <a:ext cx="804844" cy="32670"/>
            </a:xfrm>
            <a:prstGeom prst="rect">
              <a:avLst/>
            </a:prstGeom>
            <a:effectLst/>
          </p:spPr>
        </p:pic>
        <p:sp>
          <p:nvSpPr>
            <p:cNvPr id="1969" name="Line"/>
            <p:cNvSpPr/>
            <p:nvPr/>
          </p:nvSpPr>
          <p:spPr>
            <a:xfrm>
              <a:off x="4285862" y="6699132"/>
              <a:ext cx="29694" cy="154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fill="norm" stroke="1" extrusionOk="0">
                  <a:moveTo>
                    <a:pt x="0" y="1904"/>
                  </a:moveTo>
                  <a:cubicBezTo>
                    <a:pt x="2700" y="876"/>
                    <a:pt x="5400" y="-153"/>
                    <a:pt x="8100" y="18"/>
                  </a:cubicBezTo>
                  <a:cubicBezTo>
                    <a:pt x="10800" y="190"/>
                    <a:pt x="13500" y="1561"/>
                    <a:pt x="14850" y="4904"/>
                  </a:cubicBezTo>
                  <a:cubicBezTo>
                    <a:pt x="16200" y="8247"/>
                    <a:pt x="16200" y="13561"/>
                    <a:pt x="17100" y="16647"/>
                  </a:cubicBezTo>
                  <a:cubicBezTo>
                    <a:pt x="18000" y="19733"/>
                    <a:pt x="19800" y="20590"/>
                    <a:pt x="21600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4223383" y="6965742"/>
              <a:ext cx="69266" cy="104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0657" fill="norm" stroke="1" extrusionOk="0">
                  <a:moveTo>
                    <a:pt x="13453" y="2852"/>
                  </a:moveTo>
                  <a:cubicBezTo>
                    <a:pt x="12316" y="1870"/>
                    <a:pt x="11179" y="888"/>
                    <a:pt x="9664" y="1011"/>
                  </a:cubicBezTo>
                  <a:cubicBezTo>
                    <a:pt x="8148" y="1134"/>
                    <a:pt x="6253" y="2361"/>
                    <a:pt x="4548" y="4816"/>
                  </a:cubicBezTo>
                  <a:cubicBezTo>
                    <a:pt x="2843" y="7270"/>
                    <a:pt x="1327" y="10952"/>
                    <a:pt x="569" y="13406"/>
                  </a:cubicBezTo>
                  <a:cubicBezTo>
                    <a:pt x="-189" y="15861"/>
                    <a:pt x="-189" y="17088"/>
                    <a:pt x="569" y="18438"/>
                  </a:cubicBezTo>
                  <a:cubicBezTo>
                    <a:pt x="1327" y="19788"/>
                    <a:pt x="2843" y="21261"/>
                    <a:pt x="5874" y="20402"/>
                  </a:cubicBezTo>
                  <a:cubicBezTo>
                    <a:pt x="8906" y="19543"/>
                    <a:pt x="13453" y="16352"/>
                    <a:pt x="16295" y="13284"/>
                  </a:cubicBezTo>
                  <a:cubicBezTo>
                    <a:pt x="19137" y="10216"/>
                    <a:pt x="20274" y="7270"/>
                    <a:pt x="20843" y="5184"/>
                  </a:cubicBezTo>
                  <a:cubicBezTo>
                    <a:pt x="21411" y="3097"/>
                    <a:pt x="21411" y="1870"/>
                    <a:pt x="20274" y="1011"/>
                  </a:cubicBezTo>
                  <a:cubicBezTo>
                    <a:pt x="19137" y="152"/>
                    <a:pt x="16864" y="-339"/>
                    <a:pt x="14779" y="275"/>
                  </a:cubicBezTo>
                  <a:cubicBezTo>
                    <a:pt x="12695" y="888"/>
                    <a:pt x="10801" y="2606"/>
                    <a:pt x="8906" y="43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4311843" y="7017231"/>
              <a:ext cx="22271" cy="7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4356383" y="6938574"/>
              <a:ext cx="58614" cy="130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514" fill="norm" stroke="1" extrusionOk="0">
                  <a:moveTo>
                    <a:pt x="14850" y="6842"/>
                  </a:moveTo>
                  <a:cubicBezTo>
                    <a:pt x="14850" y="5823"/>
                    <a:pt x="14850" y="4805"/>
                    <a:pt x="14850" y="3786"/>
                  </a:cubicBezTo>
                  <a:cubicBezTo>
                    <a:pt x="14850" y="2767"/>
                    <a:pt x="14850" y="1748"/>
                    <a:pt x="13725" y="1035"/>
                  </a:cubicBezTo>
                  <a:cubicBezTo>
                    <a:pt x="12600" y="322"/>
                    <a:pt x="10350" y="-86"/>
                    <a:pt x="8325" y="16"/>
                  </a:cubicBezTo>
                  <a:cubicBezTo>
                    <a:pt x="6300" y="118"/>
                    <a:pt x="4500" y="729"/>
                    <a:pt x="2925" y="1544"/>
                  </a:cubicBezTo>
                  <a:cubicBezTo>
                    <a:pt x="1350" y="2359"/>
                    <a:pt x="0" y="3378"/>
                    <a:pt x="0" y="4295"/>
                  </a:cubicBezTo>
                  <a:cubicBezTo>
                    <a:pt x="0" y="5212"/>
                    <a:pt x="1350" y="6027"/>
                    <a:pt x="4050" y="6027"/>
                  </a:cubicBezTo>
                  <a:cubicBezTo>
                    <a:pt x="6750" y="6027"/>
                    <a:pt x="10800" y="5212"/>
                    <a:pt x="13950" y="4805"/>
                  </a:cubicBezTo>
                  <a:cubicBezTo>
                    <a:pt x="17100" y="4397"/>
                    <a:pt x="19350" y="4397"/>
                    <a:pt x="20475" y="5008"/>
                  </a:cubicBezTo>
                  <a:cubicBezTo>
                    <a:pt x="21600" y="5620"/>
                    <a:pt x="21600" y="6842"/>
                    <a:pt x="20475" y="9491"/>
                  </a:cubicBezTo>
                  <a:cubicBezTo>
                    <a:pt x="19350" y="12140"/>
                    <a:pt x="17100" y="16216"/>
                    <a:pt x="15975" y="18457"/>
                  </a:cubicBezTo>
                  <a:cubicBezTo>
                    <a:pt x="14850" y="20699"/>
                    <a:pt x="14850" y="21106"/>
                    <a:pt x="14850" y="21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4445462" y="6972692"/>
              <a:ext cx="18559" cy="133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4400"/>
                    <a:pt x="15840" y="8800"/>
                    <a:pt x="12240" y="12400"/>
                  </a:cubicBezTo>
                  <a:cubicBezTo>
                    <a:pt x="8640" y="16000"/>
                    <a:pt x="4320" y="18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974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2480444" y="6014763"/>
              <a:ext cx="1839109" cy="157782"/>
            </a:xfrm>
            <a:prstGeom prst="rect">
              <a:avLst/>
            </a:prstGeom>
            <a:effectLst/>
          </p:spPr>
        </p:pic>
        <p:pic>
          <p:nvPicPr>
            <p:cNvPr id="1976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4284572" y="5616381"/>
              <a:ext cx="39972" cy="596993"/>
            </a:xfrm>
            <a:prstGeom prst="rect">
              <a:avLst/>
            </a:prstGeom>
            <a:effectLst/>
          </p:spPr>
        </p:pic>
        <p:pic>
          <p:nvPicPr>
            <p:cNvPr id="1978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2090723" y="5923734"/>
              <a:ext cx="159019" cy="125709"/>
            </a:xfrm>
            <a:prstGeom prst="rect">
              <a:avLst/>
            </a:prstGeom>
            <a:effectLst/>
          </p:spPr>
        </p:pic>
        <p:pic>
          <p:nvPicPr>
            <p:cNvPr id="1980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2236714" y="5920735"/>
              <a:ext cx="61280" cy="233252"/>
            </a:xfrm>
            <a:prstGeom prst="rect">
              <a:avLst/>
            </a:prstGeom>
            <a:effectLst/>
          </p:spPr>
        </p:pic>
        <p:pic>
          <p:nvPicPr>
            <p:cNvPr id="1982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2269748" y="6047481"/>
              <a:ext cx="80736" cy="165893"/>
            </a:xfrm>
            <a:prstGeom prst="rect">
              <a:avLst/>
            </a:prstGeom>
            <a:effectLst/>
          </p:spPr>
        </p:pic>
        <p:pic>
          <p:nvPicPr>
            <p:cNvPr id="1984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2287439" y="5998679"/>
              <a:ext cx="162732" cy="62517"/>
            </a:xfrm>
            <a:prstGeom prst="rect">
              <a:avLst/>
            </a:prstGeom>
            <a:effectLst/>
          </p:spPr>
        </p:pic>
        <p:pic>
          <p:nvPicPr>
            <p:cNvPr id="1986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3927980" y="5516515"/>
              <a:ext cx="87948" cy="114132"/>
            </a:xfrm>
            <a:prstGeom prst="rect">
              <a:avLst/>
            </a:prstGeom>
            <a:effectLst/>
          </p:spPr>
        </p:pic>
        <p:pic>
          <p:nvPicPr>
            <p:cNvPr id="1988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3976232" y="5523590"/>
              <a:ext cx="95921" cy="225829"/>
            </a:xfrm>
            <a:prstGeom prst="rect">
              <a:avLst/>
            </a:prstGeom>
            <a:effectLst/>
          </p:spPr>
        </p:pic>
        <p:pic>
          <p:nvPicPr>
            <p:cNvPr id="1990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4033372" y="5648499"/>
              <a:ext cx="67470" cy="142463"/>
            </a:xfrm>
            <a:prstGeom prst="rect">
              <a:avLst/>
            </a:prstGeom>
            <a:effectLst/>
          </p:spPr>
        </p:pic>
        <p:pic>
          <p:nvPicPr>
            <p:cNvPr id="1992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4054176" y="5622749"/>
              <a:ext cx="129327" cy="59861"/>
            </a:xfrm>
            <a:prstGeom prst="rect">
              <a:avLst/>
            </a:prstGeom>
            <a:effectLst/>
          </p:spPr>
        </p:pic>
        <p:pic>
          <p:nvPicPr>
            <p:cNvPr id="1994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4306566" y="5616381"/>
              <a:ext cx="1480361" cy="99634"/>
            </a:xfrm>
            <a:prstGeom prst="rect">
              <a:avLst/>
            </a:prstGeom>
            <a:effectLst/>
          </p:spPr>
        </p:pic>
        <p:pic>
          <p:nvPicPr>
            <p:cNvPr id="1996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5742253" y="5260064"/>
              <a:ext cx="36876" cy="500490"/>
            </a:xfrm>
            <a:prstGeom prst="rect">
              <a:avLst/>
            </a:prstGeom>
            <a:effectLst/>
          </p:spPr>
        </p:pic>
        <p:pic>
          <p:nvPicPr>
            <p:cNvPr id="1998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5386651" y="5170985"/>
              <a:ext cx="55094" cy="140791"/>
            </a:xfrm>
            <a:prstGeom prst="rect">
              <a:avLst/>
            </a:prstGeom>
            <a:effectLst/>
          </p:spPr>
        </p:pic>
        <p:pic>
          <p:nvPicPr>
            <p:cNvPr id="2000" name="Line Line" descr="Line Lin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5408921" y="5256353"/>
              <a:ext cx="29113" cy="114480"/>
            </a:xfrm>
            <a:prstGeom prst="rect">
              <a:avLst/>
            </a:prstGeom>
            <a:effectLst/>
          </p:spPr>
        </p:pic>
        <p:pic>
          <p:nvPicPr>
            <p:cNvPr id="2002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5427479" y="5248930"/>
              <a:ext cx="77364" cy="181289"/>
            </a:xfrm>
            <a:prstGeom prst="rect">
              <a:avLst/>
            </a:prstGeom>
            <a:effectLst/>
          </p:spPr>
        </p:pic>
        <p:pic>
          <p:nvPicPr>
            <p:cNvPr id="2004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5497659" y="5336259"/>
              <a:ext cx="66570" cy="157058"/>
            </a:xfrm>
            <a:prstGeom prst="rect">
              <a:avLst/>
            </a:prstGeom>
            <a:effectLst/>
          </p:spPr>
        </p:pic>
        <p:pic>
          <p:nvPicPr>
            <p:cNvPr id="2006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5523982" y="5333060"/>
              <a:ext cx="118192" cy="30350"/>
            </a:xfrm>
            <a:prstGeom prst="rect">
              <a:avLst/>
            </a:prstGeom>
            <a:effectLst/>
          </p:spPr>
        </p:pic>
        <p:pic>
          <p:nvPicPr>
            <p:cNvPr id="2008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5709563" y="5256353"/>
              <a:ext cx="1256669" cy="125615"/>
            </a:xfrm>
            <a:prstGeom prst="rect">
              <a:avLst/>
            </a:prstGeom>
            <a:effectLst/>
          </p:spPr>
        </p:pic>
        <p:pic>
          <p:nvPicPr>
            <p:cNvPr id="2010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6911417" y="5081906"/>
              <a:ext cx="48386" cy="318779"/>
            </a:xfrm>
            <a:prstGeom prst="rect">
              <a:avLst/>
            </a:prstGeom>
            <a:effectLst/>
          </p:spPr>
        </p:pic>
        <p:pic>
          <p:nvPicPr>
            <p:cNvPr id="2012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6863881" y="5078470"/>
              <a:ext cx="726899" cy="39972"/>
            </a:xfrm>
            <a:prstGeom prst="rect">
              <a:avLst/>
            </a:prstGeom>
            <a:effectLst/>
          </p:spPr>
        </p:pic>
        <p:pic>
          <p:nvPicPr>
            <p:cNvPr id="2014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6583296" y="4964128"/>
              <a:ext cx="83805" cy="128333"/>
            </a:xfrm>
            <a:prstGeom prst="rect">
              <a:avLst/>
            </a:prstGeom>
            <a:effectLst/>
          </p:spPr>
        </p:pic>
        <p:pic>
          <p:nvPicPr>
            <p:cNvPr id="2016" name="Line Line" descr="Line Lin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6585508" y="4970557"/>
              <a:ext cx="133038" cy="43960"/>
            </a:xfrm>
            <a:prstGeom prst="rect">
              <a:avLst/>
            </a:prstGeom>
            <a:effectLst/>
          </p:spPr>
        </p:pic>
        <p:pic>
          <p:nvPicPr>
            <p:cNvPr id="2018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6648606" y="4944576"/>
              <a:ext cx="125615" cy="233252"/>
            </a:xfrm>
            <a:prstGeom prst="rect">
              <a:avLst/>
            </a:prstGeom>
            <a:effectLst/>
          </p:spPr>
        </p:pic>
        <p:pic>
          <p:nvPicPr>
            <p:cNvPr id="2020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6696857" y="5078195"/>
              <a:ext cx="63755" cy="142481"/>
            </a:xfrm>
            <a:prstGeom prst="rect">
              <a:avLst/>
            </a:prstGeom>
            <a:effectLst/>
          </p:spPr>
        </p:pic>
        <p:pic>
          <p:nvPicPr>
            <p:cNvPr id="2022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6704280" y="5084295"/>
              <a:ext cx="136750" cy="45282"/>
            </a:xfrm>
            <a:prstGeom prst="rect">
              <a:avLst/>
            </a:prstGeom>
            <a:effectLst/>
          </p:spPr>
        </p:pic>
        <p:sp>
          <p:nvSpPr>
            <p:cNvPr id="2024" name="Line"/>
            <p:cNvSpPr/>
            <p:nvPr/>
          </p:nvSpPr>
          <p:spPr>
            <a:xfrm>
              <a:off x="5725975" y="5784969"/>
              <a:ext cx="7424" cy="59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5744533" y="6048495"/>
              <a:ext cx="7424" cy="115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5748245" y="6605240"/>
              <a:ext cx="7424" cy="33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5766803" y="6768552"/>
              <a:ext cx="3712" cy="66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5618338" y="6894747"/>
              <a:ext cx="2475" cy="163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564"/>
                    <a:pt x="21600" y="11127"/>
                    <a:pt x="21600" y="14727"/>
                  </a:cubicBezTo>
                  <a:cubicBezTo>
                    <a:pt x="21600" y="18327"/>
                    <a:pt x="10800" y="1996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5703070" y="7009808"/>
              <a:ext cx="127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5765964" y="6934259"/>
              <a:ext cx="64238" cy="16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1" h="21377" fill="norm" stroke="1" extrusionOk="0">
                  <a:moveTo>
                    <a:pt x="10870" y="2138"/>
                  </a:moveTo>
                  <a:cubicBezTo>
                    <a:pt x="9692" y="1483"/>
                    <a:pt x="8514" y="829"/>
                    <a:pt x="6746" y="420"/>
                  </a:cubicBezTo>
                  <a:cubicBezTo>
                    <a:pt x="4979" y="11"/>
                    <a:pt x="2623" y="-153"/>
                    <a:pt x="1248" y="174"/>
                  </a:cubicBezTo>
                  <a:cubicBezTo>
                    <a:pt x="-126" y="502"/>
                    <a:pt x="-519" y="1320"/>
                    <a:pt x="856" y="3202"/>
                  </a:cubicBezTo>
                  <a:cubicBezTo>
                    <a:pt x="2230" y="5083"/>
                    <a:pt x="5372" y="8029"/>
                    <a:pt x="9103" y="10729"/>
                  </a:cubicBezTo>
                  <a:cubicBezTo>
                    <a:pt x="12834" y="13429"/>
                    <a:pt x="17154" y="15883"/>
                    <a:pt x="19117" y="17520"/>
                  </a:cubicBezTo>
                  <a:cubicBezTo>
                    <a:pt x="21081" y="19156"/>
                    <a:pt x="20688" y="19974"/>
                    <a:pt x="18528" y="20547"/>
                  </a:cubicBezTo>
                  <a:cubicBezTo>
                    <a:pt x="16368" y="21120"/>
                    <a:pt x="12441" y="21447"/>
                    <a:pt x="9692" y="21365"/>
                  </a:cubicBezTo>
                  <a:cubicBezTo>
                    <a:pt x="6943" y="21283"/>
                    <a:pt x="5372" y="20792"/>
                    <a:pt x="3801" y="203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5763091" y="6915869"/>
              <a:ext cx="155890" cy="34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8" fill="norm" stroke="1" extrusionOk="0">
                  <a:moveTo>
                    <a:pt x="0" y="20108"/>
                  </a:moveTo>
                  <a:cubicBezTo>
                    <a:pt x="3600" y="12188"/>
                    <a:pt x="7200" y="4268"/>
                    <a:pt x="10800" y="1388"/>
                  </a:cubicBezTo>
                  <a:cubicBezTo>
                    <a:pt x="14400" y="-1492"/>
                    <a:pt x="18000" y="668"/>
                    <a:pt x="21600" y="28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5878152" y="6909594"/>
              <a:ext cx="107638" cy="221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2" fill="norm" stroke="1" extrusionOk="0">
                  <a:moveTo>
                    <a:pt x="21600" y="0"/>
                  </a:moveTo>
                  <a:cubicBezTo>
                    <a:pt x="20359" y="120"/>
                    <a:pt x="19117" y="240"/>
                    <a:pt x="17379" y="1440"/>
                  </a:cubicBezTo>
                  <a:cubicBezTo>
                    <a:pt x="15641" y="2640"/>
                    <a:pt x="13407" y="4920"/>
                    <a:pt x="11297" y="7560"/>
                  </a:cubicBezTo>
                  <a:cubicBezTo>
                    <a:pt x="9186" y="10200"/>
                    <a:pt x="7200" y="13200"/>
                    <a:pt x="6083" y="15300"/>
                  </a:cubicBezTo>
                  <a:cubicBezTo>
                    <a:pt x="4966" y="17400"/>
                    <a:pt x="4717" y="18600"/>
                    <a:pt x="4841" y="19500"/>
                  </a:cubicBezTo>
                  <a:cubicBezTo>
                    <a:pt x="4966" y="20400"/>
                    <a:pt x="5462" y="21000"/>
                    <a:pt x="6579" y="21300"/>
                  </a:cubicBezTo>
                  <a:cubicBezTo>
                    <a:pt x="7697" y="21600"/>
                    <a:pt x="9434" y="21600"/>
                    <a:pt x="11669" y="21180"/>
                  </a:cubicBezTo>
                  <a:cubicBezTo>
                    <a:pt x="13903" y="20760"/>
                    <a:pt x="16634" y="19920"/>
                    <a:pt x="18124" y="18960"/>
                  </a:cubicBezTo>
                  <a:cubicBezTo>
                    <a:pt x="19614" y="18000"/>
                    <a:pt x="19862" y="16920"/>
                    <a:pt x="18124" y="16080"/>
                  </a:cubicBezTo>
                  <a:cubicBezTo>
                    <a:pt x="16386" y="15240"/>
                    <a:pt x="12662" y="14640"/>
                    <a:pt x="9310" y="14340"/>
                  </a:cubicBezTo>
                  <a:cubicBezTo>
                    <a:pt x="5959" y="14040"/>
                    <a:pt x="2979" y="14040"/>
                    <a:pt x="0" y="14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6924832" y="5495462"/>
              <a:ext cx="22271" cy="25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6939678" y="5736718"/>
              <a:ext cx="3713" cy="92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6913697" y="6200673"/>
              <a:ext cx="29694" cy="233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086"/>
                    <a:pt x="14400" y="6171"/>
                    <a:pt x="11700" y="9314"/>
                  </a:cubicBezTo>
                  <a:cubicBezTo>
                    <a:pt x="9000" y="12457"/>
                    <a:pt x="7200" y="15657"/>
                    <a:pt x="5400" y="17714"/>
                  </a:cubicBezTo>
                  <a:cubicBezTo>
                    <a:pt x="3600" y="19771"/>
                    <a:pt x="1800" y="206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6902233" y="6590394"/>
              <a:ext cx="11465" cy="118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850"/>
                    <a:pt x="2735" y="11700"/>
                    <a:pt x="575" y="15300"/>
                  </a:cubicBezTo>
                  <a:cubicBezTo>
                    <a:pt x="-1585" y="18900"/>
                    <a:pt x="2735" y="20250"/>
                    <a:pt x="70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6906273" y="6761128"/>
              <a:ext cx="11136" cy="18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6787501" y="6898459"/>
              <a:ext cx="3713" cy="152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6146"/>
                    <a:pt x="21600" y="12293"/>
                    <a:pt x="18000" y="15893"/>
                  </a:cubicBezTo>
                  <a:cubicBezTo>
                    <a:pt x="14400" y="19493"/>
                    <a:pt x="7200" y="205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6835753" y="7013519"/>
              <a:ext cx="11136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6927306" y="6897669"/>
              <a:ext cx="77036" cy="182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4" h="21403" fill="norm" stroke="1" extrusionOk="0">
                  <a:moveTo>
                    <a:pt x="14513" y="7051"/>
                  </a:moveTo>
                  <a:cubicBezTo>
                    <a:pt x="14175" y="5457"/>
                    <a:pt x="13838" y="3862"/>
                    <a:pt x="13501" y="2702"/>
                  </a:cubicBezTo>
                  <a:cubicBezTo>
                    <a:pt x="13163" y="1543"/>
                    <a:pt x="12826" y="818"/>
                    <a:pt x="11813" y="383"/>
                  </a:cubicBezTo>
                  <a:cubicBezTo>
                    <a:pt x="10801" y="-52"/>
                    <a:pt x="9113" y="-197"/>
                    <a:pt x="7088" y="383"/>
                  </a:cubicBezTo>
                  <a:cubicBezTo>
                    <a:pt x="5063" y="963"/>
                    <a:pt x="2700" y="2267"/>
                    <a:pt x="1350" y="3282"/>
                  </a:cubicBezTo>
                  <a:cubicBezTo>
                    <a:pt x="0" y="4297"/>
                    <a:pt x="-337" y="5022"/>
                    <a:pt x="338" y="5529"/>
                  </a:cubicBezTo>
                  <a:cubicBezTo>
                    <a:pt x="1013" y="6037"/>
                    <a:pt x="2700" y="6327"/>
                    <a:pt x="5738" y="6327"/>
                  </a:cubicBezTo>
                  <a:cubicBezTo>
                    <a:pt x="8775" y="6327"/>
                    <a:pt x="13163" y="6037"/>
                    <a:pt x="16032" y="5674"/>
                  </a:cubicBezTo>
                  <a:cubicBezTo>
                    <a:pt x="18900" y="5312"/>
                    <a:pt x="20250" y="4877"/>
                    <a:pt x="20757" y="5239"/>
                  </a:cubicBezTo>
                  <a:cubicBezTo>
                    <a:pt x="21263" y="5602"/>
                    <a:pt x="20926" y="6761"/>
                    <a:pt x="20588" y="9588"/>
                  </a:cubicBezTo>
                  <a:cubicBezTo>
                    <a:pt x="20251" y="12415"/>
                    <a:pt x="19913" y="16909"/>
                    <a:pt x="19576" y="21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9821895" y="5811751"/>
              <a:ext cx="84475" cy="1988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4106" y="0"/>
                  </a:moveTo>
                  <a:cubicBezTo>
                    <a:pt x="2186" y="83"/>
                    <a:pt x="266" y="166"/>
                    <a:pt x="26" y="424"/>
                  </a:cubicBezTo>
                  <a:cubicBezTo>
                    <a:pt x="-214" y="683"/>
                    <a:pt x="1226" y="1117"/>
                    <a:pt x="2906" y="1666"/>
                  </a:cubicBezTo>
                  <a:cubicBezTo>
                    <a:pt x="4586" y="2214"/>
                    <a:pt x="6506" y="2876"/>
                    <a:pt x="8186" y="3621"/>
                  </a:cubicBezTo>
                  <a:cubicBezTo>
                    <a:pt x="9866" y="4366"/>
                    <a:pt x="11306" y="5193"/>
                    <a:pt x="12506" y="5979"/>
                  </a:cubicBezTo>
                  <a:cubicBezTo>
                    <a:pt x="13706" y="6766"/>
                    <a:pt x="14666" y="7510"/>
                    <a:pt x="15626" y="8297"/>
                  </a:cubicBezTo>
                  <a:cubicBezTo>
                    <a:pt x="16586" y="9083"/>
                    <a:pt x="17546" y="9910"/>
                    <a:pt x="18266" y="10707"/>
                  </a:cubicBezTo>
                  <a:cubicBezTo>
                    <a:pt x="18986" y="11503"/>
                    <a:pt x="19466" y="12269"/>
                    <a:pt x="19946" y="13066"/>
                  </a:cubicBezTo>
                  <a:cubicBezTo>
                    <a:pt x="20426" y="13862"/>
                    <a:pt x="20906" y="14690"/>
                    <a:pt x="21146" y="15517"/>
                  </a:cubicBezTo>
                  <a:cubicBezTo>
                    <a:pt x="21386" y="16345"/>
                    <a:pt x="21386" y="17172"/>
                    <a:pt x="20666" y="17948"/>
                  </a:cubicBezTo>
                  <a:cubicBezTo>
                    <a:pt x="19946" y="18724"/>
                    <a:pt x="18506" y="19448"/>
                    <a:pt x="16346" y="20048"/>
                  </a:cubicBezTo>
                  <a:cubicBezTo>
                    <a:pt x="14186" y="20648"/>
                    <a:pt x="11306" y="21124"/>
                    <a:pt x="84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9529649" y="7588703"/>
              <a:ext cx="2805414" cy="165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" y="745"/>
                    <a:pt x="821" y="1490"/>
                    <a:pt x="1342" y="1862"/>
                  </a:cubicBezTo>
                  <a:cubicBezTo>
                    <a:pt x="1862" y="2235"/>
                    <a:pt x="2493" y="2235"/>
                    <a:pt x="3087" y="2235"/>
                  </a:cubicBezTo>
                  <a:cubicBezTo>
                    <a:pt x="3681" y="2235"/>
                    <a:pt x="4238" y="2235"/>
                    <a:pt x="4839" y="2235"/>
                  </a:cubicBezTo>
                  <a:cubicBezTo>
                    <a:pt x="5440" y="2235"/>
                    <a:pt x="6086" y="2235"/>
                    <a:pt x="6694" y="2235"/>
                  </a:cubicBezTo>
                  <a:cubicBezTo>
                    <a:pt x="7303" y="2235"/>
                    <a:pt x="7875" y="2235"/>
                    <a:pt x="8446" y="2483"/>
                  </a:cubicBezTo>
                  <a:cubicBezTo>
                    <a:pt x="9018" y="2731"/>
                    <a:pt x="9590" y="3228"/>
                    <a:pt x="10162" y="3724"/>
                  </a:cubicBezTo>
                  <a:cubicBezTo>
                    <a:pt x="10734" y="4221"/>
                    <a:pt x="11306" y="4717"/>
                    <a:pt x="11856" y="5338"/>
                  </a:cubicBezTo>
                  <a:cubicBezTo>
                    <a:pt x="12406" y="5959"/>
                    <a:pt x="12934" y="6703"/>
                    <a:pt x="13506" y="7572"/>
                  </a:cubicBezTo>
                  <a:cubicBezTo>
                    <a:pt x="14077" y="8441"/>
                    <a:pt x="14693" y="9435"/>
                    <a:pt x="15265" y="10303"/>
                  </a:cubicBezTo>
                  <a:cubicBezTo>
                    <a:pt x="15837" y="11172"/>
                    <a:pt x="16365" y="11917"/>
                    <a:pt x="16922" y="12662"/>
                  </a:cubicBezTo>
                  <a:cubicBezTo>
                    <a:pt x="17479" y="13407"/>
                    <a:pt x="18066" y="14152"/>
                    <a:pt x="18645" y="15021"/>
                  </a:cubicBezTo>
                  <a:cubicBezTo>
                    <a:pt x="19224" y="15890"/>
                    <a:pt x="19796" y="16883"/>
                    <a:pt x="20288" y="18000"/>
                  </a:cubicBezTo>
                  <a:cubicBezTo>
                    <a:pt x="20779" y="19117"/>
                    <a:pt x="21189" y="2035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043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9831201" y="6107589"/>
              <a:ext cx="1899486" cy="1531906"/>
            </a:xfrm>
            <a:prstGeom prst="rect">
              <a:avLst/>
            </a:prstGeom>
            <a:effectLst/>
          </p:spPr>
        </p:pic>
        <p:pic>
          <p:nvPicPr>
            <p:cNvPr id="2045" name="Line Line" descr="Line Lin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9876911" y="7536008"/>
              <a:ext cx="179669" cy="145388"/>
            </a:xfrm>
            <a:prstGeom prst="rect">
              <a:avLst/>
            </a:prstGeom>
            <a:effectLst/>
          </p:spPr>
        </p:pic>
        <p:pic>
          <p:nvPicPr>
            <p:cNvPr id="2047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10219731" y="6901790"/>
              <a:ext cx="648191" cy="488208"/>
            </a:xfrm>
            <a:prstGeom prst="rect">
              <a:avLst/>
            </a:prstGeom>
            <a:effectLst/>
          </p:spPr>
        </p:pic>
        <p:pic>
          <p:nvPicPr>
            <p:cNvPr id="2049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10871089" y="6490405"/>
              <a:ext cx="522491" cy="413931"/>
            </a:xfrm>
            <a:prstGeom prst="rect">
              <a:avLst/>
            </a:prstGeom>
            <a:effectLst/>
          </p:spPr>
        </p:pic>
        <p:pic>
          <p:nvPicPr>
            <p:cNvPr id="2051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11516735" y="6101876"/>
              <a:ext cx="488208" cy="293943"/>
            </a:xfrm>
            <a:prstGeom prst="rect">
              <a:avLst/>
            </a:prstGeom>
            <a:effectLst/>
          </p:spPr>
        </p:pic>
        <p:pic>
          <p:nvPicPr>
            <p:cNvPr id="2053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365855" y="4209044"/>
              <a:ext cx="8066945" cy="3163624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2" name="Drawing"/>
          <p:cNvGrpSpPr/>
          <p:nvPr/>
        </p:nvGrpSpPr>
        <p:grpSpPr>
          <a:xfrm>
            <a:off x="685800" y="1528233"/>
            <a:ext cx="12293600" cy="7820333"/>
            <a:chOff x="0" y="0"/>
            <a:chExt cx="12293599" cy="7820332"/>
          </a:xfrm>
        </p:grpSpPr>
        <p:sp>
          <p:nvSpPr>
            <p:cNvPr id="2057" name="Line"/>
            <p:cNvSpPr/>
            <p:nvPr/>
          </p:nvSpPr>
          <p:spPr>
            <a:xfrm>
              <a:off x="1206925" y="700616"/>
              <a:ext cx="56725" cy="577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600" fill="norm" stroke="1" extrusionOk="0">
                  <a:moveTo>
                    <a:pt x="21439" y="0"/>
                  </a:moveTo>
                  <a:cubicBezTo>
                    <a:pt x="17439" y="1820"/>
                    <a:pt x="13439" y="3640"/>
                    <a:pt x="11039" y="6053"/>
                  </a:cubicBezTo>
                  <a:cubicBezTo>
                    <a:pt x="8639" y="8466"/>
                    <a:pt x="7839" y="11473"/>
                    <a:pt x="6239" y="14004"/>
                  </a:cubicBezTo>
                  <a:cubicBezTo>
                    <a:pt x="4639" y="16536"/>
                    <a:pt x="2239" y="18593"/>
                    <a:pt x="1039" y="19859"/>
                  </a:cubicBezTo>
                  <a:cubicBezTo>
                    <a:pt x="-161" y="21125"/>
                    <a:pt x="-161" y="21600"/>
                    <a:pt x="239" y="21600"/>
                  </a:cubicBezTo>
                  <a:cubicBezTo>
                    <a:pt x="639" y="21600"/>
                    <a:pt x="1439" y="21125"/>
                    <a:pt x="2239" y="206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1204055" y="586316"/>
              <a:ext cx="358045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147" y="21600"/>
                  </a:moveTo>
                  <a:cubicBezTo>
                    <a:pt x="20" y="19500"/>
                    <a:pt x="-107" y="17400"/>
                    <a:pt x="147" y="15900"/>
                  </a:cubicBezTo>
                  <a:cubicBezTo>
                    <a:pt x="401" y="14400"/>
                    <a:pt x="1037" y="13500"/>
                    <a:pt x="3451" y="11250"/>
                  </a:cubicBezTo>
                  <a:cubicBezTo>
                    <a:pt x="5865" y="9000"/>
                    <a:pt x="10058" y="5400"/>
                    <a:pt x="13361" y="3300"/>
                  </a:cubicBezTo>
                  <a:cubicBezTo>
                    <a:pt x="16665" y="1200"/>
                    <a:pt x="19079" y="600"/>
                    <a:pt x="214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1200149" y="992716"/>
              <a:ext cx="190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60" y="17486"/>
                    <a:pt x="9120" y="13371"/>
                    <a:pt x="12720" y="9771"/>
                  </a:cubicBezTo>
                  <a:cubicBezTo>
                    <a:pt x="16320" y="6171"/>
                    <a:pt x="18960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1396999" y="1126066"/>
              <a:ext cx="1651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23" y="2263"/>
                    <a:pt x="6646" y="4526"/>
                    <a:pt x="10246" y="8126"/>
                  </a:cubicBezTo>
                  <a:cubicBezTo>
                    <a:pt x="13846" y="11726"/>
                    <a:pt x="17723" y="1666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1" name="Line"/>
            <p:cNvSpPr/>
            <p:nvPr/>
          </p:nvSpPr>
          <p:spPr>
            <a:xfrm>
              <a:off x="1441449" y="1151466"/>
              <a:ext cx="1270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3877"/>
                    <a:pt x="12240" y="7754"/>
                    <a:pt x="8640" y="11354"/>
                  </a:cubicBezTo>
                  <a:cubicBezTo>
                    <a:pt x="5040" y="14954"/>
                    <a:pt x="2520" y="1827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2" name="Line"/>
            <p:cNvSpPr/>
            <p:nvPr/>
          </p:nvSpPr>
          <p:spPr>
            <a:xfrm>
              <a:off x="1900841" y="600832"/>
              <a:ext cx="226409" cy="544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528" fill="norm" stroke="1" extrusionOk="0">
                  <a:moveTo>
                    <a:pt x="21197" y="1184"/>
                  </a:moveTo>
                  <a:cubicBezTo>
                    <a:pt x="20206" y="765"/>
                    <a:pt x="19215" y="347"/>
                    <a:pt x="18225" y="137"/>
                  </a:cubicBezTo>
                  <a:cubicBezTo>
                    <a:pt x="17234" y="-72"/>
                    <a:pt x="16243" y="-72"/>
                    <a:pt x="14856" y="347"/>
                  </a:cubicBezTo>
                  <a:cubicBezTo>
                    <a:pt x="13469" y="765"/>
                    <a:pt x="11685" y="1602"/>
                    <a:pt x="9208" y="3444"/>
                  </a:cubicBezTo>
                  <a:cubicBezTo>
                    <a:pt x="6731" y="5286"/>
                    <a:pt x="3560" y="8133"/>
                    <a:pt x="1777" y="10644"/>
                  </a:cubicBezTo>
                  <a:cubicBezTo>
                    <a:pt x="-7" y="13156"/>
                    <a:pt x="-403" y="15333"/>
                    <a:pt x="390" y="17049"/>
                  </a:cubicBezTo>
                  <a:cubicBezTo>
                    <a:pt x="1182" y="18765"/>
                    <a:pt x="3164" y="20021"/>
                    <a:pt x="5344" y="20691"/>
                  </a:cubicBezTo>
                  <a:cubicBezTo>
                    <a:pt x="7524" y="21361"/>
                    <a:pt x="9902" y="21444"/>
                    <a:pt x="12280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3" name="Line"/>
            <p:cNvSpPr/>
            <p:nvPr/>
          </p:nvSpPr>
          <p:spPr>
            <a:xfrm>
              <a:off x="2121953" y="770466"/>
              <a:ext cx="316448" cy="306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69" fill="norm" stroke="1" extrusionOk="0">
                  <a:moveTo>
                    <a:pt x="17953" y="0"/>
                  </a:moveTo>
                  <a:cubicBezTo>
                    <a:pt x="17810" y="3086"/>
                    <a:pt x="17667" y="6171"/>
                    <a:pt x="16308" y="9478"/>
                  </a:cubicBezTo>
                  <a:cubicBezTo>
                    <a:pt x="14949" y="12784"/>
                    <a:pt x="12374" y="16310"/>
                    <a:pt x="9871" y="18514"/>
                  </a:cubicBezTo>
                  <a:cubicBezTo>
                    <a:pt x="7367" y="20718"/>
                    <a:pt x="4936" y="21600"/>
                    <a:pt x="3219" y="21159"/>
                  </a:cubicBezTo>
                  <a:cubicBezTo>
                    <a:pt x="1503" y="20718"/>
                    <a:pt x="501" y="18955"/>
                    <a:pt x="144" y="17339"/>
                  </a:cubicBezTo>
                  <a:cubicBezTo>
                    <a:pt x="-214" y="15722"/>
                    <a:pt x="72" y="14253"/>
                    <a:pt x="1288" y="13298"/>
                  </a:cubicBezTo>
                  <a:cubicBezTo>
                    <a:pt x="2504" y="12343"/>
                    <a:pt x="4650" y="11902"/>
                    <a:pt x="7224" y="12416"/>
                  </a:cubicBezTo>
                  <a:cubicBezTo>
                    <a:pt x="9799" y="12931"/>
                    <a:pt x="12803" y="14400"/>
                    <a:pt x="15235" y="15502"/>
                  </a:cubicBezTo>
                  <a:cubicBezTo>
                    <a:pt x="17667" y="16604"/>
                    <a:pt x="19526" y="17339"/>
                    <a:pt x="21386" y="180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2571749" y="641573"/>
              <a:ext cx="130444" cy="522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504" fill="norm" stroke="1" extrusionOk="0">
                  <a:moveTo>
                    <a:pt x="3086" y="78"/>
                  </a:moveTo>
                  <a:cubicBezTo>
                    <a:pt x="6171" y="-9"/>
                    <a:pt x="9257" y="-96"/>
                    <a:pt x="12000" y="252"/>
                  </a:cubicBezTo>
                  <a:cubicBezTo>
                    <a:pt x="14743" y="601"/>
                    <a:pt x="17143" y="1385"/>
                    <a:pt x="18857" y="3301"/>
                  </a:cubicBezTo>
                  <a:cubicBezTo>
                    <a:pt x="20571" y="5217"/>
                    <a:pt x="21600" y="8265"/>
                    <a:pt x="20914" y="10922"/>
                  </a:cubicBezTo>
                  <a:cubicBezTo>
                    <a:pt x="20229" y="13578"/>
                    <a:pt x="17829" y="15843"/>
                    <a:pt x="14057" y="17541"/>
                  </a:cubicBezTo>
                  <a:cubicBezTo>
                    <a:pt x="10286" y="19239"/>
                    <a:pt x="5143" y="20372"/>
                    <a:pt x="0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1873993" y="0"/>
              <a:ext cx="278657" cy="389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600" fill="norm" stroke="1" extrusionOk="0">
                  <a:moveTo>
                    <a:pt x="5790" y="11739"/>
                  </a:moveTo>
                  <a:cubicBezTo>
                    <a:pt x="5140" y="12091"/>
                    <a:pt x="4491" y="12443"/>
                    <a:pt x="4004" y="13559"/>
                  </a:cubicBezTo>
                  <a:cubicBezTo>
                    <a:pt x="3516" y="14674"/>
                    <a:pt x="3192" y="16552"/>
                    <a:pt x="2867" y="17785"/>
                  </a:cubicBezTo>
                  <a:cubicBezTo>
                    <a:pt x="2542" y="19017"/>
                    <a:pt x="2217" y="19604"/>
                    <a:pt x="1811" y="20250"/>
                  </a:cubicBezTo>
                  <a:cubicBezTo>
                    <a:pt x="1405" y="20896"/>
                    <a:pt x="918" y="21600"/>
                    <a:pt x="512" y="21600"/>
                  </a:cubicBezTo>
                  <a:cubicBezTo>
                    <a:pt x="106" y="21600"/>
                    <a:pt x="-219" y="20896"/>
                    <a:pt x="187" y="18959"/>
                  </a:cubicBezTo>
                  <a:cubicBezTo>
                    <a:pt x="593" y="17022"/>
                    <a:pt x="1730" y="13852"/>
                    <a:pt x="3516" y="10683"/>
                  </a:cubicBezTo>
                  <a:cubicBezTo>
                    <a:pt x="5303" y="7513"/>
                    <a:pt x="7739" y="4343"/>
                    <a:pt x="9444" y="2465"/>
                  </a:cubicBezTo>
                  <a:cubicBezTo>
                    <a:pt x="11149" y="587"/>
                    <a:pt x="12124" y="0"/>
                    <a:pt x="12773" y="0"/>
                  </a:cubicBezTo>
                  <a:cubicBezTo>
                    <a:pt x="13423" y="0"/>
                    <a:pt x="13748" y="587"/>
                    <a:pt x="14154" y="1996"/>
                  </a:cubicBezTo>
                  <a:cubicBezTo>
                    <a:pt x="14560" y="3404"/>
                    <a:pt x="15047" y="5635"/>
                    <a:pt x="16022" y="8393"/>
                  </a:cubicBezTo>
                  <a:cubicBezTo>
                    <a:pt x="16996" y="11152"/>
                    <a:pt x="18458" y="14439"/>
                    <a:pt x="19432" y="16317"/>
                  </a:cubicBezTo>
                  <a:cubicBezTo>
                    <a:pt x="20407" y="18196"/>
                    <a:pt x="20894" y="18665"/>
                    <a:pt x="21381" y="191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3327399" y="853016"/>
              <a:ext cx="184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3327399" y="992716"/>
              <a:ext cx="254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60" y="15200"/>
                    <a:pt x="9720" y="8800"/>
                    <a:pt x="13320" y="5200"/>
                  </a:cubicBezTo>
                  <a:cubicBezTo>
                    <a:pt x="16920" y="1600"/>
                    <a:pt x="19260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4741020" y="414866"/>
              <a:ext cx="408831" cy="458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558" fill="norm" stroke="1" extrusionOk="0">
                  <a:moveTo>
                    <a:pt x="19835" y="0"/>
                  </a:moveTo>
                  <a:cubicBezTo>
                    <a:pt x="17608" y="697"/>
                    <a:pt x="15381" y="1394"/>
                    <a:pt x="12765" y="2439"/>
                  </a:cubicBezTo>
                  <a:cubicBezTo>
                    <a:pt x="10148" y="3484"/>
                    <a:pt x="7142" y="4877"/>
                    <a:pt x="5249" y="5873"/>
                  </a:cubicBezTo>
                  <a:cubicBezTo>
                    <a:pt x="3357" y="6868"/>
                    <a:pt x="2577" y="7465"/>
                    <a:pt x="2020" y="7963"/>
                  </a:cubicBezTo>
                  <a:cubicBezTo>
                    <a:pt x="1464" y="8461"/>
                    <a:pt x="1130" y="8859"/>
                    <a:pt x="1408" y="9058"/>
                  </a:cubicBezTo>
                  <a:cubicBezTo>
                    <a:pt x="1686" y="9257"/>
                    <a:pt x="2577" y="9257"/>
                    <a:pt x="4693" y="9257"/>
                  </a:cubicBezTo>
                  <a:cubicBezTo>
                    <a:pt x="6808" y="9257"/>
                    <a:pt x="10148" y="9257"/>
                    <a:pt x="12152" y="9257"/>
                  </a:cubicBezTo>
                  <a:cubicBezTo>
                    <a:pt x="14157" y="9257"/>
                    <a:pt x="14825" y="9257"/>
                    <a:pt x="15381" y="9406"/>
                  </a:cubicBezTo>
                  <a:cubicBezTo>
                    <a:pt x="15938" y="9556"/>
                    <a:pt x="16383" y="9854"/>
                    <a:pt x="16550" y="10253"/>
                  </a:cubicBezTo>
                  <a:cubicBezTo>
                    <a:pt x="16717" y="10651"/>
                    <a:pt x="16606" y="11148"/>
                    <a:pt x="15493" y="12094"/>
                  </a:cubicBezTo>
                  <a:cubicBezTo>
                    <a:pt x="14379" y="13040"/>
                    <a:pt x="12264" y="14433"/>
                    <a:pt x="9759" y="15827"/>
                  </a:cubicBezTo>
                  <a:cubicBezTo>
                    <a:pt x="7253" y="17220"/>
                    <a:pt x="4359" y="18614"/>
                    <a:pt x="2577" y="19460"/>
                  </a:cubicBezTo>
                  <a:cubicBezTo>
                    <a:pt x="796" y="20306"/>
                    <a:pt x="128" y="20605"/>
                    <a:pt x="16" y="20903"/>
                  </a:cubicBezTo>
                  <a:cubicBezTo>
                    <a:pt x="-95" y="21202"/>
                    <a:pt x="350" y="21500"/>
                    <a:pt x="1631" y="21550"/>
                  </a:cubicBezTo>
                  <a:cubicBezTo>
                    <a:pt x="2911" y="21600"/>
                    <a:pt x="5027" y="21401"/>
                    <a:pt x="7921" y="21053"/>
                  </a:cubicBezTo>
                  <a:cubicBezTo>
                    <a:pt x="10816" y="20704"/>
                    <a:pt x="14491" y="20206"/>
                    <a:pt x="16884" y="19908"/>
                  </a:cubicBezTo>
                  <a:cubicBezTo>
                    <a:pt x="19278" y="19609"/>
                    <a:pt x="20392" y="19510"/>
                    <a:pt x="21505" y="194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4838699" y="1062566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4838699" y="958289"/>
              <a:ext cx="698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964" y="12302"/>
                    <a:pt x="3927" y="4448"/>
                    <a:pt x="7527" y="1502"/>
                  </a:cubicBezTo>
                  <a:cubicBezTo>
                    <a:pt x="11127" y="-1443"/>
                    <a:pt x="16364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4946649" y="1018116"/>
              <a:ext cx="57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4940299" y="1087966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5137149" y="999066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4806949" y="281516"/>
              <a:ext cx="146051" cy="102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0" y="0"/>
                  </a:moveTo>
                  <a:cubicBezTo>
                    <a:pt x="939" y="5290"/>
                    <a:pt x="1878" y="10580"/>
                    <a:pt x="2348" y="14547"/>
                  </a:cubicBezTo>
                  <a:cubicBezTo>
                    <a:pt x="2817" y="18514"/>
                    <a:pt x="2817" y="21159"/>
                    <a:pt x="2661" y="21380"/>
                  </a:cubicBezTo>
                  <a:cubicBezTo>
                    <a:pt x="2504" y="21600"/>
                    <a:pt x="2191" y="19396"/>
                    <a:pt x="2035" y="16971"/>
                  </a:cubicBezTo>
                  <a:cubicBezTo>
                    <a:pt x="1878" y="14547"/>
                    <a:pt x="1878" y="11902"/>
                    <a:pt x="2191" y="9478"/>
                  </a:cubicBezTo>
                  <a:cubicBezTo>
                    <a:pt x="2504" y="7053"/>
                    <a:pt x="3130" y="4849"/>
                    <a:pt x="4852" y="4188"/>
                  </a:cubicBezTo>
                  <a:cubicBezTo>
                    <a:pt x="6574" y="3527"/>
                    <a:pt x="9391" y="4408"/>
                    <a:pt x="12365" y="6833"/>
                  </a:cubicBezTo>
                  <a:cubicBezTo>
                    <a:pt x="15339" y="9257"/>
                    <a:pt x="18470" y="13224"/>
                    <a:pt x="21600" y="171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5587999" y="459316"/>
              <a:ext cx="127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075"/>
                    <a:pt x="14400" y="8151"/>
                    <a:pt x="18000" y="11751"/>
                  </a:cubicBezTo>
                  <a:cubicBezTo>
                    <a:pt x="21600" y="15351"/>
                    <a:pt x="21600" y="184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5448299" y="463550"/>
              <a:ext cx="311151" cy="46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691"/>
                    <a:pt x="0" y="11782"/>
                    <a:pt x="514" y="8836"/>
                  </a:cubicBezTo>
                  <a:cubicBezTo>
                    <a:pt x="1029" y="5891"/>
                    <a:pt x="2057" y="4909"/>
                    <a:pt x="4996" y="3436"/>
                  </a:cubicBezTo>
                  <a:cubicBezTo>
                    <a:pt x="7935" y="1964"/>
                    <a:pt x="12784" y="0"/>
                    <a:pt x="15869" y="0"/>
                  </a:cubicBezTo>
                  <a:cubicBezTo>
                    <a:pt x="18955" y="0"/>
                    <a:pt x="20278" y="1964"/>
                    <a:pt x="21600" y="39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5403849" y="814916"/>
              <a:ext cx="260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71" y="18000"/>
                    <a:pt x="11941" y="14400"/>
                    <a:pt x="15541" y="10800"/>
                  </a:cubicBezTo>
                  <a:cubicBezTo>
                    <a:pt x="19141" y="7200"/>
                    <a:pt x="20371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5865283" y="403903"/>
              <a:ext cx="167218" cy="455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518" fill="norm" stroke="1" extrusionOk="0">
                  <a:moveTo>
                    <a:pt x="20810" y="1418"/>
                  </a:moveTo>
                  <a:cubicBezTo>
                    <a:pt x="20283" y="918"/>
                    <a:pt x="19756" y="418"/>
                    <a:pt x="18834" y="168"/>
                  </a:cubicBezTo>
                  <a:cubicBezTo>
                    <a:pt x="17912" y="-82"/>
                    <a:pt x="16595" y="-82"/>
                    <a:pt x="14751" y="368"/>
                  </a:cubicBezTo>
                  <a:cubicBezTo>
                    <a:pt x="12908" y="818"/>
                    <a:pt x="10537" y="1718"/>
                    <a:pt x="8034" y="3368"/>
                  </a:cubicBezTo>
                  <a:cubicBezTo>
                    <a:pt x="5532" y="5018"/>
                    <a:pt x="2898" y="7418"/>
                    <a:pt x="1317" y="9918"/>
                  </a:cubicBezTo>
                  <a:cubicBezTo>
                    <a:pt x="-263" y="12418"/>
                    <a:pt x="-790" y="15018"/>
                    <a:pt x="1844" y="16968"/>
                  </a:cubicBezTo>
                  <a:cubicBezTo>
                    <a:pt x="4478" y="18918"/>
                    <a:pt x="10273" y="20218"/>
                    <a:pt x="16069" y="215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6184899" y="489234"/>
              <a:ext cx="247651" cy="319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1828"/>
                  </a:moveTo>
                  <a:cubicBezTo>
                    <a:pt x="0" y="1118"/>
                    <a:pt x="0" y="407"/>
                    <a:pt x="462" y="123"/>
                  </a:cubicBezTo>
                  <a:cubicBezTo>
                    <a:pt x="923" y="-161"/>
                    <a:pt x="1846" y="-19"/>
                    <a:pt x="3600" y="1260"/>
                  </a:cubicBezTo>
                  <a:cubicBezTo>
                    <a:pt x="5354" y="2539"/>
                    <a:pt x="7938" y="4955"/>
                    <a:pt x="10800" y="8223"/>
                  </a:cubicBezTo>
                  <a:cubicBezTo>
                    <a:pt x="13662" y="11492"/>
                    <a:pt x="16800" y="15613"/>
                    <a:pt x="18646" y="17957"/>
                  </a:cubicBezTo>
                  <a:cubicBezTo>
                    <a:pt x="20492" y="20302"/>
                    <a:pt x="21046" y="20871"/>
                    <a:pt x="21600" y="21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6267449" y="459316"/>
              <a:ext cx="1460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2597"/>
                    <a:pt x="14713" y="5193"/>
                    <a:pt x="11426" y="8321"/>
                  </a:cubicBezTo>
                  <a:cubicBezTo>
                    <a:pt x="8139" y="11449"/>
                    <a:pt x="5009" y="15108"/>
                    <a:pt x="3130" y="17410"/>
                  </a:cubicBezTo>
                  <a:cubicBezTo>
                    <a:pt x="1252" y="19711"/>
                    <a:pt x="626" y="2065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6527799" y="776816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6525282" y="637116"/>
              <a:ext cx="60213" cy="59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2" h="20817" fill="norm" stroke="1" extrusionOk="0">
                  <a:moveTo>
                    <a:pt x="11656" y="0"/>
                  </a:moveTo>
                  <a:cubicBezTo>
                    <a:pt x="8056" y="0"/>
                    <a:pt x="4456" y="0"/>
                    <a:pt x="2296" y="1862"/>
                  </a:cubicBezTo>
                  <a:cubicBezTo>
                    <a:pt x="136" y="3724"/>
                    <a:pt x="-584" y="7448"/>
                    <a:pt x="496" y="10800"/>
                  </a:cubicBezTo>
                  <a:cubicBezTo>
                    <a:pt x="1576" y="14152"/>
                    <a:pt x="4456" y="17131"/>
                    <a:pt x="7696" y="18993"/>
                  </a:cubicBezTo>
                  <a:cubicBezTo>
                    <a:pt x="10936" y="20855"/>
                    <a:pt x="14536" y="21600"/>
                    <a:pt x="17056" y="19738"/>
                  </a:cubicBezTo>
                  <a:cubicBezTo>
                    <a:pt x="19576" y="17876"/>
                    <a:pt x="21016" y="13407"/>
                    <a:pt x="20296" y="10055"/>
                  </a:cubicBezTo>
                  <a:cubicBezTo>
                    <a:pt x="19576" y="6703"/>
                    <a:pt x="16696" y="4469"/>
                    <a:pt x="13456" y="4097"/>
                  </a:cubicBezTo>
                  <a:cubicBezTo>
                    <a:pt x="10216" y="3724"/>
                    <a:pt x="6616" y="5214"/>
                    <a:pt x="3016" y="67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6875315" y="533788"/>
              <a:ext cx="223985" cy="198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331" fill="norm" stroke="1" extrusionOk="0">
                  <a:moveTo>
                    <a:pt x="21362" y="186"/>
                  </a:moveTo>
                  <a:cubicBezTo>
                    <a:pt x="19343" y="-42"/>
                    <a:pt x="17325" y="-269"/>
                    <a:pt x="14599" y="868"/>
                  </a:cubicBezTo>
                  <a:cubicBezTo>
                    <a:pt x="11874" y="2005"/>
                    <a:pt x="8442" y="4506"/>
                    <a:pt x="6121" y="6325"/>
                  </a:cubicBezTo>
                  <a:cubicBezTo>
                    <a:pt x="3799" y="8144"/>
                    <a:pt x="2588" y="9280"/>
                    <a:pt x="1579" y="10417"/>
                  </a:cubicBezTo>
                  <a:cubicBezTo>
                    <a:pt x="569" y="11554"/>
                    <a:pt x="-238" y="12691"/>
                    <a:pt x="65" y="13600"/>
                  </a:cubicBezTo>
                  <a:cubicBezTo>
                    <a:pt x="368" y="14510"/>
                    <a:pt x="1781" y="15192"/>
                    <a:pt x="4607" y="15874"/>
                  </a:cubicBezTo>
                  <a:cubicBezTo>
                    <a:pt x="7433" y="16556"/>
                    <a:pt x="11672" y="17238"/>
                    <a:pt x="14498" y="18148"/>
                  </a:cubicBezTo>
                  <a:cubicBezTo>
                    <a:pt x="17325" y="19057"/>
                    <a:pt x="18738" y="20194"/>
                    <a:pt x="20151" y="21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6845299" y="802216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7159933" y="579966"/>
              <a:ext cx="248187" cy="20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600" fill="norm" stroke="1" extrusionOk="0">
                  <a:moveTo>
                    <a:pt x="20394" y="0"/>
                  </a:moveTo>
                  <a:cubicBezTo>
                    <a:pt x="20938" y="1102"/>
                    <a:pt x="21483" y="2204"/>
                    <a:pt x="21211" y="3967"/>
                  </a:cubicBezTo>
                  <a:cubicBezTo>
                    <a:pt x="20938" y="5731"/>
                    <a:pt x="19849" y="8155"/>
                    <a:pt x="17399" y="11131"/>
                  </a:cubicBezTo>
                  <a:cubicBezTo>
                    <a:pt x="14949" y="14106"/>
                    <a:pt x="11137" y="17633"/>
                    <a:pt x="8777" y="19506"/>
                  </a:cubicBezTo>
                  <a:cubicBezTo>
                    <a:pt x="6417" y="21380"/>
                    <a:pt x="5510" y="21600"/>
                    <a:pt x="4330" y="21600"/>
                  </a:cubicBezTo>
                  <a:cubicBezTo>
                    <a:pt x="3150" y="21600"/>
                    <a:pt x="1698" y="21380"/>
                    <a:pt x="881" y="20498"/>
                  </a:cubicBezTo>
                  <a:cubicBezTo>
                    <a:pt x="65" y="19616"/>
                    <a:pt x="-117" y="18073"/>
                    <a:pt x="65" y="16861"/>
                  </a:cubicBezTo>
                  <a:cubicBezTo>
                    <a:pt x="246" y="15649"/>
                    <a:pt x="791" y="14767"/>
                    <a:pt x="2152" y="14327"/>
                  </a:cubicBezTo>
                  <a:cubicBezTo>
                    <a:pt x="3513" y="13886"/>
                    <a:pt x="5691" y="13886"/>
                    <a:pt x="8959" y="14988"/>
                  </a:cubicBezTo>
                  <a:cubicBezTo>
                    <a:pt x="12226" y="16090"/>
                    <a:pt x="16582" y="18294"/>
                    <a:pt x="20938" y="20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7423149" y="452966"/>
              <a:ext cx="186603" cy="533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600" fill="norm" stroke="1" extrusionOk="0">
                  <a:moveTo>
                    <a:pt x="15840" y="0"/>
                  </a:moveTo>
                  <a:cubicBezTo>
                    <a:pt x="18000" y="1029"/>
                    <a:pt x="20160" y="2057"/>
                    <a:pt x="20880" y="3729"/>
                  </a:cubicBezTo>
                  <a:cubicBezTo>
                    <a:pt x="21600" y="5400"/>
                    <a:pt x="20880" y="7714"/>
                    <a:pt x="19200" y="10029"/>
                  </a:cubicBezTo>
                  <a:cubicBezTo>
                    <a:pt x="17520" y="12343"/>
                    <a:pt x="14880" y="14657"/>
                    <a:pt x="11520" y="16586"/>
                  </a:cubicBezTo>
                  <a:cubicBezTo>
                    <a:pt x="8160" y="18514"/>
                    <a:pt x="4080" y="200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4959077" y="1164695"/>
              <a:ext cx="2377290" cy="215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547" fill="norm" stroke="1" extrusionOk="0">
                  <a:moveTo>
                    <a:pt x="175" y="21547"/>
                  </a:moveTo>
                  <a:cubicBezTo>
                    <a:pt x="79" y="21123"/>
                    <a:pt x="-17" y="20700"/>
                    <a:pt x="2" y="20488"/>
                  </a:cubicBezTo>
                  <a:cubicBezTo>
                    <a:pt x="21" y="20276"/>
                    <a:pt x="156" y="20276"/>
                    <a:pt x="636" y="19853"/>
                  </a:cubicBezTo>
                  <a:cubicBezTo>
                    <a:pt x="1117" y="19429"/>
                    <a:pt x="1943" y="18582"/>
                    <a:pt x="2683" y="17523"/>
                  </a:cubicBezTo>
                  <a:cubicBezTo>
                    <a:pt x="3423" y="16465"/>
                    <a:pt x="4076" y="15194"/>
                    <a:pt x="4826" y="13923"/>
                  </a:cubicBezTo>
                  <a:cubicBezTo>
                    <a:pt x="5575" y="12653"/>
                    <a:pt x="6421" y="11382"/>
                    <a:pt x="7151" y="10535"/>
                  </a:cubicBezTo>
                  <a:cubicBezTo>
                    <a:pt x="7881" y="9688"/>
                    <a:pt x="8496" y="9265"/>
                    <a:pt x="9150" y="8841"/>
                  </a:cubicBezTo>
                  <a:cubicBezTo>
                    <a:pt x="9803" y="8418"/>
                    <a:pt x="10495" y="7994"/>
                    <a:pt x="11311" y="7465"/>
                  </a:cubicBezTo>
                  <a:cubicBezTo>
                    <a:pt x="12128" y="6935"/>
                    <a:pt x="13070" y="6300"/>
                    <a:pt x="13858" y="5876"/>
                  </a:cubicBezTo>
                  <a:cubicBezTo>
                    <a:pt x="14646" y="5453"/>
                    <a:pt x="15280" y="5241"/>
                    <a:pt x="16000" y="4923"/>
                  </a:cubicBezTo>
                  <a:cubicBezTo>
                    <a:pt x="16721" y="4606"/>
                    <a:pt x="17528" y="4182"/>
                    <a:pt x="18278" y="3759"/>
                  </a:cubicBezTo>
                  <a:cubicBezTo>
                    <a:pt x="19027" y="3335"/>
                    <a:pt x="19719" y="2912"/>
                    <a:pt x="20228" y="2488"/>
                  </a:cubicBezTo>
                  <a:cubicBezTo>
                    <a:pt x="20737" y="2065"/>
                    <a:pt x="21064" y="1641"/>
                    <a:pt x="21276" y="1218"/>
                  </a:cubicBezTo>
                  <a:cubicBezTo>
                    <a:pt x="21487" y="794"/>
                    <a:pt x="21583" y="371"/>
                    <a:pt x="21583" y="159"/>
                  </a:cubicBezTo>
                  <a:cubicBezTo>
                    <a:pt x="21583" y="-53"/>
                    <a:pt x="21487" y="-53"/>
                    <a:pt x="21391" y="159"/>
                  </a:cubicBezTo>
                  <a:cubicBezTo>
                    <a:pt x="21295" y="371"/>
                    <a:pt x="21199" y="794"/>
                    <a:pt x="21103" y="1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6138454" y="1531410"/>
              <a:ext cx="317795" cy="314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242" fill="norm" stroke="1" extrusionOk="0">
                  <a:moveTo>
                    <a:pt x="1839" y="6079"/>
                  </a:moveTo>
                  <a:cubicBezTo>
                    <a:pt x="1839" y="9941"/>
                    <a:pt x="1839" y="13804"/>
                    <a:pt x="1697" y="16092"/>
                  </a:cubicBezTo>
                  <a:cubicBezTo>
                    <a:pt x="1555" y="18381"/>
                    <a:pt x="1271" y="19096"/>
                    <a:pt x="987" y="19812"/>
                  </a:cubicBezTo>
                  <a:cubicBezTo>
                    <a:pt x="703" y="20527"/>
                    <a:pt x="418" y="21242"/>
                    <a:pt x="205" y="21242"/>
                  </a:cubicBezTo>
                  <a:cubicBezTo>
                    <a:pt x="-8" y="21242"/>
                    <a:pt x="-150" y="20527"/>
                    <a:pt x="276" y="18381"/>
                  </a:cubicBezTo>
                  <a:cubicBezTo>
                    <a:pt x="703" y="16235"/>
                    <a:pt x="1697" y="12659"/>
                    <a:pt x="3332" y="9441"/>
                  </a:cubicBezTo>
                  <a:cubicBezTo>
                    <a:pt x="4966" y="6222"/>
                    <a:pt x="7239" y="3361"/>
                    <a:pt x="9371" y="1716"/>
                  </a:cubicBezTo>
                  <a:cubicBezTo>
                    <a:pt x="11503" y="71"/>
                    <a:pt x="13492" y="-358"/>
                    <a:pt x="15197" y="286"/>
                  </a:cubicBezTo>
                  <a:cubicBezTo>
                    <a:pt x="16903" y="929"/>
                    <a:pt x="18324" y="2646"/>
                    <a:pt x="19389" y="5006"/>
                  </a:cubicBezTo>
                  <a:cubicBezTo>
                    <a:pt x="20455" y="7367"/>
                    <a:pt x="21166" y="10370"/>
                    <a:pt x="21308" y="12945"/>
                  </a:cubicBezTo>
                  <a:cubicBezTo>
                    <a:pt x="21450" y="15520"/>
                    <a:pt x="21024" y="17666"/>
                    <a:pt x="20597" y="198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1975355" y="2436485"/>
              <a:ext cx="355096" cy="599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483" fill="norm" stroke="1" extrusionOk="0">
                  <a:moveTo>
                    <a:pt x="21569" y="1281"/>
                  </a:moveTo>
                  <a:cubicBezTo>
                    <a:pt x="20540" y="826"/>
                    <a:pt x="19512" y="372"/>
                    <a:pt x="17712" y="144"/>
                  </a:cubicBezTo>
                  <a:cubicBezTo>
                    <a:pt x="15912" y="-83"/>
                    <a:pt x="13340" y="-83"/>
                    <a:pt x="10962" y="448"/>
                  </a:cubicBezTo>
                  <a:cubicBezTo>
                    <a:pt x="8583" y="978"/>
                    <a:pt x="6398" y="2039"/>
                    <a:pt x="4855" y="3631"/>
                  </a:cubicBezTo>
                  <a:cubicBezTo>
                    <a:pt x="3312" y="5222"/>
                    <a:pt x="2412" y="7344"/>
                    <a:pt x="1769" y="9542"/>
                  </a:cubicBezTo>
                  <a:cubicBezTo>
                    <a:pt x="1126" y="11740"/>
                    <a:pt x="740" y="14014"/>
                    <a:pt x="483" y="15719"/>
                  </a:cubicBezTo>
                  <a:cubicBezTo>
                    <a:pt x="226" y="17424"/>
                    <a:pt x="98" y="18561"/>
                    <a:pt x="33" y="19319"/>
                  </a:cubicBezTo>
                  <a:cubicBezTo>
                    <a:pt x="-31" y="20077"/>
                    <a:pt x="-31" y="20456"/>
                    <a:pt x="290" y="20797"/>
                  </a:cubicBezTo>
                  <a:cubicBezTo>
                    <a:pt x="612" y="21138"/>
                    <a:pt x="1255" y="21441"/>
                    <a:pt x="3119" y="21479"/>
                  </a:cubicBezTo>
                  <a:cubicBezTo>
                    <a:pt x="4983" y="21517"/>
                    <a:pt x="8069" y="21290"/>
                    <a:pt x="10898" y="20986"/>
                  </a:cubicBezTo>
                  <a:cubicBezTo>
                    <a:pt x="13726" y="20683"/>
                    <a:pt x="16298" y="20304"/>
                    <a:pt x="18869" y="19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2057399" y="2777066"/>
              <a:ext cx="152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2715755" y="2339642"/>
              <a:ext cx="319545" cy="731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579" fill="norm" stroke="1" extrusionOk="0">
                  <a:moveTo>
                    <a:pt x="21453" y="728"/>
                  </a:moveTo>
                  <a:cubicBezTo>
                    <a:pt x="21027" y="478"/>
                    <a:pt x="20600" y="229"/>
                    <a:pt x="19535" y="104"/>
                  </a:cubicBezTo>
                  <a:cubicBezTo>
                    <a:pt x="18469" y="-21"/>
                    <a:pt x="16764" y="-21"/>
                    <a:pt x="14845" y="41"/>
                  </a:cubicBezTo>
                  <a:cubicBezTo>
                    <a:pt x="12927" y="104"/>
                    <a:pt x="10795" y="229"/>
                    <a:pt x="9303" y="354"/>
                  </a:cubicBezTo>
                  <a:cubicBezTo>
                    <a:pt x="7811" y="478"/>
                    <a:pt x="6958" y="603"/>
                    <a:pt x="6319" y="791"/>
                  </a:cubicBezTo>
                  <a:cubicBezTo>
                    <a:pt x="5679" y="978"/>
                    <a:pt x="5253" y="1228"/>
                    <a:pt x="5111" y="2258"/>
                  </a:cubicBezTo>
                  <a:cubicBezTo>
                    <a:pt x="4969" y="3288"/>
                    <a:pt x="5111" y="5098"/>
                    <a:pt x="4969" y="7127"/>
                  </a:cubicBezTo>
                  <a:cubicBezTo>
                    <a:pt x="4827" y="9156"/>
                    <a:pt x="4400" y="11403"/>
                    <a:pt x="3548" y="13557"/>
                  </a:cubicBezTo>
                  <a:cubicBezTo>
                    <a:pt x="2695" y="15711"/>
                    <a:pt x="1416" y="17771"/>
                    <a:pt x="706" y="19051"/>
                  </a:cubicBezTo>
                  <a:cubicBezTo>
                    <a:pt x="-5" y="20330"/>
                    <a:pt x="-147" y="20830"/>
                    <a:pt x="137" y="21142"/>
                  </a:cubicBezTo>
                  <a:cubicBezTo>
                    <a:pt x="421" y="21454"/>
                    <a:pt x="1132" y="21579"/>
                    <a:pt x="3335" y="21579"/>
                  </a:cubicBezTo>
                  <a:cubicBezTo>
                    <a:pt x="5537" y="21579"/>
                    <a:pt x="9232" y="21454"/>
                    <a:pt x="11577" y="21329"/>
                  </a:cubicBezTo>
                  <a:cubicBezTo>
                    <a:pt x="13921" y="21204"/>
                    <a:pt x="14916" y="21080"/>
                    <a:pt x="15911" y="20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3213099" y="2561166"/>
              <a:ext cx="25401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654"/>
                    <a:pt x="18000" y="7307"/>
                    <a:pt x="14400" y="10907"/>
                  </a:cubicBezTo>
                  <a:cubicBezTo>
                    <a:pt x="10800" y="14507"/>
                    <a:pt x="5400" y="180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3187699" y="2535766"/>
              <a:ext cx="266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59"/>
                    <a:pt x="0" y="16518"/>
                    <a:pt x="1286" y="13553"/>
                  </a:cubicBezTo>
                  <a:cubicBezTo>
                    <a:pt x="2571" y="10588"/>
                    <a:pt x="5143" y="7200"/>
                    <a:pt x="8743" y="4871"/>
                  </a:cubicBezTo>
                  <a:cubicBezTo>
                    <a:pt x="12343" y="2541"/>
                    <a:pt x="16971" y="12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3181349" y="2789766"/>
              <a:ext cx="260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7" y="14400"/>
                    <a:pt x="6673" y="7200"/>
                    <a:pt x="10273" y="3600"/>
                  </a:cubicBezTo>
                  <a:cubicBezTo>
                    <a:pt x="13873" y="0"/>
                    <a:pt x="17737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3352799" y="2961216"/>
              <a:ext cx="1524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1543"/>
                    <a:pt x="5400" y="3086"/>
                    <a:pt x="9000" y="6686"/>
                  </a:cubicBezTo>
                  <a:cubicBezTo>
                    <a:pt x="12600" y="10286"/>
                    <a:pt x="17100" y="159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3397249" y="3004120"/>
              <a:ext cx="114301" cy="172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21600" y="190"/>
                  </a:moveTo>
                  <a:cubicBezTo>
                    <a:pt x="19200" y="-70"/>
                    <a:pt x="16800" y="-330"/>
                    <a:pt x="13600" y="1362"/>
                  </a:cubicBezTo>
                  <a:cubicBezTo>
                    <a:pt x="10400" y="3053"/>
                    <a:pt x="6400" y="6697"/>
                    <a:pt x="4000" y="10340"/>
                  </a:cubicBezTo>
                  <a:cubicBezTo>
                    <a:pt x="1600" y="13983"/>
                    <a:pt x="800" y="17627"/>
                    <a:pt x="0" y="21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3665325" y="2599266"/>
              <a:ext cx="112925" cy="4019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475" fill="norm" stroke="1" extrusionOk="0">
                  <a:moveTo>
                    <a:pt x="20952" y="0"/>
                  </a:moveTo>
                  <a:cubicBezTo>
                    <a:pt x="18988" y="113"/>
                    <a:pt x="17025" y="226"/>
                    <a:pt x="13687" y="1866"/>
                  </a:cubicBezTo>
                  <a:cubicBezTo>
                    <a:pt x="10348" y="3506"/>
                    <a:pt x="5636" y="6672"/>
                    <a:pt x="2887" y="9726"/>
                  </a:cubicBezTo>
                  <a:cubicBezTo>
                    <a:pt x="137" y="12779"/>
                    <a:pt x="-648" y="15719"/>
                    <a:pt x="530" y="17698"/>
                  </a:cubicBezTo>
                  <a:cubicBezTo>
                    <a:pt x="1708" y="19677"/>
                    <a:pt x="4850" y="20695"/>
                    <a:pt x="7403" y="21148"/>
                  </a:cubicBezTo>
                  <a:cubicBezTo>
                    <a:pt x="9956" y="21600"/>
                    <a:pt x="11919" y="21487"/>
                    <a:pt x="13883" y="2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3829843" y="2669116"/>
              <a:ext cx="196057" cy="251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97" fill="norm" stroke="1" extrusionOk="0">
                  <a:moveTo>
                    <a:pt x="21513" y="0"/>
                  </a:moveTo>
                  <a:cubicBezTo>
                    <a:pt x="18958" y="5040"/>
                    <a:pt x="16403" y="10080"/>
                    <a:pt x="13732" y="13680"/>
                  </a:cubicBezTo>
                  <a:cubicBezTo>
                    <a:pt x="11061" y="17280"/>
                    <a:pt x="8274" y="19440"/>
                    <a:pt x="6300" y="20520"/>
                  </a:cubicBezTo>
                  <a:cubicBezTo>
                    <a:pt x="4326" y="21600"/>
                    <a:pt x="3165" y="21600"/>
                    <a:pt x="2236" y="20970"/>
                  </a:cubicBezTo>
                  <a:cubicBezTo>
                    <a:pt x="1307" y="20340"/>
                    <a:pt x="610" y="19080"/>
                    <a:pt x="261" y="17910"/>
                  </a:cubicBezTo>
                  <a:cubicBezTo>
                    <a:pt x="-87" y="16740"/>
                    <a:pt x="-87" y="15660"/>
                    <a:pt x="261" y="14760"/>
                  </a:cubicBezTo>
                  <a:cubicBezTo>
                    <a:pt x="610" y="13860"/>
                    <a:pt x="1307" y="13140"/>
                    <a:pt x="2236" y="12780"/>
                  </a:cubicBezTo>
                  <a:cubicBezTo>
                    <a:pt x="3165" y="12420"/>
                    <a:pt x="4326" y="12420"/>
                    <a:pt x="7113" y="13680"/>
                  </a:cubicBezTo>
                  <a:cubicBezTo>
                    <a:pt x="9900" y="14940"/>
                    <a:pt x="14313" y="17460"/>
                    <a:pt x="18726" y="199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4108449" y="2618316"/>
              <a:ext cx="107005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600" fill="norm" stroke="1" extrusionOk="0">
                  <a:moveTo>
                    <a:pt x="11435" y="0"/>
                  </a:moveTo>
                  <a:cubicBezTo>
                    <a:pt x="13553" y="0"/>
                    <a:pt x="15671" y="0"/>
                    <a:pt x="17576" y="660"/>
                  </a:cubicBezTo>
                  <a:cubicBezTo>
                    <a:pt x="19482" y="1320"/>
                    <a:pt x="21176" y="2640"/>
                    <a:pt x="21388" y="5400"/>
                  </a:cubicBezTo>
                  <a:cubicBezTo>
                    <a:pt x="21600" y="8160"/>
                    <a:pt x="20329" y="12360"/>
                    <a:pt x="16518" y="15300"/>
                  </a:cubicBezTo>
                  <a:cubicBezTo>
                    <a:pt x="12706" y="18240"/>
                    <a:pt x="6353" y="199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3641460" y="2349900"/>
              <a:ext cx="149490" cy="122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0857" fill="norm" stroke="1" extrusionOk="0">
                  <a:moveTo>
                    <a:pt x="1407" y="4612"/>
                  </a:moveTo>
                  <a:cubicBezTo>
                    <a:pt x="1711" y="2812"/>
                    <a:pt x="2016" y="1012"/>
                    <a:pt x="2168" y="1012"/>
                  </a:cubicBezTo>
                  <a:cubicBezTo>
                    <a:pt x="2320" y="1012"/>
                    <a:pt x="2320" y="2812"/>
                    <a:pt x="2168" y="5872"/>
                  </a:cubicBezTo>
                  <a:cubicBezTo>
                    <a:pt x="2016" y="8932"/>
                    <a:pt x="1711" y="13252"/>
                    <a:pt x="1255" y="16312"/>
                  </a:cubicBezTo>
                  <a:cubicBezTo>
                    <a:pt x="799" y="19372"/>
                    <a:pt x="190" y="21172"/>
                    <a:pt x="38" y="20812"/>
                  </a:cubicBezTo>
                  <a:cubicBezTo>
                    <a:pt x="-114" y="20452"/>
                    <a:pt x="190" y="17932"/>
                    <a:pt x="951" y="14512"/>
                  </a:cubicBezTo>
                  <a:cubicBezTo>
                    <a:pt x="1711" y="11092"/>
                    <a:pt x="2928" y="6772"/>
                    <a:pt x="3993" y="3892"/>
                  </a:cubicBezTo>
                  <a:cubicBezTo>
                    <a:pt x="5058" y="1012"/>
                    <a:pt x="5971" y="-428"/>
                    <a:pt x="8100" y="112"/>
                  </a:cubicBezTo>
                  <a:cubicBezTo>
                    <a:pt x="10230" y="652"/>
                    <a:pt x="13576" y="3172"/>
                    <a:pt x="16010" y="6232"/>
                  </a:cubicBezTo>
                  <a:cubicBezTo>
                    <a:pt x="18444" y="9292"/>
                    <a:pt x="19965" y="12892"/>
                    <a:pt x="21486" y="16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4354688" y="2304649"/>
              <a:ext cx="336783" cy="81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31" fill="norm" stroke="1" extrusionOk="0">
                  <a:moveTo>
                    <a:pt x="89" y="2598"/>
                  </a:moveTo>
                  <a:cubicBezTo>
                    <a:pt x="-45" y="2317"/>
                    <a:pt x="-179" y="2035"/>
                    <a:pt x="894" y="1698"/>
                  </a:cubicBezTo>
                  <a:cubicBezTo>
                    <a:pt x="1968" y="1360"/>
                    <a:pt x="4248" y="967"/>
                    <a:pt x="6999" y="657"/>
                  </a:cubicBezTo>
                  <a:cubicBezTo>
                    <a:pt x="9749" y="348"/>
                    <a:pt x="12969" y="123"/>
                    <a:pt x="14914" y="38"/>
                  </a:cubicBezTo>
                  <a:cubicBezTo>
                    <a:pt x="16860" y="-46"/>
                    <a:pt x="17530" y="10"/>
                    <a:pt x="17933" y="179"/>
                  </a:cubicBezTo>
                  <a:cubicBezTo>
                    <a:pt x="18335" y="348"/>
                    <a:pt x="18469" y="629"/>
                    <a:pt x="18335" y="1613"/>
                  </a:cubicBezTo>
                  <a:cubicBezTo>
                    <a:pt x="18201" y="2598"/>
                    <a:pt x="17799" y="4285"/>
                    <a:pt x="17530" y="6113"/>
                  </a:cubicBezTo>
                  <a:cubicBezTo>
                    <a:pt x="17262" y="7942"/>
                    <a:pt x="17128" y="9910"/>
                    <a:pt x="17463" y="11766"/>
                  </a:cubicBezTo>
                  <a:cubicBezTo>
                    <a:pt x="17799" y="13623"/>
                    <a:pt x="18604" y="15367"/>
                    <a:pt x="19341" y="16717"/>
                  </a:cubicBezTo>
                  <a:cubicBezTo>
                    <a:pt x="20079" y="18067"/>
                    <a:pt x="20750" y="19023"/>
                    <a:pt x="21086" y="19642"/>
                  </a:cubicBezTo>
                  <a:cubicBezTo>
                    <a:pt x="21421" y="20260"/>
                    <a:pt x="21421" y="20541"/>
                    <a:pt x="21153" y="20767"/>
                  </a:cubicBezTo>
                  <a:cubicBezTo>
                    <a:pt x="20884" y="20992"/>
                    <a:pt x="20348" y="21160"/>
                    <a:pt x="18939" y="21301"/>
                  </a:cubicBezTo>
                  <a:cubicBezTo>
                    <a:pt x="17530" y="21442"/>
                    <a:pt x="15250" y="21554"/>
                    <a:pt x="13438" y="21526"/>
                  </a:cubicBezTo>
                  <a:cubicBezTo>
                    <a:pt x="11627" y="21498"/>
                    <a:pt x="10286" y="21329"/>
                    <a:pt x="8944" y="211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5194299" y="2688166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5226049" y="2859616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6127749" y="2523066"/>
              <a:ext cx="190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297"/>
                    <a:pt x="21600" y="8594"/>
                    <a:pt x="18000" y="12194"/>
                  </a:cubicBezTo>
                  <a:cubicBezTo>
                    <a:pt x="14400" y="15794"/>
                    <a:pt x="7200" y="1869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6115049" y="2535766"/>
              <a:ext cx="2476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54" y="15300"/>
                    <a:pt x="5908" y="9000"/>
                    <a:pt x="9508" y="5400"/>
                  </a:cubicBezTo>
                  <a:cubicBezTo>
                    <a:pt x="13108" y="1800"/>
                    <a:pt x="17354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6121399" y="2758016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6261099" y="2834216"/>
              <a:ext cx="1778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1" y="2743"/>
                    <a:pt x="8743" y="5486"/>
                    <a:pt x="12343" y="9086"/>
                  </a:cubicBezTo>
                  <a:cubicBezTo>
                    <a:pt x="15943" y="12686"/>
                    <a:pt x="18771" y="1714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6335255" y="2865966"/>
              <a:ext cx="9094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2" h="21600" fill="norm" stroke="1" extrusionOk="0">
                  <a:moveTo>
                    <a:pt x="21092" y="0"/>
                  </a:moveTo>
                  <a:cubicBezTo>
                    <a:pt x="18637" y="277"/>
                    <a:pt x="16183" y="554"/>
                    <a:pt x="12747" y="3323"/>
                  </a:cubicBezTo>
                  <a:cubicBezTo>
                    <a:pt x="9310" y="6092"/>
                    <a:pt x="4892" y="11354"/>
                    <a:pt x="2437" y="14815"/>
                  </a:cubicBezTo>
                  <a:cubicBezTo>
                    <a:pt x="-17" y="18277"/>
                    <a:pt x="-508" y="19938"/>
                    <a:pt x="474" y="20769"/>
                  </a:cubicBezTo>
                  <a:cubicBezTo>
                    <a:pt x="1456" y="21600"/>
                    <a:pt x="3910" y="21600"/>
                    <a:pt x="636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6546056" y="2611403"/>
              <a:ext cx="102394" cy="318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495" fill="norm" stroke="1" extrusionOk="0">
                  <a:moveTo>
                    <a:pt x="20898" y="467"/>
                  </a:moveTo>
                  <a:cubicBezTo>
                    <a:pt x="18306" y="181"/>
                    <a:pt x="15714" y="-105"/>
                    <a:pt x="13554" y="38"/>
                  </a:cubicBezTo>
                  <a:cubicBezTo>
                    <a:pt x="11394" y="181"/>
                    <a:pt x="9666" y="753"/>
                    <a:pt x="7506" y="2756"/>
                  </a:cubicBezTo>
                  <a:cubicBezTo>
                    <a:pt x="5346" y="4759"/>
                    <a:pt x="2754" y="8192"/>
                    <a:pt x="1242" y="11124"/>
                  </a:cubicBezTo>
                  <a:cubicBezTo>
                    <a:pt x="-270" y="14057"/>
                    <a:pt x="-702" y="16488"/>
                    <a:pt x="1674" y="18133"/>
                  </a:cubicBezTo>
                  <a:cubicBezTo>
                    <a:pt x="4050" y="19778"/>
                    <a:pt x="9234" y="20637"/>
                    <a:pt x="14418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6695805" y="2656416"/>
              <a:ext cx="212996" cy="218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392" fill="norm" stroke="1" extrusionOk="0">
                  <a:moveTo>
                    <a:pt x="21520" y="0"/>
                  </a:moveTo>
                  <a:cubicBezTo>
                    <a:pt x="18312" y="5608"/>
                    <a:pt x="15104" y="11215"/>
                    <a:pt x="12431" y="14746"/>
                  </a:cubicBezTo>
                  <a:cubicBezTo>
                    <a:pt x="9758" y="18277"/>
                    <a:pt x="7619" y="19731"/>
                    <a:pt x="6015" y="20562"/>
                  </a:cubicBezTo>
                  <a:cubicBezTo>
                    <a:pt x="4411" y="21392"/>
                    <a:pt x="3342" y="21600"/>
                    <a:pt x="2486" y="21185"/>
                  </a:cubicBezTo>
                  <a:cubicBezTo>
                    <a:pt x="1631" y="20769"/>
                    <a:pt x="989" y="19731"/>
                    <a:pt x="562" y="18588"/>
                  </a:cubicBezTo>
                  <a:cubicBezTo>
                    <a:pt x="134" y="17446"/>
                    <a:pt x="-80" y="16200"/>
                    <a:pt x="27" y="15058"/>
                  </a:cubicBezTo>
                  <a:cubicBezTo>
                    <a:pt x="134" y="13915"/>
                    <a:pt x="562" y="12877"/>
                    <a:pt x="1310" y="12254"/>
                  </a:cubicBezTo>
                  <a:cubicBezTo>
                    <a:pt x="2059" y="11631"/>
                    <a:pt x="3128" y="11423"/>
                    <a:pt x="5801" y="12462"/>
                  </a:cubicBezTo>
                  <a:cubicBezTo>
                    <a:pt x="8474" y="13500"/>
                    <a:pt x="12752" y="15785"/>
                    <a:pt x="15532" y="17135"/>
                  </a:cubicBezTo>
                  <a:cubicBezTo>
                    <a:pt x="18312" y="18485"/>
                    <a:pt x="19595" y="18900"/>
                    <a:pt x="20878" y="193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7010399" y="2673866"/>
              <a:ext cx="72291" cy="3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433" fill="norm" stroke="1" extrusionOk="0">
                  <a:moveTo>
                    <a:pt x="1851" y="101"/>
                  </a:moveTo>
                  <a:cubicBezTo>
                    <a:pt x="5554" y="-33"/>
                    <a:pt x="9257" y="-167"/>
                    <a:pt x="12960" y="638"/>
                  </a:cubicBezTo>
                  <a:cubicBezTo>
                    <a:pt x="16663" y="1443"/>
                    <a:pt x="20366" y="3187"/>
                    <a:pt x="20983" y="6139"/>
                  </a:cubicBezTo>
                  <a:cubicBezTo>
                    <a:pt x="21600" y="9090"/>
                    <a:pt x="19131" y="13249"/>
                    <a:pt x="15120" y="15999"/>
                  </a:cubicBezTo>
                  <a:cubicBezTo>
                    <a:pt x="11109" y="18750"/>
                    <a:pt x="5554" y="20091"/>
                    <a:pt x="0" y="214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0" y="3520281"/>
              <a:ext cx="11868150" cy="158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0" y="21564"/>
                  </a:moveTo>
                  <a:cubicBezTo>
                    <a:pt x="154" y="18972"/>
                    <a:pt x="308" y="16380"/>
                    <a:pt x="453" y="14796"/>
                  </a:cubicBezTo>
                  <a:cubicBezTo>
                    <a:pt x="597" y="13212"/>
                    <a:pt x="732" y="12636"/>
                    <a:pt x="873" y="11916"/>
                  </a:cubicBezTo>
                  <a:cubicBezTo>
                    <a:pt x="1013" y="11196"/>
                    <a:pt x="1160" y="10332"/>
                    <a:pt x="1302" y="9468"/>
                  </a:cubicBezTo>
                  <a:cubicBezTo>
                    <a:pt x="1445" y="8604"/>
                    <a:pt x="1583" y="7740"/>
                    <a:pt x="1718" y="7164"/>
                  </a:cubicBezTo>
                  <a:cubicBezTo>
                    <a:pt x="1853" y="6588"/>
                    <a:pt x="1984" y="6300"/>
                    <a:pt x="2121" y="6012"/>
                  </a:cubicBezTo>
                  <a:cubicBezTo>
                    <a:pt x="2257" y="5724"/>
                    <a:pt x="2400" y="5436"/>
                    <a:pt x="2544" y="5148"/>
                  </a:cubicBezTo>
                  <a:cubicBezTo>
                    <a:pt x="2689" y="4860"/>
                    <a:pt x="2835" y="4572"/>
                    <a:pt x="2986" y="4284"/>
                  </a:cubicBezTo>
                  <a:cubicBezTo>
                    <a:pt x="3136" y="3996"/>
                    <a:pt x="3290" y="3708"/>
                    <a:pt x="3448" y="3420"/>
                  </a:cubicBezTo>
                  <a:cubicBezTo>
                    <a:pt x="3606" y="3132"/>
                    <a:pt x="3768" y="2844"/>
                    <a:pt x="3914" y="2556"/>
                  </a:cubicBezTo>
                  <a:cubicBezTo>
                    <a:pt x="4060" y="2268"/>
                    <a:pt x="4191" y="1980"/>
                    <a:pt x="4320" y="1836"/>
                  </a:cubicBezTo>
                  <a:cubicBezTo>
                    <a:pt x="4449" y="1692"/>
                    <a:pt x="4577" y="1692"/>
                    <a:pt x="4711" y="1692"/>
                  </a:cubicBezTo>
                  <a:cubicBezTo>
                    <a:pt x="4846" y="1692"/>
                    <a:pt x="4989" y="1692"/>
                    <a:pt x="5131" y="1692"/>
                  </a:cubicBezTo>
                  <a:cubicBezTo>
                    <a:pt x="5274" y="1692"/>
                    <a:pt x="5416" y="1692"/>
                    <a:pt x="5555" y="1692"/>
                  </a:cubicBezTo>
                  <a:cubicBezTo>
                    <a:pt x="5694" y="1692"/>
                    <a:pt x="5829" y="1692"/>
                    <a:pt x="5967" y="1692"/>
                  </a:cubicBezTo>
                  <a:cubicBezTo>
                    <a:pt x="6106" y="1692"/>
                    <a:pt x="6248" y="1692"/>
                    <a:pt x="6393" y="1836"/>
                  </a:cubicBezTo>
                  <a:cubicBezTo>
                    <a:pt x="6537" y="1980"/>
                    <a:pt x="6684" y="2268"/>
                    <a:pt x="6834" y="2412"/>
                  </a:cubicBezTo>
                  <a:cubicBezTo>
                    <a:pt x="6984" y="2556"/>
                    <a:pt x="7138" y="2556"/>
                    <a:pt x="7292" y="2556"/>
                  </a:cubicBezTo>
                  <a:cubicBezTo>
                    <a:pt x="7447" y="2556"/>
                    <a:pt x="7601" y="2556"/>
                    <a:pt x="7755" y="2556"/>
                  </a:cubicBezTo>
                  <a:cubicBezTo>
                    <a:pt x="7909" y="2556"/>
                    <a:pt x="8063" y="2556"/>
                    <a:pt x="8217" y="2412"/>
                  </a:cubicBezTo>
                  <a:cubicBezTo>
                    <a:pt x="8371" y="2268"/>
                    <a:pt x="8525" y="1980"/>
                    <a:pt x="8681" y="1836"/>
                  </a:cubicBezTo>
                  <a:cubicBezTo>
                    <a:pt x="8837" y="1692"/>
                    <a:pt x="8995" y="1692"/>
                    <a:pt x="9147" y="1692"/>
                  </a:cubicBezTo>
                  <a:cubicBezTo>
                    <a:pt x="9300" y="1692"/>
                    <a:pt x="9446" y="1692"/>
                    <a:pt x="9592" y="1692"/>
                  </a:cubicBezTo>
                  <a:cubicBezTo>
                    <a:pt x="9739" y="1692"/>
                    <a:pt x="9885" y="1692"/>
                    <a:pt x="10033" y="1692"/>
                  </a:cubicBezTo>
                  <a:cubicBezTo>
                    <a:pt x="10182" y="1692"/>
                    <a:pt x="10332" y="1692"/>
                    <a:pt x="10484" y="1692"/>
                  </a:cubicBezTo>
                  <a:cubicBezTo>
                    <a:pt x="10636" y="1692"/>
                    <a:pt x="10790" y="1692"/>
                    <a:pt x="10939" y="1692"/>
                  </a:cubicBezTo>
                  <a:cubicBezTo>
                    <a:pt x="11087" y="1692"/>
                    <a:pt x="11230" y="1692"/>
                    <a:pt x="11376" y="1548"/>
                  </a:cubicBezTo>
                  <a:cubicBezTo>
                    <a:pt x="11522" y="1404"/>
                    <a:pt x="11673" y="1116"/>
                    <a:pt x="11827" y="828"/>
                  </a:cubicBezTo>
                  <a:cubicBezTo>
                    <a:pt x="11981" y="540"/>
                    <a:pt x="12139" y="252"/>
                    <a:pt x="12297" y="108"/>
                  </a:cubicBezTo>
                  <a:cubicBezTo>
                    <a:pt x="12455" y="-36"/>
                    <a:pt x="12613" y="-36"/>
                    <a:pt x="12772" y="108"/>
                  </a:cubicBezTo>
                  <a:cubicBezTo>
                    <a:pt x="12932" y="252"/>
                    <a:pt x="13094" y="540"/>
                    <a:pt x="13254" y="972"/>
                  </a:cubicBezTo>
                  <a:cubicBezTo>
                    <a:pt x="13414" y="1404"/>
                    <a:pt x="13572" y="1980"/>
                    <a:pt x="13735" y="2556"/>
                  </a:cubicBezTo>
                  <a:cubicBezTo>
                    <a:pt x="13899" y="3132"/>
                    <a:pt x="14069" y="3708"/>
                    <a:pt x="14209" y="4140"/>
                  </a:cubicBezTo>
                  <a:cubicBezTo>
                    <a:pt x="14350" y="4572"/>
                    <a:pt x="14462" y="4860"/>
                    <a:pt x="14575" y="5148"/>
                  </a:cubicBezTo>
                  <a:cubicBezTo>
                    <a:pt x="14689" y="5436"/>
                    <a:pt x="14804" y="5724"/>
                    <a:pt x="14945" y="6012"/>
                  </a:cubicBezTo>
                  <a:cubicBezTo>
                    <a:pt x="15086" y="6300"/>
                    <a:pt x="15251" y="6588"/>
                    <a:pt x="15419" y="6876"/>
                  </a:cubicBezTo>
                  <a:cubicBezTo>
                    <a:pt x="15587" y="7164"/>
                    <a:pt x="15756" y="7452"/>
                    <a:pt x="15922" y="7740"/>
                  </a:cubicBezTo>
                  <a:cubicBezTo>
                    <a:pt x="16087" y="8028"/>
                    <a:pt x="16249" y="8316"/>
                    <a:pt x="16411" y="8460"/>
                  </a:cubicBezTo>
                  <a:cubicBezTo>
                    <a:pt x="16573" y="8604"/>
                    <a:pt x="16735" y="8604"/>
                    <a:pt x="16894" y="8604"/>
                  </a:cubicBezTo>
                  <a:cubicBezTo>
                    <a:pt x="17054" y="8604"/>
                    <a:pt x="17212" y="8604"/>
                    <a:pt x="17372" y="8604"/>
                  </a:cubicBezTo>
                  <a:cubicBezTo>
                    <a:pt x="17532" y="8604"/>
                    <a:pt x="17694" y="8604"/>
                    <a:pt x="17854" y="8604"/>
                  </a:cubicBezTo>
                  <a:cubicBezTo>
                    <a:pt x="18013" y="8604"/>
                    <a:pt x="18171" y="8604"/>
                    <a:pt x="18333" y="8604"/>
                  </a:cubicBezTo>
                  <a:cubicBezTo>
                    <a:pt x="18495" y="8604"/>
                    <a:pt x="18661" y="8604"/>
                    <a:pt x="18826" y="8892"/>
                  </a:cubicBezTo>
                  <a:cubicBezTo>
                    <a:pt x="18992" y="9180"/>
                    <a:pt x="19158" y="9756"/>
                    <a:pt x="19323" y="10332"/>
                  </a:cubicBezTo>
                  <a:cubicBezTo>
                    <a:pt x="19489" y="10908"/>
                    <a:pt x="19655" y="11484"/>
                    <a:pt x="19820" y="12060"/>
                  </a:cubicBezTo>
                  <a:cubicBezTo>
                    <a:pt x="19986" y="12636"/>
                    <a:pt x="20152" y="13212"/>
                    <a:pt x="20313" y="14076"/>
                  </a:cubicBezTo>
                  <a:cubicBezTo>
                    <a:pt x="20475" y="14940"/>
                    <a:pt x="20633" y="16092"/>
                    <a:pt x="20808" y="17244"/>
                  </a:cubicBezTo>
                  <a:cubicBezTo>
                    <a:pt x="20984" y="18396"/>
                    <a:pt x="21176" y="19548"/>
                    <a:pt x="21311" y="20268"/>
                  </a:cubicBezTo>
                  <a:cubicBezTo>
                    <a:pt x="21446" y="20988"/>
                    <a:pt x="21523" y="21276"/>
                    <a:pt x="21600" y="215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9186285" y="2241654"/>
              <a:ext cx="148216" cy="482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417" fill="norm" stroke="1" extrusionOk="0">
                  <a:moveTo>
                    <a:pt x="12176" y="8541"/>
                  </a:moveTo>
                  <a:cubicBezTo>
                    <a:pt x="10351" y="10325"/>
                    <a:pt x="8526" y="12110"/>
                    <a:pt x="7157" y="13988"/>
                  </a:cubicBezTo>
                  <a:cubicBezTo>
                    <a:pt x="5788" y="15866"/>
                    <a:pt x="4875" y="17838"/>
                    <a:pt x="4114" y="19200"/>
                  </a:cubicBezTo>
                  <a:cubicBezTo>
                    <a:pt x="3354" y="20562"/>
                    <a:pt x="2745" y="21313"/>
                    <a:pt x="2137" y="21407"/>
                  </a:cubicBezTo>
                  <a:cubicBezTo>
                    <a:pt x="1528" y="21501"/>
                    <a:pt x="920" y="20938"/>
                    <a:pt x="464" y="19153"/>
                  </a:cubicBezTo>
                  <a:cubicBezTo>
                    <a:pt x="7" y="17369"/>
                    <a:pt x="-297" y="14364"/>
                    <a:pt x="464" y="11452"/>
                  </a:cubicBezTo>
                  <a:cubicBezTo>
                    <a:pt x="1224" y="8541"/>
                    <a:pt x="3049" y="5724"/>
                    <a:pt x="5027" y="3845"/>
                  </a:cubicBezTo>
                  <a:cubicBezTo>
                    <a:pt x="7004" y="1967"/>
                    <a:pt x="9134" y="1028"/>
                    <a:pt x="10959" y="511"/>
                  </a:cubicBezTo>
                  <a:cubicBezTo>
                    <a:pt x="12785" y="-5"/>
                    <a:pt x="14306" y="-99"/>
                    <a:pt x="15523" y="89"/>
                  </a:cubicBezTo>
                  <a:cubicBezTo>
                    <a:pt x="16740" y="277"/>
                    <a:pt x="17652" y="746"/>
                    <a:pt x="18413" y="2718"/>
                  </a:cubicBezTo>
                  <a:cubicBezTo>
                    <a:pt x="19173" y="4691"/>
                    <a:pt x="19782" y="8165"/>
                    <a:pt x="20238" y="10889"/>
                  </a:cubicBezTo>
                  <a:cubicBezTo>
                    <a:pt x="20695" y="13612"/>
                    <a:pt x="20999" y="15584"/>
                    <a:pt x="21303" y="17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9118599" y="2421466"/>
              <a:ext cx="2984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3" y="19886"/>
                    <a:pt x="306" y="18171"/>
                    <a:pt x="2298" y="15429"/>
                  </a:cubicBezTo>
                  <a:cubicBezTo>
                    <a:pt x="4289" y="12686"/>
                    <a:pt x="8119" y="8914"/>
                    <a:pt x="11643" y="6171"/>
                  </a:cubicBezTo>
                  <a:cubicBezTo>
                    <a:pt x="15166" y="3429"/>
                    <a:pt x="18383" y="17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9418756" y="2269860"/>
              <a:ext cx="141258" cy="3484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551" fill="norm" stroke="1" extrusionOk="0">
                  <a:moveTo>
                    <a:pt x="3556" y="3486"/>
                  </a:moveTo>
                  <a:cubicBezTo>
                    <a:pt x="1968" y="3093"/>
                    <a:pt x="379" y="2700"/>
                    <a:pt x="62" y="2242"/>
                  </a:cubicBezTo>
                  <a:cubicBezTo>
                    <a:pt x="-256" y="1784"/>
                    <a:pt x="697" y="1260"/>
                    <a:pt x="1968" y="867"/>
                  </a:cubicBezTo>
                  <a:cubicBezTo>
                    <a:pt x="3238" y="475"/>
                    <a:pt x="4826" y="213"/>
                    <a:pt x="6415" y="82"/>
                  </a:cubicBezTo>
                  <a:cubicBezTo>
                    <a:pt x="8003" y="-49"/>
                    <a:pt x="9591" y="-49"/>
                    <a:pt x="10703" y="278"/>
                  </a:cubicBezTo>
                  <a:cubicBezTo>
                    <a:pt x="11815" y="606"/>
                    <a:pt x="12450" y="1260"/>
                    <a:pt x="11973" y="2242"/>
                  </a:cubicBezTo>
                  <a:cubicBezTo>
                    <a:pt x="11497" y="3224"/>
                    <a:pt x="9909" y="4533"/>
                    <a:pt x="8162" y="5646"/>
                  </a:cubicBezTo>
                  <a:cubicBezTo>
                    <a:pt x="6415" y="6758"/>
                    <a:pt x="4509" y="7675"/>
                    <a:pt x="4826" y="8133"/>
                  </a:cubicBezTo>
                  <a:cubicBezTo>
                    <a:pt x="5144" y="8591"/>
                    <a:pt x="7685" y="8591"/>
                    <a:pt x="10385" y="8853"/>
                  </a:cubicBezTo>
                  <a:cubicBezTo>
                    <a:pt x="13085" y="9115"/>
                    <a:pt x="15944" y="9638"/>
                    <a:pt x="18009" y="10555"/>
                  </a:cubicBezTo>
                  <a:cubicBezTo>
                    <a:pt x="20073" y="11471"/>
                    <a:pt x="21344" y="12780"/>
                    <a:pt x="21185" y="14220"/>
                  </a:cubicBezTo>
                  <a:cubicBezTo>
                    <a:pt x="21026" y="15660"/>
                    <a:pt x="19438" y="17231"/>
                    <a:pt x="17373" y="18475"/>
                  </a:cubicBezTo>
                  <a:cubicBezTo>
                    <a:pt x="15309" y="19718"/>
                    <a:pt x="12768" y="20635"/>
                    <a:pt x="10226" y="21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9613899" y="2554816"/>
              <a:ext cx="571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9942833" y="2229453"/>
              <a:ext cx="208459" cy="39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3" h="21452" fill="norm" stroke="1" extrusionOk="0">
                  <a:moveTo>
                    <a:pt x="13337" y="2839"/>
                  </a:moveTo>
                  <a:cubicBezTo>
                    <a:pt x="13546" y="1920"/>
                    <a:pt x="13756" y="1001"/>
                    <a:pt x="13337" y="484"/>
                  </a:cubicBezTo>
                  <a:cubicBezTo>
                    <a:pt x="12917" y="-33"/>
                    <a:pt x="11869" y="-148"/>
                    <a:pt x="10611" y="197"/>
                  </a:cubicBezTo>
                  <a:cubicBezTo>
                    <a:pt x="9352" y="541"/>
                    <a:pt x="7884" y="1346"/>
                    <a:pt x="5892" y="3758"/>
                  </a:cubicBezTo>
                  <a:cubicBezTo>
                    <a:pt x="3900" y="6171"/>
                    <a:pt x="1383" y="10192"/>
                    <a:pt x="440" y="12778"/>
                  </a:cubicBezTo>
                  <a:cubicBezTo>
                    <a:pt x="-504" y="15363"/>
                    <a:pt x="125" y="16512"/>
                    <a:pt x="1803" y="17316"/>
                  </a:cubicBezTo>
                  <a:cubicBezTo>
                    <a:pt x="3480" y="18120"/>
                    <a:pt x="6207" y="18580"/>
                    <a:pt x="9247" y="17833"/>
                  </a:cubicBezTo>
                  <a:cubicBezTo>
                    <a:pt x="12288" y="17086"/>
                    <a:pt x="15644" y="15133"/>
                    <a:pt x="17007" y="12433"/>
                  </a:cubicBezTo>
                  <a:cubicBezTo>
                    <a:pt x="18370" y="9733"/>
                    <a:pt x="17741" y="6286"/>
                    <a:pt x="16378" y="4103"/>
                  </a:cubicBezTo>
                  <a:cubicBezTo>
                    <a:pt x="15014" y="1920"/>
                    <a:pt x="12917" y="1001"/>
                    <a:pt x="11135" y="541"/>
                  </a:cubicBezTo>
                  <a:cubicBezTo>
                    <a:pt x="9352" y="82"/>
                    <a:pt x="7884" y="82"/>
                    <a:pt x="6416" y="599"/>
                  </a:cubicBezTo>
                  <a:cubicBezTo>
                    <a:pt x="4948" y="1116"/>
                    <a:pt x="3480" y="2150"/>
                    <a:pt x="2746" y="3299"/>
                  </a:cubicBezTo>
                  <a:cubicBezTo>
                    <a:pt x="2013" y="4448"/>
                    <a:pt x="2013" y="5712"/>
                    <a:pt x="3585" y="7205"/>
                  </a:cubicBezTo>
                  <a:cubicBezTo>
                    <a:pt x="5158" y="8699"/>
                    <a:pt x="8304" y="10422"/>
                    <a:pt x="11554" y="12146"/>
                  </a:cubicBezTo>
                  <a:cubicBezTo>
                    <a:pt x="14805" y="13869"/>
                    <a:pt x="18160" y="15592"/>
                    <a:pt x="19628" y="17143"/>
                  </a:cubicBezTo>
                  <a:cubicBezTo>
                    <a:pt x="21096" y="18695"/>
                    <a:pt x="20677" y="20073"/>
                    <a:pt x="20257" y="214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10301992" y="2262444"/>
              <a:ext cx="137409" cy="330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80" fill="norm" stroke="1" extrusionOk="0">
                  <a:moveTo>
                    <a:pt x="21246" y="1256"/>
                  </a:moveTo>
                  <a:cubicBezTo>
                    <a:pt x="17646" y="568"/>
                    <a:pt x="14046" y="-120"/>
                    <a:pt x="10446" y="18"/>
                  </a:cubicBezTo>
                  <a:cubicBezTo>
                    <a:pt x="6846" y="155"/>
                    <a:pt x="3246" y="1118"/>
                    <a:pt x="1446" y="1944"/>
                  </a:cubicBezTo>
                  <a:cubicBezTo>
                    <a:pt x="-354" y="2769"/>
                    <a:pt x="-354" y="3457"/>
                    <a:pt x="791" y="4489"/>
                  </a:cubicBezTo>
                  <a:cubicBezTo>
                    <a:pt x="1937" y="5521"/>
                    <a:pt x="4228" y="6897"/>
                    <a:pt x="7337" y="8410"/>
                  </a:cubicBezTo>
                  <a:cubicBezTo>
                    <a:pt x="10446" y="9923"/>
                    <a:pt x="14373" y="11574"/>
                    <a:pt x="16828" y="13225"/>
                  </a:cubicBezTo>
                  <a:cubicBezTo>
                    <a:pt x="19282" y="14876"/>
                    <a:pt x="20264" y="16527"/>
                    <a:pt x="19282" y="17903"/>
                  </a:cubicBezTo>
                  <a:cubicBezTo>
                    <a:pt x="18301" y="19279"/>
                    <a:pt x="15355" y="20379"/>
                    <a:pt x="12410" y="21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10318749" y="2243666"/>
              <a:ext cx="2921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5200"/>
                    <a:pt x="8139" y="8800"/>
                    <a:pt x="11739" y="5200"/>
                  </a:cubicBezTo>
                  <a:cubicBezTo>
                    <a:pt x="15339" y="1600"/>
                    <a:pt x="18470" y="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948266" y="4186766"/>
              <a:ext cx="55035" cy="445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8" fill="norm" stroke="1" extrusionOk="0">
                  <a:moveTo>
                    <a:pt x="21600" y="0"/>
                  </a:moveTo>
                  <a:cubicBezTo>
                    <a:pt x="18277" y="2140"/>
                    <a:pt x="14954" y="4279"/>
                    <a:pt x="12462" y="6928"/>
                  </a:cubicBezTo>
                  <a:cubicBezTo>
                    <a:pt x="9969" y="9577"/>
                    <a:pt x="8308" y="12736"/>
                    <a:pt x="6646" y="15028"/>
                  </a:cubicBezTo>
                  <a:cubicBezTo>
                    <a:pt x="4985" y="17321"/>
                    <a:pt x="3323" y="18747"/>
                    <a:pt x="2077" y="19817"/>
                  </a:cubicBezTo>
                  <a:cubicBezTo>
                    <a:pt x="831" y="20887"/>
                    <a:pt x="0" y="21600"/>
                    <a:pt x="0" y="21447"/>
                  </a:cubicBezTo>
                  <a:cubicBezTo>
                    <a:pt x="0" y="21294"/>
                    <a:pt x="831" y="20275"/>
                    <a:pt x="1662" y="1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958849" y="4155016"/>
              <a:ext cx="2476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482"/>
                    <a:pt x="0" y="17365"/>
                    <a:pt x="369" y="15459"/>
                  </a:cubicBezTo>
                  <a:cubicBezTo>
                    <a:pt x="738" y="13553"/>
                    <a:pt x="1477" y="11859"/>
                    <a:pt x="4523" y="9529"/>
                  </a:cubicBezTo>
                  <a:cubicBezTo>
                    <a:pt x="7569" y="7200"/>
                    <a:pt x="12923" y="4235"/>
                    <a:pt x="16154" y="2541"/>
                  </a:cubicBezTo>
                  <a:cubicBezTo>
                    <a:pt x="19385" y="847"/>
                    <a:pt x="20492" y="42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984249" y="4389966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1092199" y="4504266"/>
              <a:ext cx="1079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4181"/>
                    <a:pt x="11012" y="8361"/>
                    <a:pt x="14612" y="11961"/>
                  </a:cubicBezTo>
                  <a:cubicBezTo>
                    <a:pt x="18212" y="15561"/>
                    <a:pt x="19906" y="1858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1066799" y="4542366"/>
              <a:ext cx="152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560"/>
                    <a:pt x="10800" y="9120"/>
                    <a:pt x="7200" y="12720"/>
                  </a:cubicBezTo>
                  <a:cubicBezTo>
                    <a:pt x="3600" y="16320"/>
                    <a:pt x="1800" y="189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1057027" y="3820199"/>
              <a:ext cx="130423" cy="176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89" fill="norm" stroke="1" extrusionOk="0">
                  <a:moveTo>
                    <a:pt x="6835" y="5189"/>
                  </a:moveTo>
                  <a:cubicBezTo>
                    <a:pt x="5093" y="9046"/>
                    <a:pt x="3351" y="12903"/>
                    <a:pt x="2132" y="15603"/>
                  </a:cubicBezTo>
                  <a:cubicBezTo>
                    <a:pt x="912" y="18303"/>
                    <a:pt x="215" y="19846"/>
                    <a:pt x="41" y="19589"/>
                  </a:cubicBezTo>
                  <a:cubicBezTo>
                    <a:pt x="-133" y="19332"/>
                    <a:pt x="215" y="17275"/>
                    <a:pt x="1783" y="13932"/>
                  </a:cubicBezTo>
                  <a:cubicBezTo>
                    <a:pt x="3351" y="10589"/>
                    <a:pt x="6138" y="5960"/>
                    <a:pt x="8577" y="3260"/>
                  </a:cubicBezTo>
                  <a:cubicBezTo>
                    <a:pt x="11015" y="560"/>
                    <a:pt x="13106" y="-211"/>
                    <a:pt x="14499" y="46"/>
                  </a:cubicBezTo>
                  <a:cubicBezTo>
                    <a:pt x="15893" y="303"/>
                    <a:pt x="16590" y="1589"/>
                    <a:pt x="16938" y="4289"/>
                  </a:cubicBezTo>
                  <a:cubicBezTo>
                    <a:pt x="17286" y="6989"/>
                    <a:pt x="17286" y="11103"/>
                    <a:pt x="17983" y="14189"/>
                  </a:cubicBezTo>
                  <a:cubicBezTo>
                    <a:pt x="18680" y="17275"/>
                    <a:pt x="20073" y="19332"/>
                    <a:pt x="21467" y="213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1376599" y="4176929"/>
              <a:ext cx="109302" cy="387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5" h="21389" fill="norm" stroke="1" extrusionOk="0">
                  <a:moveTo>
                    <a:pt x="21045" y="543"/>
                  </a:moveTo>
                  <a:cubicBezTo>
                    <a:pt x="19415" y="192"/>
                    <a:pt x="17785" y="-158"/>
                    <a:pt x="15951" y="76"/>
                  </a:cubicBezTo>
                  <a:cubicBezTo>
                    <a:pt x="14117" y="309"/>
                    <a:pt x="12079" y="1126"/>
                    <a:pt x="9226" y="3403"/>
                  </a:cubicBezTo>
                  <a:cubicBezTo>
                    <a:pt x="6373" y="5680"/>
                    <a:pt x="2705" y="9416"/>
                    <a:pt x="1075" y="12510"/>
                  </a:cubicBezTo>
                  <a:cubicBezTo>
                    <a:pt x="-555" y="15604"/>
                    <a:pt x="-147" y="18056"/>
                    <a:pt x="1075" y="19516"/>
                  </a:cubicBezTo>
                  <a:cubicBezTo>
                    <a:pt x="2298" y="20975"/>
                    <a:pt x="4336" y="21442"/>
                    <a:pt x="7188" y="21384"/>
                  </a:cubicBezTo>
                  <a:cubicBezTo>
                    <a:pt x="10041" y="21325"/>
                    <a:pt x="13709" y="20741"/>
                    <a:pt x="17377" y="20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1531144" y="4244402"/>
              <a:ext cx="202407" cy="216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48" fill="norm" stroke="1" extrusionOk="0">
                  <a:moveTo>
                    <a:pt x="21516" y="1822"/>
                  </a:moveTo>
                  <a:cubicBezTo>
                    <a:pt x="21516" y="783"/>
                    <a:pt x="21516" y="-255"/>
                    <a:pt x="21291" y="57"/>
                  </a:cubicBezTo>
                  <a:cubicBezTo>
                    <a:pt x="21066" y="368"/>
                    <a:pt x="20616" y="2030"/>
                    <a:pt x="19266" y="5353"/>
                  </a:cubicBezTo>
                  <a:cubicBezTo>
                    <a:pt x="17916" y="8676"/>
                    <a:pt x="15666" y="13660"/>
                    <a:pt x="13641" y="16776"/>
                  </a:cubicBezTo>
                  <a:cubicBezTo>
                    <a:pt x="11616" y="19891"/>
                    <a:pt x="9816" y="21137"/>
                    <a:pt x="7791" y="21241"/>
                  </a:cubicBezTo>
                  <a:cubicBezTo>
                    <a:pt x="5766" y="21345"/>
                    <a:pt x="3516" y="20307"/>
                    <a:pt x="2166" y="19268"/>
                  </a:cubicBezTo>
                  <a:cubicBezTo>
                    <a:pt x="816" y="18230"/>
                    <a:pt x="366" y="17191"/>
                    <a:pt x="141" y="16153"/>
                  </a:cubicBezTo>
                  <a:cubicBezTo>
                    <a:pt x="-84" y="15114"/>
                    <a:pt x="-84" y="14076"/>
                    <a:pt x="478" y="13453"/>
                  </a:cubicBezTo>
                  <a:cubicBezTo>
                    <a:pt x="1041" y="12830"/>
                    <a:pt x="2166" y="12622"/>
                    <a:pt x="4528" y="13245"/>
                  </a:cubicBezTo>
                  <a:cubicBezTo>
                    <a:pt x="6891" y="13868"/>
                    <a:pt x="10491" y="15322"/>
                    <a:pt x="13416" y="16568"/>
                  </a:cubicBezTo>
                  <a:cubicBezTo>
                    <a:pt x="16341" y="17814"/>
                    <a:pt x="18591" y="18853"/>
                    <a:pt x="20841" y="19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1816099" y="4161366"/>
              <a:ext cx="116073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4547" y="0"/>
                  </a:moveTo>
                  <a:cubicBezTo>
                    <a:pt x="6442" y="0"/>
                    <a:pt x="8337" y="0"/>
                    <a:pt x="10800" y="860"/>
                  </a:cubicBezTo>
                  <a:cubicBezTo>
                    <a:pt x="13263" y="1719"/>
                    <a:pt x="16295" y="3439"/>
                    <a:pt x="18379" y="5857"/>
                  </a:cubicBezTo>
                  <a:cubicBezTo>
                    <a:pt x="20463" y="8275"/>
                    <a:pt x="21600" y="11391"/>
                    <a:pt x="20084" y="13916"/>
                  </a:cubicBezTo>
                  <a:cubicBezTo>
                    <a:pt x="18568" y="16442"/>
                    <a:pt x="14400" y="18376"/>
                    <a:pt x="10611" y="19558"/>
                  </a:cubicBezTo>
                  <a:cubicBezTo>
                    <a:pt x="6821" y="20740"/>
                    <a:pt x="3411" y="2117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2374899" y="4392860"/>
              <a:ext cx="2032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6075" y="11375"/>
                    <a:pt x="12150" y="2735"/>
                    <a:pt x="15750" y="575"/>
                  </a:cubicBezTo>
                  <a:cubicBezTo>
                    <a:pt x="19350" y="-1585"/>
                    <a:pt x="20475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2393949" y="4536016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0" y="18000"/>
                    <a:pt x="7680" y="14400"/>
                    <a:pt x="11280" y="10800"/>
                  </a:cubicBezTo>
                  <a:cubicBezTo>
                    <a:pt x="14880" y="7200"/>
                    <a:pt x="18240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3444120" y="4142316"/>
              <a:ext cx="270630" cy="347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498" fill="norm" stroke="1" extrusionOk="0">
                  <a:moveTo>
                    <a:pt x="21409" y="0"/>
                  </a:moveTo>
                  <a:cubicBezTo>
                    <a:pt x="17390" y="1571"/>
                    <a:pt x="13372" y="3142"/>
                    <a:pt x="10107" y="4647"/>
                  </a:cubicBezTo>
                  <a:cubicBezTo>
                    <a:pt x="6842" y="6153"/>
                    <a:pt x="4330" y="7593"/>
                    <a:pt x="2739" y="8640"/>
                  </a:cubicBezTo>
                  <a:cubicBezTo>
                    <a:pt x="1149" y="9687"/>
                    <a:pt x="479" y="10342"/>
                    <a:pt x="646" y="10800"/>
                  </a:cubicBezTo>
                  <a:cubicBezTo>
                    <a:pt x="814" y="11258"/>
                    <a:pt x="1818" y="11520"/>
                    <a:pt x="3325" y="11651"/>
                  </a:cubicBezTo>
                  <a:cubicBezTo>
                    <a:pt x="4832" y="11782"/>
                    <a:pt x="6842" y="11782"/>
                    <a:pt x="8349" y="11847"/>
                  </a:cubicBezTo>
                  <a:cubicBezTo>
                    <a:pt x="9856" y="11913"/>
                    <a:pt x="10860" y="12044"/>
                    <a:pt x="11614" y="12371"/>
                  </a:cubicBezTo>
                  <a:cubicBezTo>
                    <a:pt x="12367" y="12698"/>
                    <a:pt x="12869" y="13222"/>
                    <a:pt x="12786" y="13680"/>
                  </a:cubicBezTo>
                  <a:cubicBezTo>
                    <a:pt x="12702" y="14138"/>
                    <a:pt x="12032" y="14531"/>
                    <a:pt x="9939" y="15513"/>
                  </a:cubicBezTo>
                  <a:cubicBezTo>
                    <a:pt x="7846" y="16495"/>
                    <a:pt x="4330" y="18065"/>
                    <a:pt x="2321" y="19178"/>
                  </a:cubicBezTo>
                  <a:cubicBezTo>
                    <a:pt x="311" y="20291"/>
                    <a:pt x="-191" y="20945"/>
                    <a:pt x="60" y="21273"/>
                  </a:cubicBezTo>
                  <a:cubicBezTo>
                    <a:pt x="311" y="21600"/>
                    <a:pt x="1316" y="21600"/>
                    <a:pt x="4916" y="21076"/>
                  </a:cubicBezTo>
                  <a:cubicBezTo>
                    <a:pt x="8516" y="20553"/>
                    <a:pt x="14711" y="19505"/>
                    <a:pt x="20907" y="18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3987799" y="4174066"/>
              <a:ext cx="1615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16200" y="0"/>
                  </a:moveTo>
                  <a:cubicBezTo>
                    <a:pt x="18900" y="4800"/>
                    <a:pt x="21600" y="9600"/>
                    <a:pt x="20250" y="12686"/>
                  </a:cubicBezTo>
                  <a:cubicBezTo>
                    <a:pt x="18900" y="15771"/>
                    <a:pt x="13500" y="17143"/>
                    <a:pt x="10800" y="18257"/>
                  </a:cubicBezTo>
                  <a:cubicBezTo>
                    <a:pt x="8100" y="19371"/>
                    <a:pt x="8100" y="20229"/>
                    <a:pt x="6750" y="20743"/>
                  </a:cubicBezTo>
                  <a:cubicBezTo>
                    <a:pt x="5400" y="21257"/>
                    <a:pt x="2700" y="214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3879849" y="4171632"/>
              <a:ext cx="234951" cy="53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4" fill="norm" stroke="1" extrusionOk="0">
                  <a:moveTo>
                    <a:pt x="0" y="20894"/>
                  </a:moveTo>
                  <a:cubicBezTo>
                    <a:pt x="3114" y="14248"/>
                    <a:pt x="6227" y="7602"/>
                    <a:pt x="9243" y="3863"/>
                  </a:cubicBezTo>
                  <a:cubicBezTo>
                    <a:pt x="12259" y="125"/>
                    <a:pt x="15178" y="-706"/>
                    <a:pt x="17222" y="540"/>
                  </a:cubicBezTo>
                  <a:cubicBezTo>
                    <a:pt x="19265" y="1786"/>
                    <a:pt x="20432" y="5109"/>
                    <a:pt x="21600" y="8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3873499" y="4453466"/>
              <a:ext cx="241301" cy="36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34" fill="norm" stroke="1" extrusionOk="0">
                  <a:moveTo>
                    <a:pt x="0" y="7200"/>
                  </a:moveTo>
                  <a:cubicBezTo>
                    <a:pt x="568" y="13200"/>
                    <a:pt x="1137" y="19200"/>
                    <a:pt x="3126" y="20400"/>
                  </a:cubicBezTo>
                  <a:cubicBezTo>
                    <a:pt x="5116" y="21600"/>
                    <a:pt x="8526" y="18000"/>
                    <a:pt x="11842" y="13800"/>
                  </a:cubicBezTo>
                  <a:cubicBezTo>
                    <a:pt x="15158" y="9600"/>
                    <a:pt x="18379" y="4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4332434" y="4145276"/>
              <a:ext cx="188766" cy="397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54" fill="norm" stroke="1" extrusionOk="0">
                  <a:moveTo>
                    <a:pt x="21403" y="528"/>
                  </a:moveTo>
                  <a:cubicBezTo>
                    <a:pt x="19963" y="299"/>
                    <a:pt x="18523" y="69"/>
                    <a:pt x="17203" y="11"/>
                  </a:cubicBezTo>
                  <a:cubicBezTo>
                    <a:pt x="15883" y="-46"/>
                    <a:pt x="14683" y="69"/>
                    <a:pt x="12283" y="1275"/>
                  </a:cubicBezTo>
                  <a:cubicBezTo>
                    <a:pt x="9883" y="2482"/>
                    <a:pt x="6283" y="4780"/>
                    <a:pt x="3883" y="7307"/>
                  </a:cubicBezTo>
                  <a:cubicBezTo>
                    <a:pt x="1483" y="9835"/>
                    <a:pt x="283" y="12592"/>
                    <a:pt x="43" y="14660"/>
                  </a:cubicBezTo>
                  <a:cubicBezTo>
                    <a:pt x="-197" y="16728"/>
                    <a:pt x="523" y="18107"/>
                    <a:pt x="3163" y="19141"/>
                  </a:cubicBezTo>
                  <a:cubicBezTo>
                    <a:pt x="5803" y="20175"/>
                    <a:pt x="10363" y="20865"/>
                    <a:pt x="14923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4616449" y="4243916"/>
              <a:ext cx="2159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71" y="0"/>
                    <a:pt x="2541" y="0"/>
                    <a:pt x="4235" y="1326"/>
                  </a:cubicBezTo>
                  <a:cubicBezTo>
                    <a:pt x="5929" y="2653"/>
                    <a:pt x="8047" y="5305"/>
                    <a:pt x="11012" y="8905"/>
                  </a:cubicBezTo>
                  <a:cubicBezTo>
                    <a:pt x="13976" y="12505"/>
                    <a:pt x="17788" y="1705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4724399" y="4201168"/>
              <a:ext cx="107951" cy="30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2" fill="norm" stroke="1" extrusionOk="0">
                  <a:moveTo>
                    <a:pt x="21600" y="764"/>
                  </a:moveTo>
                  <a:cubicBezTo>
                    <a:pt x="19906" y="323"/>
                    <a:pt x="18212" y="-118"/>
                    <a:pt x="16518" y="29"/>
                  </a:cubicBezTo>
                  <a:cubicBezTo>
                    <a:pt x="14824" y="176"/>
                    <a:pt x="13129" y="911"/>
                    <a:pt x="10588" y="3115"/>
                  </a:cubicBezTo>
                  <a:cubicBezTo>
                    <a:pt x="8047" y="5319"/>
                    <a:pt x="4659" y="8992"/>
                    <a:pt x="2753" y="12298"/>
                  </a:cubicBezTo>
                  <a:cubicBezTo>
                    <a:pt x="847" y="15604"/>
                    <a:pt x="424" y="18543"/>
                    <a:pt x="0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4845049" y="4434416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4867185" y="4325243"/>
              <a:ext cx="22316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297" fill="norm" stroke="1" extrusionOk="0">
                  <a:moveTo>
                    <a:pt x="14811" y="20297"/>
                  </a:moveTo>
                  <a:cubicBezTo>
                    <a:pt x="6957" y="11040"/>
                    <a:pt x="-898" y="1783"/>
                    <a:pt x="84" y="240"/>
                  </a:cubicBezTo>
                  <a:cubicBezTo>
                    <a:pt x="1066" y="-1303"/>
                    <a:pt x="10884" y="4868"/>
                    <a:pt x="20702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5169842" y="4282016"/>
              <a:ext cx="164158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21477" y="0"/>
                  </a:moveTo>
                  <a:cubicBezTo>
                    <a:pt x="15939" y="2933"/>
                    <a:pt x="10400" y="5867"/>
                    <a:pt x="7077" y="7733"/>
                  </a:cubicBezTo>
                  <a:cubicBezTo>
                    <a:pt x="3754" y="9600"/>
                    <a:pt x="2646" y="10400"/>
                    <a:pt x="1677" y="11333"/>
                  </a:cubicBezTo>
                  <a:cubicBezTo>
                    <a:pt x="708" y="12267"/>
                    <a:pt x="-123" y="13333"/>
                    <a:pt x="15" y="14267"/>
                  </a:cubicBezTo>
                  <a:cubicBezTo>
                    <a:pt x="154" y="15200"/>
                    <a:pt x="1262" y="16000"/>
                    <a:pt x="4723" y="17200"/>
                  </a:cubicBezTo>
                  <a:cubicBezTo>
                    <a:pt x="8185" y="18400"/>
                    <a:pt x="14000" y="20000"/>
                    <a:pt x="198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5168899" y="4529666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5448299" y="4288366"/>
              <a:ext cx="247651" cy="207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38" y="3747"/>
                    <a:pt x="18277" y="7494"/>
                    <a:pt x="15692" y="11020"/>
                  </a:cubicBezTo>
                  <a:cubicBezTo>
                    <a:pt x="13108" y="14547"/>
                    <a:pt x="9600" y="17853"/>
                    <a:pt x="7385" y="19616"/>
                  </a:cubicBezTo>
                  <a:cubicBezTo>
                    <a:pt x="5169" y="21380"/>
                    <a:pt x="4246" y="21600"/>
                    <a:pt x="3231" y="21600"/>
                  </a:cubicBezTo>
                  <a:cubicBezTo>
                    <a:pt x="2215" y="21600"/>
                    <a:pt x="1108" y="21380"/>
                    <a:pt x="554" y="20718"/>
                  </a:cubicBezTo>
                  <a:cubicBezTo>
                    <a:pt x="0" y="20057"/>
                    <a:pt x="0" y="18955"/>
                    <a:pt x="0" y="17853"/>
                  </a:cubicBezTo>
                  <a:cubicBezTo>
                    <a:pt x="0" y="16751"/>
                    <a:pt x="0" y="15649"/>
                    <a:pt x="277" y="14657"/>
                  </a:cubicBezTo>
                  <a:cubicBezTo>
                    <a:pt x="554" y="13665"/>
                    <a:pt x="1108" y="12784"/>
                    <a:pt x="1938" y="12343"/>
                  </a:cubicBezTo>
                  <a:cubicBezTo>
                    <a:pt x="2769" y="11902"/>
                    <a:pt x="3877" y="11902"/>
                    <a:pt x="6923" y="13114"/>
                  </a:cubicBezTo>
                  <a:cubicBezTo>
                    <a:pt x="9969" y="14327"/>
                    <a:pt x="14954" y="16751"/>
                    <a:pt x="19938" y="191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5708649" y="4250266"/>
              <a:ext cx="182002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600" fill="norm" stroke="1" extrusionOk="0">
                  <a:moveTo>
                    <a:pt x="11782" y="0"/>
                  </a:moveTo>
                  <a:cubicBezTo>
                    <a:pt x="13009" y="0"/>
                    <a:pt x="14236" y="0"/>
                    <a:pt x="15955" y="867"/>
                  </a:cubicBezTo>
                  <a:cubicBezTo>
                    <a:pt x="17673" y="1733"/>
                    <a:pt x="19882" y="3467"/>
                    <a:pt x="20741" y="5533"/>
                  </a:cubicBezTo>
                  <a:cubicBezTo>
                    <a:pt x="21600" y="7600"/>
                    <a:pt x="21109" y="10000"/>
                    <a:pt x="17427" y="12733"/>
                  </a:cubicBezTo>
                  <a:cubicBezTo>
                    <a:pt x="13745" y="15467"/>
                    <a:pt x="6873" y="185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3428999" y="4859866"/>
              <a:ext cx="2403529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600" fill="norm" stroke="1" extrusionOk="0">
                  <a:moveTo>
                    <a:pt x="0" y="12960"/>
                  </a:moveTo>
                  <a:cubicBezTo>
                    <a:pt x="627" y="12240"/>
                    <a:pt x="1255" y="11520"/>
                    <a:pt x="1968" y="10440"/>
                  </a:cubicBezTo>
                  <a:cubicBezTo>
                    <a:pt x="2681" y="9360"/>
                    <a:pt x="3480" y="7920"/>
                    <a:pt x="4221" y="6480"/>
                  </a:cubicBezTo>
                  <a:cubicBezTo>
                    <a:pt x="4963" y="5040"/>
                    <a:pt x="5647" y="3600"/>
                    <a:pt x="6408" y="2520"/>
                  </a:cubicBezTo>
                  <a:cubicBezTo>
                    <a:pt x="7168" y="1440"/>
                    <a:pt x="8005" y="720"/>
                    <a:pt x="8718" y="360"/>
                  </a:cubicBezTo>
                  <a:cubicBezTo>
                    <a:pt x="9431" y="0"/>
                    <a:pt x="10020" y="0"/>
                    <a:pt x="10610" y="0"/>
                  </a:cubicBezTo>
                  <a:cubicBezTo>
                    <a:pt x="11199" y="0"/>
                    <a:pt x="11789" y="0"/>
                    <a:pt x="12492" y="720"/>
                  </a:cubicBezTo>
                  <a:cubicBezTo>
                    <a:pt x="13196" y="1440"/>
                    <a:pt x="14013" y="2880"/>
                    <a:pt x="14783" y="4320"/>
                  </a:cubicBezTo>
                  <a:cubicBezTo>
                    <a:pt x="15554" y="5760"/>
                    <a:pt x="16276" y="7200"/>
                    <a:pt x="17008" y="8640"/>
                  </a:cubicBezTo>
                  <a:cubicBezTo>
                    <a:pt x="17740" y="10080"/>
                    <a:pt x="18482" y="11520"/>
                    <a:pt x="19204" y="12600"/>
                  </a:cubicBezTo>
                  <a:cubicBezTo>
                    <a:pt x="19927" y="13680"/>
                    <a:pt x="20630" y="14400"/>
                    <a:pt x="21049" y="15120"/>
                  </a:cubicBezTo>
                  <a:cubicBezTo>
                    <a:pt x="21467" y="15840"/>
                    <a:pt x="21600" y="16560"/>
                    <a:pt x="21590" y="17640"/>
                  </a:cubicBezTo>
                  <a:cubicBezTo>
                    <a:pt x="21581" y="18720"/>
                    <a:pt x="21429" y="20160"/>
                    <a:pt x="212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4505073" y="5137475"/>
              <a:ext cx="222591" cy="271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167" fill="norm" stroke="1" extrusionOk="0">
                  <a:moveTo>
                    <a:pt x="2164" y="8549"/>
                  </a:moveTo>
                  <a:cubicBezTo>
                    <a:pt x="1756" y="11847"/>
                    <a:pt x="1348" y="15144"/>
                    <a:pt x="941" y="17453"/>
                  </a:cubicBezTo>
                  <a:cubicBezTo>
                    <a:pt x="533" y="19761"/>
                    <a:pt x="126" y="21080"/>
                    <a:pt x="24" y="21163"/>
                  </a:cubicBezTo>
                  <a:cubicBezTo>
                    <a:pt x="-78" y="21245"/>
                    <a:pt x="126" y="20091"/>
                    <a:pt x="941" y="17535"/>
                  </a:cubicBezTo>
                  <a:cubicBezTo>
                    <a:pt x="1756" y="14979"/>
                    <a:pt x="3182" y="11022"/>
                    <a:pt x="5322" y="7807"/>
                  </a:cubicBezTo>
                  <a:cubicBezTo>
                    <a:pt x="7462" y="4592"/>
                    <a:pt x="10314" y="2118"/>
                    <a:pt x="12862" y="882"/>
                  </a:cubicBezTo>
                  <a:cubicBezTo>
                    <a:pt x="15409" y="-355"/>
                    <a:pt x="17650" y="-355"/>
                    <a:pt x="19179" y="1294"/>
                  </a:cubicBezTo>
                  <a:cubicBezTo>
                    <a:pt x="20707" y="2943"/>
                    <a:pt x="21522" y="6240"/>
                    <a:pt x="21420" y="8631"/>
                  </a:cubicBezTo>
                  <a:cubicBezTo>
                    <a:pt x="21318" y="11022"/>
                    <a:pt x="20299" y="12506"/>
                    <a:pt x="19280" y="13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3441699" y="4720166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3422649" y="4643966"/>
              <a:ext cx="571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3549649" y="4707466"/>
              <a:ext cx="63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3568699" y="4745566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21600"/>
                    <a:pt x="10165" y="21600"/>
                    <a:pt x="13765" y="18000"/>
                  </a:cubicBezTo>
                  <a:cubicBezTo>
                    <a:pt x="17365" y="14400"/>
                    <a:pt x="19482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3714749" y="4688416"/>
              <a:ext cx="25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200"/>
                    <a:pt x="10800" y="10400"/>
                    <a:pt x="7200" y="14000"/>
                  </a:cubicBezTo>
                  <a:cubicBezTo>
                    <a:pt x="3600" y="17600"/>
                    <a:pt x="1800" y="19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3492499" y="4019255"/>
              <a:ext cx="101601" cy="129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0" fill="norm" stroke="1" extrusionOk="0">
                  <a:moveTo>
                    <a:pt x="0" y="5623"/>
                  </a:moveTo>
                  <a:cubicBezTo>
                    <a:pt x="0" y="7365"/>
                    <a:pt x="0" y="9106"/>
                    <a:pt x="0" y="10848"/>
                  </a:cubicBezTo>
                  <a:cubicBezTo>
                    <a:pt x="0" y="12590"/>
                    <a:pt x="0" y="14332"/>
                    <a:pt x="450" y="14158"/>
                  </a:cubicBezTo>
                  <a:cubicBezTo>
                    <a:pt x="900" y="13984"/>
                    <a:pt x="1800" y="11894"/>
                    <a:pt x="3600" y="9281"/>
                  </a:cubicBezTo>
                  <a:cubicBezTo>
                    <a:pt x="5400" y="6668"/>
                    <a:pt x="8100" y="3532"/>
                    <a:pt x="10575" y="1790"/>
                  </a:cubicBezTo>
                  <a:cubicBezTo>
                    <a:pt x="13050" y="48"/>
                    <a:pt x="15300" y="-300"/>
                    <a:pt x="17100" y="223"/>
                  </a:cubicBezTo>
                  <a:cubicBezTo>
                    <a:pt x="18900" y="745"/>
                    <a:pt x="20250" y="2139"/>
                    <a:pt x="20925" y="5797"/>
                  </a:cubicBezTo>
                  <a:cubicBezTo>
                    <a:pt x="21600" y="9455"/>
                    <a:pt x="21600" y="15377"/>
                    <a:pt x="21600" y="21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15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975716" y="3711730"/>
              <a:ext cx="3107069" cy="1195104"/>
            </a:xfrm>
            <a:prstGeom prst="rect">
              <a:avLst/>
            </a:prstGeom>
            <a:effectLst/>
          </p:spPr>
        </p:pic>
        <p:sp>
          <p:nvSpPr>
            <p:cNvPr id="2154" name="Line"/>
            <p:cNvSpPr/>
            <p:nvPr/>
          </p:nvSpPr>
          <p:spPr>
            <a:xfrm>
              <a:off x="6965949" y="4745566"/>
              <a:ext cx="349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4" y="10800"/>
                    <a:pt x="9687" y="0"/>
                    <a:pt x="13287" y="0"/>
                  </a:cubicBezTo>
                  <a:cubicBezTo>
                    <a:pt x="16887" y="0"/>
                    <a:pt x="19244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6910056" y="4910666"/>
              <a:ext cx="424195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2182" y="9257"/>
                  </a:moveTo>
                  <a:cubicBezTo>
                    <a:pt x="1220" y="12343"/>
                    <a:pt x="258" y="15429"/>
                    <a:pt x="44" y="17743"/>
                  </a:cubicBezTo>
                  <a:cubicBezTo>
                    <a:pt x="-170" y="20057"/>
                    <a:pt x="365" y="21600"/>
                    <a:pt x="2557" y="21600"/>
                  </a:cubicBezTo>
                  <a:cubicBezTo>
                    <a:pt x="4749" y="21600"/>
                    <a:pt x="8598" y="20057"/>
                    <a:pt x="12020" y="16200"/>
                  </a:cubicBezTo>
                  <a:cubicBezTo>
                    <a:pt x="15442" y="12343"/>
                    <a:pt x="18436" y="6171"/>
                    <a:pt x="2143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7245299" y="4667440"/>
              <a:ext cx="213464" cy="34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456" fill="norm" stroke="1" extrusionOk="0">
                  <a:moveTo>
                    <a:pt x="628" y="1700"/>
                  </a:moveTo>
                  <a:cubicBezTo>
                    <a:pt x="212" y="1041"/>
                    <a:pt x="-203" y="383"/>
                    <a:pt x="109" y="119"/>
                  </a:cubicBezTo>
                  <a:cubicBezTo>
                    <a:pt x="420" y="-144"/>
                    <a:pt x="1459" y="-12"/>
                    <a:pt x="4782" y="910"/>
                  </a:cubicBezTo>
                  <a:cubicBezTo>
                    <a:pt x="8105" y="1832"/>
                    <a:pt x="13712" y="3544"/>
                    <a:pt x="17035" y="5190"/>
                  </a:cubicBezTo>
                  <a:cubicBezTo>
                    <a:pt x="20359" y="6836"/>
                    <a:pt x="21397" y="8417"/>
                    <a:pt x="20774" y="10195"/>
                  </a:cubicBezTo>
                  <a:cubicBezTo>
                    <a:pt x="20151" y="11973"/>
                    <a:pt x="17866" y="13949"/>
                    <a:pt x="15582" y="15858"/>
                  </a:cubicBezTo>
                  <a:cubicBezTo>
                    <a:pt x="13297" y="17768"/>
                    <a:pt x="11012" y="19612"/>
                    <a:pt x="8728" y="214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8074357" y="4632712"/>
              <a:ext cx="225093" cy="322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504" fill="norm" stroke="1" extrusionOk="0">
                  <a:moveTo>
                    <a:pt x="876" y="4986"/>
                  </a:moveTo>
                  <a:cubicBezTo>
                    <a:pt x="1280" y="8798"/>
                    <a:pt x="1684" y="12610"/>
                    <a:pt x="1785" y="14869"/>
                  </a:cubicBezTo>
                  <a:cubicBezTo>
                    <a:pt x="1886" y="17128"/>
                    <a:pt x="1684" y="17833"/>
                    <a:pt x="1583" y="18539"/>
                  </a:cubicBezTo>
                  <a:cubicBezTo>
                    <a:pt x="1482" y="19245"/>
                    <a:pt x="1482" y="19951"/>
                    <a:pt x="1179" y="19810"/>
                  </a:cubicBezTo>
                  <a:cubicBezTo>
                    <a:pt x="876" y="19669"/>
                    <a:pt x="271" y="18680"/>
                    <a:pt x="69" y="16563"/>
                  </a:cubicBezTo>
                  <a:cubicBezTo>
                    <a:pt x="-133" y="14445"/>
                    <a:pt x="69" y="11198"/>
                    <a:pt x="1179" y="8657"/>
                  </a:cubicBezTo>
                  <a:cubicBezTo>
                    <a:pt x="2289" y="6116"/>
                    <a:pt x="4308" y="4280"/>
                    <a:pt x="6327" y="2939"/>
                  </a:cubicBezTo>
                  <a:cubicBezTo>
                    <a:pt x="8346" y="1598"/>
                    <a:pt x="10364" y="751"/>
                    <a:pt x="12282" y="328"/>
                  </a:cubicBezTo>
                  <a:cubicBezTo>
                    <a:pt x="14200" y="-96"/>
                    <a:pt x="16017" y="-96"/>
                    <a:pt x="17228" y="257"/>
                  </a:cubicBezTo>
                  <a:cubicBezTo>
                    <a:pt x="18439" y="610"/>
                    <a:pt x="19045" y="1316"/>
                    <a:pt x="19650" y="3645"/>
                  </a:cubicBezTo>
                  <a:cubicBezTo>
                    <a:pt x="20256" y="5975"/>
                    <a:pt x="20861" y="9928"/>
                    <a:pt x="21164" y="13175"/>
                  </a:cubicBezTo>
                  <a:cubicBezTo>
                    <a:pt x="21467" y="16422"/>
                    <a:pt x="21467" y="18963"/>
                    <a:pt x="21467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8528049" y="4821766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8858249" y="4516966"/>
              <a:ext cx="44451" cy="350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21600" y="0"/>
                  </a:moveTo>
                  <a:cubicBezTo>
                    <a:pt x="19543" y="3773"/>
                    <a:pt x="17486" y="7547"/>
                    <a:pt x="14400" y="10865"/>
                  </a:cubicBezTo>
                  <a:cubicBezTo>
                    <a:pt x="11314" y="14183"/>
                    <a:pt x="7200" y="17046"/>
                    <a:pt x="4629" y="18867"/>
                  </a:cubicBezTo>
                  <a:cubicBezTo>
                    <a:pt x="2057" y="20689"/>
                    <a:pt x="1029" y="21470"/>
                    <a:pt x="514" y="21535"/>
                  </a:cubicBezTo>
                  <a:cubicBezTo>
                    <a:pt x="0" y="21600"/>
                    <a:pt x="0" y="20949"/>
                    <a:pt x="0" y="202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8851899" y="4510616"/>
              <a:ext cx="228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29"/>
                    <a:pt x="0" y="16457"/>
                    <a:pt x="1300" y="13629"/>
                  </a:cubicBezTo>
                  <a:cubicBezTo>
                    <a:pt x="2600" y="10800"/>
                    <a:pt x="5200" y="7714"/>
                    <a:pt x="8800" y="5400"/>
                  </a:cubicBezTo>
                  <a:cubicBezTo>
                    <a:pt x="12400" y="3086"/>
                    <a:pt x="17000" y="154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8858249" y="4688416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8978899" y="4828116"/>
              <a:ext cx="952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086"/>
                    <a:pt x="8640" y="6171"/>
                    <a:pt x="12240" y="9771"/>
                  </a:cubicBezTo>
                  <a:cubicBezTo>
                    <a:pt x="15840" y="13371"/>
                    <a:pt x="18720" y="174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8953499" y="4872566"/>
              <a:ext cx="146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1714"/>
                    <a:pt x="15965" y="3429"/>
                    <a:pt x="12365" y="7029"/>
                  </a:cubicBezTo>
                  <a:cubicBezTo>
                    <a:pt x="8765" y="10629"/>
                    <a:pt x="4383" y="161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8913283" y="4322013"/>
              <a:ext cx="141818" cy="11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5" fill="norm" stroke="1" extrusionOk="0">
                  <a:moveTo>
                    <a:pt x="5158" y="826"/>
                  </a:moveTo>
                  <a:cubicBezTo>
                    <a:pt x="3869" y="4360"/>
                    <a:pt x="2579" y="7895"/>
                    <a:pt x="1612" y="10644"/>
                  </a:cubicBezTo>
                  <a:cubicBezTo>
                    <a:pt x="645" y="13393"/>
                    <a:pt x="0" y="15357"/>
                    <a:pt x="0" y="15357"/>
                  </a:cubicBezTo>
                  <a:cubicBezTo>
                    <a:pt x="0" y="15357"/>
                    <a:pt x="645" y="13393"/>
                    <a:pt x="2096" y="10644"/>
                  </a:cubicBezTo>
                  <a:cubicBezTo>
                    <a:pt x="3546" y="7895"/>
                    <a:pt x="5803" y="4360"/>
                    <a:pt x="8060" y="2200"/>
                  </a:cubicBezTo>
                  <a:cubicBezTo>
                    <a:pt x="10316" y="40"/>
                    <a:pt x="12573" y="-745"/>
                    <a:pt x="14507" y="826"/>
                  </a:cubicBezTo>
                  <a:cubicBezTo>
                    <a:pt x="16442" y="2397"/>
                    <a:pt x="18054" y="6324"/>
                    <a:pt x="19182" y="10055"/>
                  </a:cubicBezTo>
                  <a:cubicBezTo>
                    <a:pt x="20310" y="13786"/>
                    <a:pt x="20955" y="17320"/>
                    <a:pt x="21600" y="20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9171866" y="4560853"/>
              <a:ext cx="105484" cy="254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7" h="21469" fill="norm" stroke="1" extrusionOk="0">
                  <a:moveTo>
                    <a:pt x="21107" y="583"/>
                  </a:moveTo>
                  <a:cubicBezTo>
                    <a:pt x="18989" y="226"/>
                    <a:pt x="16872" y="-131"/>
                    <a:pt x="14966" y="48"/>
                  </a:cubicBezTo>
                  <a:cubicBezTo>
                    <a:pt x="13060" y="226"/>
                    <a:pt x="11366" y="940"/>
                    <a:pt x="8825" y="2904"/>
                  </a:cubicBezTo>
                  <a:cubicBezTo>
                    <a:pt x="6283" y="4867"/>
                    <a:pt x="2895" y="8081"/>
                    <a:pt x="1201" y="10848"/>
                  </a:cubicBezTo>
                  <a:cubicBezTo>
                    <a:pt x="-493" y="13614"/>
                    <a:pt x="-493" y="15935"/>
                    <a:pt x="1836" y="17631"/>
                  </a:cubicBezTo>
                  <a:cubicBezTo>
                    <a:pt x="4166" y="19327"/>
                    <a:pt x="8825" y="20398"/>
                    <a:pt x="13483" y="214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9272179" y="4618566"/>
              <a:ext cx="189321" cy="186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41" fill="norm" stroke="1" extrusionOk="0">
                  <a:moveTo>
                    <a:pt x="20026" y="0"/>
                  </a:moveTo>
                  <a:cubicBezTo>
                    <a:pt x="18346" y="4611"/>
                    <a:pt x="16666" y="9222"/>
                    <a:pt x="14506" y="12742"/>
                  </a:cubicBezTo>
                  <a:cubicBezTo>
                    <a:pt x="12346" y="16261"/>
                    <a:pt x="9706" y="18688"/>
                    <a:pt x="7666" y="20022"/>
                  </a:cubicBezTo>
                  <a:cubicBezTo>
                    <a:pt x="5626" y="21357"/>
                    <a:pt x="4186" y="21600"/>
                    <a:pt x="2986" y="21357"/>
                  </a:cubicBezTo>
                  <a:cubicBezTo>
                    <a:pt x="1786" y="21115"/>
                    <a:pt x="826" y="20387"/>
                    <a:pt x="346" y="19173"/>
                  </a:cubicBezTo>
                  <a:cubicBezTo>
                    <a:pt x="-134" y="17960"/>
                    <a:pt x="-134" y="16261"/>
                    <a:pt x="466" y="15169"/>
                  </a:cubicBezTo>
                  <a:cubicBezTo>
                    <a:pt x="1066" y="14076"/>
                    <a:pt x="2266" y="13591"/>
                    <a:pt x="5026" y="13591"/>
                  </a:cubicBezTo>
                  <a:cubicBezTo>
                    <a:pt x="7786" y="13591"/>
                    <a:pt x="12106" y="14076"/>
                    <a:pt x="15106" y="14926"/>
                  </a:cubicBezTo>
                  <a:cubicBezTo>
                    <a:pt x="18106" y="15775"/>
                    <a:pt x="19786" y="16989"/>
                    <a:pt x="21466" y="182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9569449" y="4561416"/>
              <a:ext cx="106955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0" y="0"/>
                  </a:moveTo>
                  <a:cubicBezTo>
                    <a:pt x="5082" y="785"/>
                    <a:pt x="10165" y="1571"/>
                    <a:pt x="14188" y="3600"/>
                  </a:cubicBezTo>
                  <a:cubicBezTo>
                    <a:pt x="18212" y="5629"/>
                    <a:pt x="21176" y="8902"/>
                    <a:pt x="21388" y="11585"/>
                  </a:cubicBezTo>
                  <a:cubicBezTo>
                    <a:pt x="21600" y="14269"/>
                    <a:pt x="19059" y="16364"/>
                    <a:pt x="15247" y="17935"/>
                  </a:cubicBezTo>
                  <a:cubicBezTo>
                    <a:pt x="11435" y="19505"/>
                    <a:pt x="6353" y="20553"/>
                    <a:pt x="12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9982199" y="4720166"/>
              <a:ext cx="114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9975849" y="4802716"/>
              <a:ext cx="1968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10501769" y="4593166"/>
              <a:ext cx="28688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21526" y="0"/>
                  </a:moveTo>
                  <a:cubicBezTo>
                    <a:pt x="16602" y="1296"/>
                    <a:pt x="11679" y="2592"/>
                    <a:pt x="8423" y="3456"/>
                  </a:cubicBezTo>
                  <a:cubicBezTo>
                    <a:pt x="5167" y="4320"/>
                    <a:pt x="3579" y="4752"/>
                    <a:pt x="2308" y="5112"/>
                  </a:cubicBezTo>
                  <a:cubicBezTo>
                    <a:pt x="1038" y="5472"/>
                    <a:pt x="85" y="5760"/>
                    <a:pt x="5" y="6264"/>
                  </a:cubicBezTo>
                  <a:cubicBezTo>
                    <a:pt x="-74" y="6768"/>
                    <a:pt x="720" y="7488"/>
                    <a:pt x="2467" y="7920"/>
                  </a:cubicBezTo>
                  <a:cubicBezTo>
                    <a:pt x="4214" y="8352"/>
                    <a:pt x="6914" y="8496"/>
                    <a:pt x="8820" y="8712"/>
                  </a:cubicBezTo>
                  <a:cubicBezTo>
                    <a:pt x="10726" y="8928"/>
                    <a:pt x="11838" y="9216"/>
                    <a:pt x="12870" y="9576"/>
                  </a:cubicBezTo>
                  <a:cubicBezTo>
                    <a:pt x="13902" y="9936"/>
                    <a:pt x="14855" y="10368"/>
                    <a:pt x="15252" y="10944"/>
                  </a:cubicBezTo>
                  <a:cubicBezTo>
                    <a:pt x="15650" y="11520"/>
                    <a:pt x="15491" y="12240"/>
                    <a:pt x="14141" y="13176"/>
                  </a:cubicBezTo>
                  <a:cubicBezTo>
                    <a:pt x="12791" y="14112"/>
                    <a:pt x="10250" y="15264"/>
                    <a:pt x="7947" y="16272"/>
                  </a:cubicBezTo>
                  <a:cubicBezTo>
                    <a:pt x="5644" y="17280"/>
                    <a:pt x="3579" y="18144"/>
                    <a:pt x="2308" y="18864"/>
                  </a:cubicBezTo>
                  <a:cubicBezTo>
                    <a:pt x="1038" y="19584"/>
                    <a:pt x="561" y="20160"/>
                    <a:pt x="800" y="20448"/>
                  </a:cubicBezTo>
                  <a:cubicBezTo>
                    <a:pt x="1038" y="20736"/>
                    <a:pt x="1991" y="20736"/>
                    <a:pt x="4850" y="20736"/>
                  </a:cubicBezTo>
                  <a:cubicBezTo>
                    <a:pt x="7708" y="20736"/>
                    <a:pt x="12473" y="20736"/>
                    <a:pt x="15252" y="20880"/>
                  </a:cubicBezTo>
                  <a:cubicBezTo>
                    <a:pt x="18032" y="21024"/>
                    <a:pt x="18826" y="21312"/>
                    <a:pt x="196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11074399" y="4656666"/>
              <a:ext cx="32974" cy="233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444" fill="norm" stroke="1" extrusionOk="0">
                  <a:moveTo>
                    <a:pt x="12150" y="0"/>
                  </a:moveTo>
                  <a:cubicBezTo>
                    <a:pt x="16200" y="778"/>
                    <a:pt x="20250" y="1557"/>
                    <a:pt x="20925" y="3989"/>
                  </a:cubicBezTo>
                  <a:cubicBezTo>
                    <a:pt x="21600" y="6422"/>
                    <a:pt x="18900" y="10508"/>
                    <a:pt x="16200" y="13330"/>
                  </a:cubicBezTo>
                  <a:cubicBezTo>
                    <a:pt x="13500" y="16151"/>
                    <a:pt x="10800" y="17708"/>
                    <a:pt x="9450" y="18973"/>
                  </a:cubicBezTo>
                  <a:cubicBezTo>
                    <a:pt x="8100" y="20238"/>
                    <a:pt x="8100" y="21211"/>
                    <a:pt x="6750" y="21405"/>
                  </a:cubicBezTo>
                  <a:cubicBezTo>
                    <a:pt x="5400" y="21600"/>
                    <a:pt x="2700" y="21016"/>
                    <a:pt x="0" y="204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10968780" y="4632060"/>
              <a:ext cx="258020" cy="50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262" fill="norm" stroke="1" extrusionOk="0">
                  <a:moveTo>
                    <a:pt x="861" y="21262"/>
                  </a:moveTo>
                  <a:cubicBezTo>
                    <a:pt x="334" y="16762"/>
                    <a:pt x="-193" y="12262"/>
                    <a:pt x="70" y="9562"/>
                  </a:cubicBezTo>
                  <a:cubicBezTo>
                    <a:pt x="334" y="6862"/>
                    <a:pt x="1387" y="5962"/>
                    <a:pt x="3846" y="4612"/>
                  </a:cubicBezTo>
                  <a:cubicBezTo>
                    <a:pt x="6305" y="3262"/>
                    <a:pt x="10168" y="1462"/>
                    <a:pt x="13153" y="562"/>
                  </a:cubicBezTo>
                  <a:cubicBezTo>
                    <a:pt x="16139" y="-338"/>
                    <a:pt x="18246" y="-338"/>
                    <a:pt x="19475" y="1912"/>
                  </a:cubicBezTo>
                  <a:cubicBezTo>
                    <a:pt x="20705" y="4162"/>
                    <a:pt x="21056" y="8662"/>
                    <a:pt x="21407" y="131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10941049" y="4910666"/>
              <a:ext cx="1968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45" y="15840"/>
                    <a:pt x="9290" y="10080"/>
                    <a:pt x="12890" y="6480"/>
                  </a:cubicBezTo>
                  <a:cubicBezTo>
                    <a:pt x="16490" y="2880"/>
                    <a:pt x="19045" y="14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11349836" y="4626073"/>
              <a:ext cx="116563" cy="32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383" fill="norm" stroke="1" extrusionOk="0">
                  <a:moveTo>
                    <a:pt x="18899" y="2448"/>
                  </a:moveTo>
                  <a:cubicBezTo>
                    <a:pt x="20036" y="1466"/>
                    <a:pt x="21173" y="484"/>
                    <a:pt x="20794" y="134"/>
                  </a:cubicBezTo>
                  <a:cubicBezTo>
                    <a:pt x="20415" y="-217"/>
                    <a:pt x="18520" y="64"/>
                    <a:pt x="15110" y="1677"/>
                  </a:cubicBezTo>
                  <a:cubicBezTo>
                    <a:pt x="11699" y="3289"/>
                    <a:pt x="6773" y="6235"/>
                    <a:pt x="3741" y="8970"/>
                  </a:cubicBezTo>
                  <a:cubicBezTo>
                    <a:pt x="710" y="11705"/>
                    <a:pt x="-427" y="14230"/>
                    <a:pt x="141" y="16193"/>
                  </a:cubicBezTo>
                  <a:cubicBezTo>
                    <a:pt x="710" y="18157"/>
                    <a:pt x="2984" y="19560"/>
                    <a:pt x="5068" y="20331"/>
                  </a:cubicBezTo>
                  <a:cubicBezTo>
                    <a:pt x="7152" y="21102"/>
                    <a:pt x="9047" y="21243"/>
                    <a:pt x="10941" y="21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11455399" y="4726516"/>
              <a:ext cx="2095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55" y="1964"/>
                    <a:pt x="6109" y="3927"/>
                    <a:pt x="9709" y="6873"/>
                  </a:cubicBezTo>
                  <a:cubicBezTo>
                    <a:pt x="13309" y="9818"/>
                    <a:pt x="17455" y="13745"/>
                    <a:pt x="19527" y="16364"/>
                  </a:cubicBezTo>
                  <a:cubicBezTo>
                    <a:pt x="21600" y="18982"/>
                    <a:pt x="21600" y="202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11537949" y="4707466"/>
              <a:ext cx="1206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11" y="3388"/>
                    <a:pt x="14021" y="6776"/>
                    <a:pt x="10421" y="10376"/>
                  </a:cubicBezTo>
                  <a:cubicBezTo>
                    <a:pt x="6821" y="13976"/>
                    <a:pt x="3411" y="1778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11671300" y="4948766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11696699" y="4878916"/>
              <a:ext cx="25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9" name="Line"/>
            <p:cNvSpPr/>
            <p:nvPr/>
          </p:nvSpPr>
          <p:spPr>
            <a:xfrm>
              <a:off x="11795848" y="4777316"/>
              <a:ext cx="123102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600" fill="norm" stroke="1" extrusionOk="0">
                  <a:moveTo>
                    <a:pt x="19857" y="0"/>
                  </a:moveTo>
                  <a:cubicBezTo>
                    <a:pt x="17697" y="2057"/>
                    <a:pt x="15537" y="4114"/>
                    <a:pt x="12477" y="6300"/>
                  </a:cubicBezTo>
                  <a:cubicBezTo>
                    <a:pt x="9417" y="8486"/>
                    <a:pt x="5457" y="10800"/>
                    <a:pt x="2937" y="12471"/>
                  </a:cubicBezTo>
                  <a:cubicBezTo>
                    <a:pt x="417" y="14143"/>
                    <a:pt x="-663" y="15171"/>
                    <a:pt x="417" y="15943"/>
                  </a:cubicBezTo>
                  <a:cubicBezTo>
                    <a:pt x="1497" y="16714"/>
                    <a:pt x="4737" y="17229"/>
                    <a:pt x="8517" y="18129"/>
                  </a:cubicBezTo>
                  <a:cubicBezTo>
                    <a:pt x="12297" y="19029"/>
                    <a:pt x="16617" y="20314"/>
                    <a:pt x="209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0" name="Line"/>
            <p:cNvSpPr/>
            <p:nvPr/>
          </p:nvSpPr>
          <p:spPr>
            <a:xfrm>
              <a:off x="11798299" y="4980516"/>
              <a:ext cx="95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1" name="Line"/>
            <p:cNvSpPr/>
            <p:nvPr/>
          </p:nvSpPr>
          <p:spPr>
            <a:xfrm>
              <a:off x="11945293" y="4853516"/>
              <a:ext cx="164158" cy="119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30" fill="norm" stroke="1" extrusionOk="0">
                  <a:moveTo>
                    <a:pt x="19815" y="0"/>
                  </a:moveTo>
                  <a:cubicBezTo>
                    <a:pt x="15662" y="6442"/>
                    <a:pt x="11508" y="12884"/>
                    <a:pt x="8462" y="16674"/>
                  </a:cubicBezTo>
                  <a:cubicBezTo>
                    <a:pt x="5415" y="20463"/>
                    <a:pt x="3477" y="21600"/>
                    <a:pt x="2092" y="21411"/>
                  </a:cubicBezTo>
                  <a:cubicBezTo>
                    <a:pt x="708" y="21221"/>
                    <a:pt x="-123" y="19705"/>
                    <a:pt x="15" y="18379"/>
                  </a:cubicBezTo>
                  <a:cubicBezTo>
                    <a:pt x="154" y="17053"/>
                    <a:pt x="1262" y="15916"/>
                    <a:pt x="3339" y="15347"/>
                  </a:cubicBezTo>
                  <a:cubicBezTo>
                    <a:pt x="5415" y="14779"/>
                    <a:pt x="8462" y="14779"/>
                    <a:pt x="11646" y="15537"/>
                  </a:cubicBezTo>
                  <a:cubicBezTo>
                    <a:pt x="14831" y="16295"/>
                    <a:pt x="18154" y="17811"/>
                    <a:pt x="21477" y="19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12052299" y="4777316"/>
              <a:ext cx="1427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600" fill="norm" stroke="1" extrusionOk="0">
                  <a:moveTo>
                    <a:pt x="14087" y="0"/>
                  </a:moveTo>
                  <a:cubicBezTo>
                    <a:pt x="16591" y="1246"/>
                    <a:pt x="19096" y="2492"/>
                    <a:pt x="20348" y="4154"/>
                  </a:cubicBezTo>
                  <a:cubicBezTo>
                    <a:pt x="21600" y="5815"/>
                    <a:pt x="21600" y="7892"/>
                    <a:pt x="18000" y="10869"/>
                  </a:cubicBezTo>
                  <a:cubicBezTo>
                    <a:pt x="14400" y="13846"/>
                    <a:pt x="7200" y="177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10591799" y="5113866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0598149" y="5037666"/>
              <a:ext cx="44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0687049" y="5088466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10661649" y="5202766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10839449" y="5107516"/>
              <a:ext cx="12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0560049" y="4448853"/>
              <a:ext cx="127001" cy="137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10531"/>
                  </a:moveTo>
                  <a:cubicBezTo>
                    <a:pt x="1080" y="11840"/>
                    <a:pt x="2160" y="13149"/>
                    <a:pt x="2880" y="12822"/>
                  </a:cubicBezTo>
                  <a:cubicBezTo>
                    <a:pt x="3600" y="12495"/>
                    <a:pt x="3960" y="10531"/>
                    <a:pt x="4140" y="8731"/>
                  </a:cubicBezTo>
                  <a:cubicBezTo>
                    <a:pt x="4320" y="6931"/>
                    <a:pt x="4320" y="5295"/>
                    <a:pt x="4860" y="3658"/>
                  </a:cubicBezTo>
                  <a:cubicBezTo>
                    <a:pt x="5400" y="2022"/>
                    <a:pt x="6480" y="386"/>
                    <a:pt x="8640" y="58"/>
                  </a:cubicBezTo>
                  <a:cubicBezTo>
                    <a:pt x="10800" y="-269"/>
                    <a:pt x="14040" y="713"/>
                    <a:pt x="16380" y="4476"/>
                  </a:cubicBezTo>
                  <a:cubicBezTo>
                    <a:pt x="18720" y="8240"/>
                    <a:pt x="20160" y="14786"/>
                    <a:pt x="21600" y="21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7763933" y="5209116"/>
              <a:ext cx="1786739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1483" y="7958"/>
                  </a:moveTo>
                  <a:cubicBezTo>
                    <a:pt x="1968" y="7200"/>
                    <a:pt x="2454" y="6442"/>
                    <a:pt x="3208" y="5305"/>
                  </a:cubicBezTo>
                  <a:cubicBezTo>
                    <a:pt x="3962" y="4168"/>
                    <a:pt x="4985" y="2653"/>
                    <a:pt x="6058" y="1705"/>
                  </a:cubicBezTo>
                  <a:cubicBezTo>
                    <a:pt x="7132" y="758"/>
                    <a:pt x="8257" y="379"/>
                    <a:pt x="9292" y="189"/>
                  </a:cubicBezTo>
                  <a:cubicBezTo>
                    <a:pt x="10327" y="0"/>
                    <a:pt x="11273" y="0"/>
                    <a:pt x="12231" y="0"/>
                  </a:cubicBezTo>
                  <a:cubicBezTo>
                    <a:pt x="13190" y="0"/>
                    <a:pt x="14161" y="0"/>
                    <a:pt x="15082" y="379"/>
                  </a:cubicBezTo>
                  <a:cubicBezTo>
                    <a:pt x="16002" y="758"/>
                    <a:pt x="16871" y="1516"/>
                    <a:pt x="17766" y="2274"/>
                  </a:cubicBezTo>
                  <a:cubicBezTo>
                    <a:pt x="18660" y="3032"/>
                    <a:pt x="19581" y="3789"/>
                    <a:pt x="19683" y="4168"/>
                  </a:cubicBezTo>
                  <a:cubicBezTo>
                    <a:pt x="19785" y="4547"/>
                    <a:pt x="19069" y="4547"/>
                    <a:pt x="18226" y="4547"/>
                  </a:cubicBezTo>
                  <a:cubicBezTo>
                    <a:pt x="17382" y="4547"/>
                    <a:pt x="16411" y="4547"/>
                    <a:pt x="15414" y="4547"/>
                  </a:cubicBezTo>
                  <a:cubicBezTo>
                    <a:pt x="14417" y="4547"/>
                    <a:pt x="13395" y="4547"/>
                    <a:pt x="12385" y="4547"/>
                  </a:cubicBezTo>
                  <a:cubicBezTo>
                    <a:pt x="11375" y="4547"/>
                    <a:pt x="10378" y="4547"/>
                    <a:pt x="9356" y="4737"/>
                  </a:cubicBezTo>
                  <a:cubicBezTo>
                    <a:pt x="8333" y="4926"/>
                    <a:pt x="7285" y="5305"/>
                    <a:pt x="6263" y="5874"/>
                  </a:cubicBezTo>
                  <a:cubicBezTo>
                    <a:pt x="5240" y="6442"/>
                    <a:pt x="4243" y="7200"/>
                    <a:pt x="3336" y="7579"/>
                  </a:cubicBezTo>
                  <a:cubicBezTo>
                    <a:pt x="2428" y="7958"/>
                    <a:pt x="1610" y="7958"/>
                    <a:pt x="1112" y="7958"/>
                  </a:cubicBezTo>
                  <a:cubicBezTo>
                    <a:pt x="613" y="7958"/>
                    <a:pt x="435" y="7958"/>
                    <a:pt x="281" y="8526"/>
                  </a:cubicBezTo>
                  <a:cubicBezTo>
                    <a:pt x="128" y="9095"/>
                    <a:pt x="0" y="10232"/>
                    <a:pt x="0" y="10989"/>
                  </a:cubicBezTo>
                  <a:cubicBezTo>
                    <a:pt x="0" y="11747"/>
                    <a:pt x="128" y="12126"/>
                    <a:pt x="690" y="12126"/>
                  </a:cubicBezTo>
                  <a:cubicBezTo>
                    <a:pt x="1253" y="12126"/>
                    <a:pt x="2249" y="11747"/>
                    <a:pt x="3246" y="11179"/>
                  </a:cubicBezTo>
                  <a:cubicBezTo>
                    <a:pt x="4243" y="10611"/>
                    <a:pt x="5240" y="9853"/>
                    <a:pt x="6173" y="9284"/>
                  </a:cubicBezTo>
                  <a:cubicBezTo>
                    <a:pt x="7106" y="8716"/>
                    <a:pt x="7975" y="8337"/>
                    <a:pt x="8960" y="7958"/>
                  </a:cubicBezTo>
                  <a:cubicBezTo>
                    <a:pt x="9944" y="7579"/>
                    <a:pt x="11043" y="7200"/>
                    <a:pt x="12116" y="7011"/>
                  </a:cubicBezTo>
                  <a:cubicBezTo>
                    <a:pt x="13190" y="6821"/>
                    <a:pt x="14238" y="6821"/>
                    <a:pt x="15312" y="6821"/>
                  </a:cubicBezTo>
                  <a:cubicBezTo>
                    <a:pt x="16385" y="6821"/>
                    <a:pt x="17484" y="6821"/>
                    <a:pt x="18418" y="7200"/>
                  </a:cubicBezTo>
                  <a:cubicBezTo>
                    <a:pt x="19351" y="7579"/>
                    <a:pt x="20117" y="8337"/>
                    <a:pt x="20578" y="8716"/>
                  </a:cubicBezTo>
                  <a:cubicBezTo>
                    <a:pt x="21038" y="9095"/>
                    <a:pt x="21191" y="9095"/>
                    <a:pt x="21332" y="9284"/>
                  </a:cubicBezTo>
                  <a:cubicBezTo>
                    <a:pt x="21472" y="9474"/>
                    <a:pt x="21600" y="9853"/>
                    <a:pt x="21574" y="10232"/>
                  </a:cubicBezTo>
                  <a:cubicBezTo>
                    <a:pt x="21549" y="10611"/>
                    <a:pt x="21370" y="10989"/>
                    <a:pt x="20769" y="11179"/>
                  </a:cubicBezTo>
                  <a:cubicBezTo>
                    <a:pt x="20169" y="11368"/>
                    <a:pt x="19146" y="11368"/>
                    <a:pt x="18213" y="10989"/>
                  </a:cubicBezTo>
                  <a:cubicBezTo>
                    <a:pt x="17280" y="10611"/>
                    <a:pt x="16436" y="9853"/>
                    <a:pt x="15542" y="9095"/>
                  </a:cubicBezTo>
                  <a:cubicBezTo>
                    <a:pt x="14647" y="8337"/>
                    <a:pt x="13701" y="7579"/>
                    <a:pt x="12768" y="6821"/>
                  </a:cubicBezTo>
                  <a:cubicBezTo>
                    <a:pt x="11835" y="6063"/>
                    <a:pt x="10915" y="5305"/>
                    <a:pt x="9956" y="4737"/>
                  </a:cubicBezTo>
                  <a:cubicBezTo>
                    <a:pt x="8998" y="4168"/>
                    <a:pt x="8001" y="3789"/>
                    <a:pt x="6991" y="3600"/>
                  </a:cubicBezTo>
                  <a:cubicBezTo>
                    <a:pt x="5982" y="3411"/>
                    <a:pt x="4959" y="3411"/>
                    <a:pt x="4218" y="3411"/>
                  </a:cubicBezTo>
                  <a:cubicBezTo>
                    <a:pt x="3476" y="3411"/>
                    <a:pt x="3016" y="3411"/>
                    <a:pt x="2710" y="3600"/>
                  </a:cubicBezTo>
                  <a:cubicBezTo>
                    <a:pt x="2403" y="3789"/>
                    <a:pt x="2249" y="4168"/>
                    <a:pt x="2237" y="4547"/>
                  </a:cubicBezTo>
                  <a:cubicBezTo>
                    <a:pt x="2224" y="4926"/>
                    <a:pt x="2352" y="5305"/>
                    <a:pt x="2876" y="5684"/>
                  </a:cubicBezTo>
                  <a:cubicBezTo>
                    <a:pt x="3400" y="6063"/>
                    <a:pt x="4320" y="6442"/>
                    <a:pt x="5189" y="6442"/>
                  </a:cubicBezTo>
                  <a:cubicBezTo>
                    <a:pt x="6058" y="6442"/>
                    <a:pt x="6876" y="6063"/>
                    <a:pt x="7796" y="5874"/>
                  </a:cubicBezTo>
                  <a:cubicBezTo>
                    <a:pt x="8717" y="5684"/>
                    <a:pt x="9739" y="5684"/>
                    <a:pt x="10813" y="5684"/>
                  </a:cubicBezTo>
                  <a:cubicBezTo>
                    <a:pt x="11886" y="5684"/>
                    <a:pt x="13011" y="5684"/>
                    <a:pt x="14098" y="5874"/>
                  </a:cubicBezTo>
                  <a:cubicBezTo>
                    <a:pt x="15184" y="6063"/>
                    <a:pt x="16232" y="6442"/>
                    <a:pt x="17293" y="7958"/>
                  </a:cubicBezTo>
                  <a:cubicBezTo>
                    <a:pt x="18354" y="9474"/>
                    <a:pt x="19427" y="12126"/>
                    <a:pt x="20079" y="14589"/>
                  </a:cubicBezTo>
                  <a:cubicBezTo>
                    <a:pt x="20731" y="17053"/>
                    <a:pt x="20961" y="19326"/>
                    <a:pt x="2119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8515349" y="5450416"/>
              <a:ext cx="190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440"/>
                    <a:pt x="21600" y="10880"/>
                    <a:pt x="18000" y="14480"/>
                  </a:cubicBezTo>
                  <a:cubicBezTo>
                    <a:pt x="14400" y="18080"/>
                    <a:pt x="7200" y="1984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8464549" y="5458011"/>
              <a:ext cx="323851" cy="2845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383"/>
                  </a:moveTo>
                  <a:cubicBezTo>
                    <a:pt x="706" y="66"/>
                    <a:pt x="1412" y="-252"/>
                    <a:pt x="2612" y="304"/>
                  </a:cubicBezTo>
                  <a:cubicBezTo>
                    <a:pt x="3812" y="860"/>
                    <a:pt x="5506" y="2289"/>
                    <a:pt x="7482" y="4513"/>
                  </a:cubicBezTo>
                  <a:cubicBezTo>
                    <a:pt x="9459" y="6736"/>
                    <a:pt x="11718" y="9754"/>
                    <a:pt x="13200" y="12057"/>
                  </a:cubicBezTo>
                  <a:cubicBezTo>
                    <a:pt x="14682" y="14360"/>
                    <a:pt x="15388" y="15948"/>
                    <a:pt x="16659" y="17377"/>
                  </a:cubicBezTo>
                  <a:cubicBezTo>
                    <a:pt x="17929" y="18807"/>
                    <a:pt x="19765" y="20077"/>
                    <a:pt x="21600" y="213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8788399" y="5450416"/>
              <a:ext cx="2540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154"/>
                    <a:pt x="10800" y="8308"/>
                    <a:pt x="7200" y="11908"/>
                  </a:cubicBezTo>
                  <a:cubicBezTo>
                    <a:pt x="3600" y="15508"/>
                    <a:pt x="1800" y="1855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4089825" y="6163353"/>
              <a:ext cx="361526" cy="437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5" h="21466" fill="norm" stroke="1" extrusionOk="0">
                  <a:moveTo>
                    <a:pt x="3386" y="3030"/>
                  </a:moveTo>
                  <a:cubicBezTo>
                    <a:pt x="3259" y="5730"/>
                    <a:pt x="3133" y="8430"/>
                    <a:pt x="2943" y="11286"/>
                  </a:cubicBezTo>
                  <a:cubicBezTo>
                    <a:pt x="2754" y="14142"/>
                    <a:pt x="2501" y="17153"/>
                    <a:pt x="2312" y="18971"/>
                  </a:cubicBezTo>
                  <a:cubicBezTo>
                    <a:pt x="2122" y="20788"/>
                    <a:pt x="1996" y="21411"/>
                    <a:pt x="1807" y="21463"/>
                  </a:cubicBezTo>
                  <a:cubicBezTo>
                    <a:pt x="1617" y="21515"/>
                    <a:pt x="1364" y="20996"/>
                    <a:pt x="1049" y="19594"/>
                  </a:cubicBezTo>
                  <a:cubicBezTo>
                    <a:pt x="733" y="18192"/>
                    <a:pt x="354" y="15907"/>
                    <a:pt x="164" y="13259"/>
                  </a:cubicBezTo>
                  <a:cubicBezTo>
                    <a:pt x="-25" y="10611"/>
                    <a:pt x="-25" y="7600"/>
                    <a:pt x="38" y="5523"/>
                  </a:cubicBezTo>
                  <a:cubicBezTo>
                    <a:pt x="101" y="3446"/>
                    <a:pt x="228" y="2303"/>
                    <a:pt x="354" y="1473"/>
                  </a:cubicBezTo>
                  <a:cubicBezTo>
                    <a:pt x="480" y="642"/>
                    <a:pt x="607" y="123"/>
                    <a:pt x="986" y="19"/>
                  </a:cubicBezTo>
                  <a:cubicBezTo>
                    <a:pt x="1364" y="-85"/>
                    <a:pt x="1996" y="227"/>
                    <a:pt x="3070" y="1421"/>
                  </a:cubicBezTo>
                  <a:cubicBezTo>
                    <a:pt x="4143" y="2615"/>
                    <a:pt x="5659" y="4692"/>
                    <a:pt x="6986" y="6821"/>
                  </a:cubicBezTo>
                  <a:cubicBezTo>
                    <a:pt x="8312" y="8950"/>
                    <a:pt x="9449" y="11130"/>
                    <a:pt x="10649" y="13259"/>
                  </a:cubicBezTo>
                  <a:cubicBezTo>
                    <a:pt x="11849" y="15388"/>
                    <a:pt x="13112" y="17465"/>
                    <a:pt x="13996" y="18659"/>
                  </a:cubicBezTo>
                  <a:cubicBezTo>
                    <a:pt x="14880" y="19853"/>
                    <a:pt x="15386" y="20165"/>
                    <a:pt x="15954" y="20269"/>
                  </a:cubicBezTo>
                  <a:cubicBezTo>
                    <a:pt x="16522" y="20373"/>
                    <a:pt x="17154" y="20269"/>
                    <a:pt x="17912" y="19490"/>
                  </a:cubicBezTo>
                  <a:cubicBezTo>
                    <a:pt x="18670" y="18711"/>
                    <a:pt x="19554" y="17257"/>
                    <a:pt x="20122" y="15180"/>
                  </a:cubicBezTo>
                  <a:cubicBezTo>
                    <a:pt x="20691" y="13103"/>
                    <a:pt x="20943" y="10403"/>
                    <a:pt x="21133" y="8067"/>
                  </a:cubicBezTo>
                  <a:cubicBezTo>
                    <a:pt x="21322" y="5730"/>
                    <a:pt x="21449" y="3757"/>
                    <a:pt x="21575" y="17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4690162" y="6417222"/>
              <a:ext cx="383488" cy="11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909" fill="norm" stroke="1" extrusionOk="0">
                  <a:moveTo>
                    <a:pt x="1207" y="20909"/>
                  </a:moveTo>
                  <a:cubicBezTo>
                    <a:pt x="733" y="19731"/>
                    <a:pt x="258" y="18553"/>
                    <a:pt x="80" y="16982"/>
                  </a:cubicBezTo>
                  <a:cubicBezTo>
                    <a:pt x="-98" y="15411"/>
                    <a:pt x="21" y="13447"/>
                    <a:pt x="436" y="10698"/>
                  </a:cubicBezTo>
                  <a:cubicBezTo>
                    <a:pt x="851" y="7949"/>
                    <a:pt x="1564" y="4414"/>
                    <a:pt x="2632" y="2254"/>
                  </a:cubicBezTo>
                  <a:cubicBezTo>
                    <a:pt x="3700" y="94"/>
                    <a:pt x="5124" y="-691"/>
                    <a:pt x="6251" y="684"/>
                  </a:cubicBezTo>
                  <a:cubicBezTo>
                    <a:pt x="7379" y="2058"/>
                    <a:pt x="8210" y="5593"/>
                    <a:pt x="9397" y="9127"/>
                  </a:cubicBezTo>
                  <a:cubicBezTo>
                    <a:pt x="10583" y="12662"/>
                    <a:pt x="12126" y="16196"/>
                    <a:pt x="13491" y="18160"/>
                  </a:cubicBezTo>
                  <a:cubicBezTo>
                    <a:pt x="14856" y="20124"/>
                    <a:pt x="16043" y="20516"/>
                    <a:pt x="17111" y="19338"/>
                  </a:cubicBezTo>
                  <a:cubicBezTo>
                    <a:pt x="18179" y="18160"/>
                    <a:pt x="19128" y="15411"/>
                    <a:pt x="19840" y="12073"/>
                  </a:cubicBezTo>
                  <a:cubicBezTo>
                    <a:pt x="20553" y="8734"/>
                    <a:pt x="21027" y="4807"/>
                    <a:pt x="21502" y="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195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0337799" y="5507566"/>
              <a:ext cx="1955801" cy="101601"/>
            </a:xfrm>
            <a:prstGeom prst="rect">
              <a:avLst/>
            </a:prstGeom>
            <a:effectLst/>
          </p:spPr>
        </p:pic>
        <p:pic>
          <p:nvPicPr>
            <p:cNvPr id="2197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140949" y="5598583"/>
              <a:ext cx="2120901" cy="124884"/>
            </a:xfrm>
            <a:prstGeom prst="rect">
              <a:avLst/>
            </a:prstGeom>
            <a:effectLst/>
          </p:spPr>
        </p:pic>
        <p:sp>
          <p:nvSpPr>
            <p:cNvPr id="2199" name="Line"/>
            <p:cNvSpPr/>
            <p:nvPr/>
          </p:nvSpPr>
          <p:spPr>
            <a:xfrm>
              <a:off x="5455179" y="6131239"/>
              <a:ext cx="204678" cy="49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506" fill="norm" stroke="1" extrusionOk="0">
                  <a:moveTo>
                    <a:pt x="6557" y="5755"/>
                  </a:moveTo>
                  <a:cubicBezTo>
                    <a:pt x="5676" y="6863"/>
                    <a:pt x="4794" y="7971"/>
                    <a:pt x="4023" y="9632"/>
                  </a:cubicBezTo>
                  <a:cubicBezTo>
                    <a:pt x="3251" y="11294"/>
                    <a:pt x="2590" y="13509"/>
                    <a:pt x="2149" y="15125"/>
                  </a:cubicBezTo>
                  <a:cubicBezTo>
                    <a:pt x="1708" y="16740"/>
                    <a:pt x="1488" y="17755"/>
                    <a:pt x="1157" y="18678"/>
                  </a:cubicBezTo>
                  <a:cubicBezTo>
                    <a:pt x="827" y="19602"/>
                    <a:pt x="386" y="20432"/>
                    <a:pt x="165" y="20571"/>
                  </a:cubicBezTo>
                  <a:cubicBezTo>
                    <a:pt x="-55" y="20709"/>
                    <a:pt x="-55" y="20155"/>
                    <a:pt x="165" y="18448"/>
                  </a:cubicBezTo>
                  <a:cubicBezTo>
                    <a:pt x="386" y="16740"/>
                    <a:pt x="827" y="13878"/>
                    <a:pt x="1488" y="11248"/>
                  </a:cubicBezTo>
                  <a:cubicBezTo>
                    <a:pt x="2149" y="8617"/>
                    <a:pt x="3031" y="6217"/>
                    <a:pt x="3912" y="4555"/>
                  </a:cubicBezTo>
                  <a:cubicBezTo>
                    <a:pt x="4794" y="2894"/>
                    <a:pt x="5676" y="1971"/>
                    <a:pt x="6667" y="1325"/>
                  </a:cubicBezTo>
                  <a:cubicBezTo>
                    <a:pt x="7659" y="678"/>
                    <a:pt x="8761" y="309"/>
                    <a:pt x="10304" y="125"/>
                  </a:cubicBezTo>
                  <a:cubicBezTo>
                    <a:pt x="11847" y="-60"/>
                    <a:pt x="13831" y="-60"/>
                    <a:pt x="15594" y="263"/>
                  </a:cubicBezTo>
                  <a:cubicBezTo>
                    <a:pt x="17357" y="586"/>
                    <a:pt x="18900" y="1232"/>
                    <a:pt x="19782" y="2294"/>
                  </a:cubicBezTo>
                  <a:cubicBezTo>
                    <a:pt x="20663" y="3355"/>
                    <a:pt x="20884" y="4832"/>
                    <a:pt x="19672" y="6448"/>
                  </a:cubicBezTo>
                  <a:cubicBezTo>
                    <a:pt x="18459" y="8063"/>
                    <a:pt x="15814" y="9817"/>
                    <a:pt x="14051" y="10832"/>
                  </a:cubicBezTo>
                  <a:cubicBezTo>
                    <a:pt x="12288" y="11848"/>
                    <a:pt x="11406" y="12125"/>
                    <a:pt x="10414" y="12309"/>
                  </a:cubicBezTo>
                  <a:cubicBezTo>
                    <a:pt x="9423" y="12494"/>
                    <a:pt x="8321" y="12586"/>
                    <a:pt x="8321" y="12678"/>
                  </a:cubicBezTo>
                  <a:cubicBezTo>
                    <a:pt x="8321" y="12771"/>
                    <a:pt x="9423" y="12863"/>
                    <a:pt x="11296" y="13140"/>
                  </a:cubicBezTo>
                  <a:cubicBezTo>
                    <a:pt x="13169" y="13417"/>
                    <a:pt x="15814" y="13878"/>
                    <a:pt x="17578" y="14294"/>
                  </a:cubicBezTo>
                  <a:cubicBezTo>
                    <a:pt x="19341" y="14709"/>
                    <a:pt x="20223" y="15078"/>
                    <a:pt x="20774" y="15725"/>
                  </a:cubicBezTo>
                  <a:cubicBezTo>
                    <a:pt x="21325" y="16371"/>
                    <a:pt x="21545" y="17294"/>
                    <a:pt x="20994" y="18171"/>
                  </a:cubicBezTo>
                  <a:cubicBezTo>
                    <a:pt x="20443" y="19048"/>
                    <a:pt x="19121" y="19878"/>
                    <a:pt x="17357" y="20432"/>
                  </a:cubicBezTo>
                  <a:cubicBezTo>
                    <a:pt x="15594" y="20986"/>
                    <a:pt x="13390" y="21263"/>
                    <a:pt x="11737" y="21402"/>
                  </a:cubicBezTo>
                  <a:cubicBezTo>
                    <a:pt x="10084" y="21540"/>
                    <a:pt x="8982" y="21540"/>
                    <a:pt x="7990" y="21402"/>
                  </a:cubicBezTo>
                  <a:cubicBezTo>
                    <a:pt x="6998" y="21263"/>
                    <a:pt x="6116" y="20986"/>
                    <a:pt x="5345" y="20478"/>
                  </a:cubicBezTo>
                  <a:cubicBezTo>
                    <a:pt x="4574" y="19971"/>
                    <a:pt x="3912" y="19232"/>
                    <a:pt x="4133" y="18863"/>
                  </a:cubicBezTo>
                  <a:cubicBezTo>
                    <a:pt x="4353" y="18494"/>
                    <a:pt x="5455" y="18494"/>
                    <a:pt x="6227" y="18494"/>
                  </a:cubicBezTo>
                  <a:cubicBezTo>
                    <a:pt x="6998" y="18494"/>
                    <a:pt x="7439" y="18494"/>
                    <a:pt x="7880" y="184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5746749" y="6447366"/>
              <a:ext cx="2540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5746749" y="6329398"/>
              <a:ext cx="25401" cy="41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1800" y="11040"/>
                    <a:pt x="3600" y="1783"/>
                    <a:pt x="7200" y="240"/>
                  </a:cubicBezTo>
                  <a:cubicBezTo>
                    <a:pt x="10800" y="-1303"/>
                    <a:pt x="16200" y="4868"/>
                    <a:pt x="21600" y="110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5822949" y="6398197"/>
              <a:ext cx="168095" cy="222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243" fill="norm" stroke="1" extrusionOk="0">
                  <a:moveTo>
                    <a:pt x="1620" y="8929"/>
                  </a:moveTo>
                  <a:cubicBezTo>
                    <a:pt x="1350" y="11150"/>
                    <a:pt x="1080" y="13370"/>
                    <a:pt x="810" y="15086"/>
                  </a:cubicBezTo>
                  <a:cubicBezTo>
                    <a:pt x="540" y="16802"/>
                    <a:pt x="270" y="18013"/>
                    <a:pt x="135" y="19123"/>
                  </a:cubicBezTo>
                  <a:cubicBezTo>
                    <a:pt x="0" y="20234"/>
                    <a:pt x="0" y="21243"/>
                    <a:pt x="0" y="21243"/>
                  </a:cubicBezTo>
                  <a:cubicBezTo>
                    <a:pt x="0" y="21243"/>
                    <a:pt x="0" y="20234"/>
                    <a:pt x="945" y="17206"/>
                  </a:cubicBezTo>
                  <a:cubicBezTo>
                    <a:pt x="1890" y="14178"/>
                    <a:pt x="3780" y="9131"/>
                    <a:pt x="6345" y="5800"/>
                  </a:cubicBezTo>
                  <a:cubicBezTo>
                    <a:pt x="8910" y="2469"/>
                    <a:pt x="12150" y="854"/>
                    <a:pt x="14445" y="249"/>
                  </a:cubicBezTo>
                  <a:cubicBezTo>
                    <a:pt x="16740" y="-357"/>
                    <a:pt x="18090" y="47"/>
                    <a:pt x="19170" y="2570"/>
                  </a:cubicBezTo>
                  <a:cubicBezTo>
                    <a:pt x="20250" y="5093"/>
                    <a:pt x="21060" y="9736"/>
                    <a:pt x="21330" y="12563"/>
                  </a:cubicBezTo>
                  <a:cubicBezTo>
                    <a:pt x="21600" y="15389"/>
                    <a:pt x="21330" y="16398"/>
                    <a:pt x="21060" y="17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6259369" y="6127854"/>
              <a:ext cx="154131" cy="662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528" fill="norm" stroke="1" extrusionOk="0">
                  <a:moveTo>
                    <a:pt x="17752" y="891"/>
                  </a:moveTo>
                  <a:cubicBezTo>
                    <a:pt x="17752" y="547"/>
                    <a:pt x="17752" y="203"/>
                    <a:pt x="17023" y="66"/>
                  </a:cubicBezTo>
                  <a:cubicBezTo>
                    <a:pt x="16293" y="-72"/>
                    <a:pt x="14833" y="-3"/>
                    <a:pt x="13228" y="375"/>
                  </a:cubicBezTo>
                  <a:cubicBezTo>
                    <a:pt x="11623" y="753"/>
                    <a:pt x="9871" y="1441"/>
                    <a:pt x="7682" y="2989"/>
                  </a:cubicBezTo>
                  <a:cubicBezTo>
                    <a:pt x="5493" y="4537"/>
                    <a:pt x="2866" y="6945"/>
                    <a:pt x="1406" y="9111"/>
                  </a:cubicBezTo>
                  <a:cubicBezTo>
                    <a:pt x="-53" y="11278"/>
                    <a:pt x="-345" y="13204"/>
                    <a:pt x="385" y="14959"/>
                  </a:cubicBezTo>
                  <a:cubicBezTo>
                    <a:pt x="1114" y="16713"/>
                    <a:pt x="2866" y="18295"/>
                    <a:pt x="6514" y="19361"/>
                  </a:cubicBezTo>
                  <a:cubicBezTo>
                    <a:pt x="10163" y="20427"/>
                    <a:pt x="15709" y="20978"/>
                    <a:pt x="21255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6601371" y="6374813"/>
              <a:ext cx="205830" cy="244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82" fill="norm" stroke="1" extrusionOk="0">
                  <a:moveTo>
                    <a:pt x="935" y="6882"/>
                  </a:moveTo>
                  <a:cubicBezTo>
                    <a:pt x="1155" y="9836"/>
                    <a:pt x="1376" y="12790"/>
                    <a:pt x="1486" y="14728"/>
                  </a:cubicBezTo>
                  <a:cubicBezTo>
                    <a:pt x="1596" y="16667"/>
                    <a:pt x="1596" y="17590"/>
                    <a:pt x="1376" y="18513"/>
                  </a:cubicBezTo>
                  <a:cubicBezTo>
                    <a:pt x="1155" y="19436"/>
                    <a:pt x="715" y="20359"/>
                    <a:pt x="384" y="20174"/>
                  </a:cubicBezTo>
                  <a:cubicBezTo>
                    <a:pt x="53" y="19990"/>
                    <a:pt x="-167" y="18697"/>
                    <a:pt x="164" y="16574"/>
                  </a:cubicBezTo>
                  <a:cubicBezTo>
                    <a:pt x="494" y="14451"/>
                    <a:pt x="1376" y="11497"/>
                    <a:pt x="3029" y="8544"/>
                  </a:cubicBezTo>
                  <a:cubicBezTo>
                    <a:pt x="4682" y="5590"/>
                    <a:pt x="7106" y="2636"/>
                    <a:pt x="9421" y="1159"/>
                  </a:cubicBezTo>
                  <a:cubicBezTo>
                    <a:pt x="11735" y="-318"/>
                    <a:pt x="13939" y="-318"/>
                    <a:pt x="15592" y="790"/>
                  </a:cubicBezTo>
                  <a:cubicBezTo>
                    <a:pt x="17245" y="1897"/>
                    <a:pt x="18347" y="4113"/>
                    <a:pt x="18678" y="6697"/>
                  </a:cubicBezTo>
                  <a:cubicBezTo>
                    <a:pt x="19009" y="9282"/>
                    <a:pt x="18568" y="12236"/>
                    <a:pt x="18347" y="14267"/>
                  </a:cubicBezTo>
                  <a:cubicBezTo>
                    <a:pt x="18127" y="16297"/>
                    <a:pt x="18127" y="17405"/>
                    <a:pt x="18678" y="18420"/>
                  </a:cubicBezTo>
                  <a:cubicBezTo>
                    <a:pt x="19229" y="19436"/>
                    <a:pt x="20331" y="20359"/>
                    <a:pt x="21433" y="21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7016749" y="6726766"/>
              <a:ext cx="1016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6300"/>
                    <a:pt x="10800" y="12600"/>
                    <a:pt x="7200" y="16200"/>
                  </a:cubicBezTo>
                  <a:cubicBezTo>
                    <a:pt x="3600" y="19800"/>
                    <a:pt x="1800" y="207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7465435" y="6320366"/>
              <a:ext cx="84716" cy="371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317" fill="norm" stroke="1" extrusionOk="0">
                  <a:moveTo>
                    <a:pt x="21085" y="0"/>
                  </a:moveTo>
                  <a:cubicBezTo>
                    <a:pt x="18978" y="3762"/>
                    <a:pt x="16870" y="7524"/>
                    <a:pt x="14763" y="10497"/>
                  </a:cubicBezTo>
                  <a:cubicBezTo>
                    <a:pt x="12656" y="13470"/>
                    <a:pt x="10548" y="15654"/>
                    <a:pt x="7914" y="17474"/>
                  </a:cubicBezTo>
                  <a:cubicBezTo>
                    <a:pt x="5280" y="19294"/>
                    <a:pt x="2119" y="20751"/>
                    <a:pt x="802" y="21175"/>
                  </a:cubicBezTo>
                  <a:cubicBezTo>
                    <a:pt x="-515" y="21600"/>
                    <a:pt x="12" y="20993"/>
                    <a:pt x="802" y="20387"/>
                  </a:cubicBezTo>
                  <a:cubicBezTo>
                    <a:pt x="1592" y="19780"/>
                    <a:pt x="2646" y="19173"/>
                    <a:pt x="3700" y="185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7531099" y="6288616"/>
              <a:ext cx="234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8" y="17018"/>
                    <a:pt x="6616" y="12436"/>
                    <a:pt x="10216" y="8836"/>
                  </a:cubicBezTo>
                  <a:cubicBezTo>
                    <a:pt x="13816" y="5236"/>
                    <a:pt x="17708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7499349" y="6479116"/>
              <a:ext cx="1905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5300"/>
                    <a:pt x="12000" y="9000"/>
                    <a:pt x="15600" y="5400"/>
                  </a:cubicBezTo>
                  <a:cubicBezTo>
                    <a:pt x="19200" y="1800"/>
                    <a:pt x="20400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7569199" y="6631516"/>
              <a:ext cx="1587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288"/>
                    <a:pt x="2880" y="576"/>
                    <a:pt x="5904" y="3168"/>
                  </a:cubicBezTo>
                  <a:cubicBezTo>
                    <a:pt x="8928" y="5760"/>
                    <a:pt x="13536" y="10656"/>
                    <a:pt x="16416" y="14112"/>
                  </a:cubicBezTo>
                  <a:cubicBezTo>
                    <a:pt x="19296" y="17568"/>
                    <a:pt x="20448" y="195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7626349" y="6644216"/>
              <a:ext cx="889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469"/>
                    <a:pt x="9257" y="8938"/>
                    <a:pt x="5657" y="12538"/>
                  </a:cubicBezTo>
                  <a:cubicBezTo>
                    <a:pt x="2057" y="16138"/>
                    <a:pt x="1029" y="1886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7925745" y="6355473"/>
              <a:ext cx="138755" cy="313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451" fill="norm" stroke="1" extrusionOk="0">
                  <a:moveTo>
                    <a:pt x="21454" y="205"/>
                  </a:moveTo>
                  <a:cubicBezTo>
                    <a:pt x="19818" y="60"/>
                    <a:pt x="18181" y="-85"/>
                    <a:pt x="16709" y="60"/>
                  </a:cubicBezTo>
                  <a:cubicBezTo>
                    <a:pt x="15236" y="205"/>
                    <a:pt x="13927" y="640"/>
                    <a:pt x="11472" y="2089"/>
                  </a:cubicBezTo>
                  <a:cubicBezTo>
                    <a:pt x="9018" y="3539"/>
                    <a:pt x="5418" y="6004"/>
                    <a:pt x="3127" y="8541"/>
                  </a:cubicBezTo>
                  <a:cubicBezTo>
                    <a:pt x="836" y="11077"/>
                    <a:pt x="-146" y="13687"/>
                    <a:pt x="18" y="15644"/>
                  </a:cubicBezTo>
                  <a:cubicBezTo>
                    <a:pt x="181" y="17601"/>
                    <a:pt x="1490" y="18906"/>
                    <a:pt x="3618" y="19848"/>
                  </a:cubicBezTo>
                  <a:cubicBezTo>
                    <a:pt x="5745" y="20790"/>
                    <a:pt x="8690" y="21370"/>
                    <a:pt x="11472" y="21443"/>
                  </a:cubicBezTo>
                  <a:cubicBezTo>
                    <a:pt x="14254" y="21515"/>
                    <a:pt x="16872" y="21080"/>
                    <a:pt x="19490" y="206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8141611" y="6396566"/>
              <a:ext cx="15149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600" fill="norm" stroke="1" extrusionOk="0">
                  <a:moveTo>
                    <a:pt x="21471" y="0"/>
                  </a:moveTo>
                  <a:cubicBezTo>
                    <a:pt x="20871" y="3086"/>
                    <a:pt x="20271" y="6171"/>
                    <a:pt x="17871" y="9566"/>
                  </a:cubicBezTo>
                  <a:cubicBezTo>
                    <a:pt x="15471" y="12960"/>
                    <a:pt x="11271" y="16663"/>
                    <a:pt x="8421" y="18720"/>
                  </a:cubicBezTo>
                  <a:cubicBezTo>
                    <a:pt x="5571" y="20777"/>
                    <a:pt x="4071" y="21189"/>
                    <a:pt x="2871" y="20983"/>
                  </a:cubicBezTo>
                  <a:cubicBezTo>
                    <a:pt x="1671" y="20777"/>
                    <a:pt x="771" y="19954"/>
                    <a:pt x="321" y="19029"/>
                  </a:cubicBezTo>
                  <a:cubicBezTo>
                    <a:pt x="-129" y="18103"/>
                    <a:pt x="-129" y="17074"/>
                    <a:pt x="471" y="15737"/>
                  </a:cubicBezTo>
                  <a:cubicBezTo>
                    <a:pt x="1071" y="14400"/>
                    <a:pt x="2271" y="12754"/>
                    <a:pt x="3621" y="12034"/>
                  </a:cubicBezTo>
                  <a:cubicBezTo>
                    <a:pt x="4971" y="11314"/>
                    <a:pt x="6471" y="11520"/>
                    <a:pt x="7671" y="12137"/>
                  </a:cubicBezTo>
                  <a:cubicBezTo>
                    <a:pt x="8871" y="12754"/>
                    <a:pt x="9771" y="13783"/>
                    <a:pt x="10971" y="15223"/>
                  </a:cubicBezTo>
                  <a:cubicBezTo>
                    <a:pt x="12171" y="16663"/>
                    <a:pt x="13671" y="18514"/>
                    <a:pt x="15321" y="19646"/>
                  </a:cubicBezTo>
                  <a:cubicBezTo>
                    <a:pt x="16971" y="20777"/>
                    <a:pt x="18771" y="21189"/>
                    <a:pt x="2057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8388349" y="6345766"/>
              <a:ext cx="118551" cy="345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68" fill="norm" stroke="1" extrusionOk="0">
                  <a:moveTo>
                    <a:pt x="0" y="0"/>
                  </a:moveTo>
                  <a:cubicBezTo>
                    <a:pt x="3032" y="922"/>
                    <a:pt x="6063" y="1844"/>
                    <a:pt x="9663" y="4083"/>
                  </a:cubicBezTo>
                  <a:cubicBezTo>
                    <a:pt x="13263" y="6322"/>
                    <a:pt x="17432" y="9878"/>
                    <a:pt x="19516" y="12710"/>
                  </a:cubicBezTo>
                  <a:cubicBezTo>
                    <a:pt x="21600" y="15541"/>
                    <a:pt x="21600" y="17649"/>
                    <a:pt x="20463" y="19032"/>
                  </a:cubicBezTo>
                  <a:cubicBezTo>
                    <a:pt x="19326" y="20415"/>
                    <a:pt x="17053" y="21073"/>
                    <a:pt x="14968" y="21337"/>
                  </a:cubicBezTo>
                  <a:cubicBezTo>
                    <a:pt x="12884" y="21600"/>
                    <a:pt x="10989" y="21468"/>
                    <a:pt x="10042" y="20941"/>
                  </a:cubicBezTo>
                  <a:cubicBezTo>
                    <a:pt x="9095" y="20415"/>
                    <a:pt x="9095" y="19493"/>
                    <a:pt x="9095" y="185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8547099" y="6236611"/>
              <a:ext cx="172536" cy="604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567" fill="norm" stroke="1" extrusionOk="0">
                  <a:moveTo>
                    <a:pt x="0" y="496"/>
                  </a:moveTo>
                  <a:cubicBezTo>
                    <a:pt x="1041" y="269"/>
                    <a:pt x="2082" y="43"/>
                    <a:pt x="3253" y="5"/>
                  </a:cubicBezTo>
                  <a:cubicBezTo>
                    <a:pt x="4424" y="-33"/>
                    <a:pt x="5725" y="118"/>
                    <a:pt x="7937" y="949"/>
                  </a:cubicBezTo>
                  <a:cubicBezTo>
                    <a:pt x="10149" y="1780"/>
                    <a:pt x="13272" y="3290"/>
                    <a:pt x="15875" y="5140"/>
                  </a:cubicBezTo>
                  <a:cubicBezTo>
                    <a:pt x="18477" y="6991"/>
                    <a:pt x="20559" y="9181"/>
                    <a:pt x="21080" y="11447"/>
                  </a:cubicBezTo>
                  <a:cubicBezTo>
                    <a:pt x="21600" y="13712"/>
                    <a:pt x="20559" y="16054"/>
                    <a:pt x="18607" y="17753"/>
                  </a:cubicBezTo>
                  <a:cubicBezTo>
                    <a:pt x="16655" y="19452"/>
                    <a:pt x="13793" y="20510"/>
                    <a:pt x="11060" y="21038"/>
                  </a:cubicBezTo>
                  <a:cubicBezTo>
                    <a:pt x="8328" y="21567"/>
                    <a:pt x="5725" y="21567"/>
                    <a:pt x="3123" y="215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9075166" y="2736019"/>
              <a:ext cx="1453135" cy="187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453" fill="norm" stroke="1" extrusionOk="0">
                  <a:moveTo>
                    <a:pt x="79" y="21453"/>
                  </a:moveTo>
                  <a:cubicBezTo>
                    <a:pt x="425" y="19997"/>
                    <a:pt x="771" y="18541"/>
                    <a:pt x="1431" y="17206"/>
                  </a:cubicBezTo>
                  <a:cubicBezTo>
                    <a:pt x="2092" y="15871"/>
                    <a:pt x="3066" y="14657"/>
                    <a:pt x="4119" y="13444"/>
                  </a:cubicBezTo>
                  <a:cubicBezTo>
                    <a:pt x="5173" y="12231"/>
                    <a:pt x="6305" y="11017"/>
                    <a:pt x="7499" y="9925"/>
                  </a:cubicBezTo>
                  <a:cubicBezTo>
                    <a:pt x="8694" y="8833"/>
                    <a:pt x="9952" y="7862"/>
                    <a:pt x="11241" y="6891"/>
                  </a:cubicBezTo>
                  <a:cubicBezTo>
                    <a:pt x="12530" y="5920"/>
                    <a:pt x="13851" y="4950"/>
                    <a:pt x="15108" y="4100"/>
                  </a:cubicBezTo>
                  <a:cubicBezTo>
                    <a:pt x="16366" y="3251"/>
                    <a:pt x="17561" y="2523"/>
                    <a:pt x="18535" y="1916"/>
                  </a:cubicBezTo>
                  <a:cubicBezTo>
                    <a:pt x="19510" y="1309"/>
                    <a:pt x="20264" y="824"/>
                    <a:pt x="20783" y="581"/>
                  </a:cubicBezTo>
                  <a:cubicBezTo>
                    <a:pt x="21302" y="338"/>
                    <a:pt x="21585" y="338"/>
                    <a:pt x="21585" y="581"/>
                  </a:cubicBezTo>
                  <a:cubicBezTo>
                    <a:pt x="21585" y="824"/>
                    <a:pt x="21302" y="1309"/>
                    <a:pt x="20563" y="2037"/>
                  </a:cubicBezTo>
                  <a:cubicBezTo>
                    <a:pt x="19824" y="2765"/>
                    <a:pt x="18630" y="3736"/>
                    <a:pt x="17451" y="4586"/>
                  </a:cubicBezTo>
                  <a:cubicBezTo>
                    <a:pt x="16271" y="5435"/>
                    <a:pt x="15108" y="6163"/>
                    <a:pt x="13929" y="7013"/>
                  </a:cubicBezTo>
                  <a:cubicBezTo>
                    <a:pt x="12750" y="7862"/>
                    <a:pt x="11555" y="8833"/>
                    <a:pt x="10345" y="9804"/>
                  </a:cubicBezTo>
                  <a:cubicBezTo>
                    <a:pt x="9134" y="10774"/>
                    <a:pt x="7908" y="11745"/>
                    <a:pt x="6698" y="12595"/>
                  </a:cubicBezTo>
                  <a:cubicBezTo>
                    <a:pt x="5487" y="13444"/>
                    <a:pt x="4292" y="14172"/>
                    <a:pt x="3475" y="14657"/>
                  </a:cubicBezTo>
                  <a:cubicBezTo>
                    <a:pt x="2657" y="15143"/>
                    <a:pt x="2217" y="15386"/>
                    <a:pt x="1856" y="15507"/>
                  </a:cubicBezTo>
                  <a:cubicBezTo>
                    <a:pt x="1494" y="15628"/>
                    <a:pt x="1211" y="15628"/>
                    <a:pt x="1164" y="15507"/>
                  </a:cubicBezTo>
                  <a:cubicBezTo>
                    <a:pt x="1117" y="15386"/>
                    <a:pt x="1306" y="15143"/>
                    <a:pt x="2029" y="14051"/>
                  </a:cubicBezTo>
                  <a:cubicBezTo>
                    <a:pt x="2752" y="12959"/>
                    <a:pt x="4009" y="11017"/>
                    <a:pt x="5283" y="9318"/>
                  </a:cubicBezTo>
                  <a:cubicBezTo>
                    <a:pt x="6556" y="7619"/>
                    <a:pt x="7845" y="6163"/>
                    <a:pt x="9071" y="5192"/>
                  </a:cubicBezTo>
                  <a:cubicBezTo>
                    <a:pt x="10298" y="4222"/>
                    <a:pt x="11461" y="3736"/>
                    <a:pt x="12624" y="3493"/>
                  </a:cubicBezTo>
                  <a:cubicBezTo>
                    <a:pt x="13788" y="3251"/>
                    <a:pt x="14951" y="3251"/>
                    <a:pt x="15753" y="3372"/>
                  </a:cubicBezTo>
                  <a:cubicBezTo>
                    <a:pt x="16554" y="3493"/>
                    <a:pt x="16995" y="3736"/>
                    <a:pt x="17309" y="3857"/>
                  </a:cubicBezTo>
                  <a:cubicBezTo>
                    <a:pt x="17623" y="3979"/>
                    <a:pt x="17812" y="3979"/>
                    <a:pt x="17812" y="4222"/>
                  </a:cubicBezTo>
                  <a:cubicBezTo>
                    <a:pt x="17812" y="4464"/>
                    <a:pt x="17623" y="4950"/>
                    <a:pt x="16932" y="5435"/>
                  </a:cubicBezTo>
                  <a:cubicBezTo>
                    <a:pt x="16240" y="5920"/>
                    <a:pt x="15045" y="6406"/>
                    <a:pt x="13882" y="7013"/>
                  </a:cubicBezTo>
                  <a:cubicBezTo>
                    <a:pt x="12719" y="7619"/>
                    <a:pt x="11587" y="8347"/>
                    <a:pt x="10471" y="9075"/>
                  </a:cubicBezTo>
                  <a:cubicBezTo>
                    <a:pt x="9354" y="9804"/>
                    <a:pt x="8254" y="10532"/>
                    <a:pt x="7122" y="11381"/>
                  </a:cubicBezTo>
                  <a:cubicBezTo>
                    <a:pt x="5990" y="12231"/>
                    <a:pt x="4827" y="13201"/>
                    <a:pt x="3742" y="13929"/>
                  </a:cubicBezTo>
                  <a:cubicBezTo>
                    <a:pt x="2657" y="14657"/>
                    <a:pt x="1651" y="15143"/>
                    <a:pt x="991" y="15507"/>
                  </a:cubicBezTo>
                  <a:cubicBezTo>
                    <a:pt x="331" y="15871"/>
                    <a:pt x="16" y="16114"/>
                    <a:pt x="1" y="15992"/>
                  </a:cubicBezTo>
                  <a:cubicBezTo>
                    <a:pt x="-15" y="15871"/>
                    <a:pt x="268" y="15386"/>
                    <a:pt x="913" y="14415"/>
                  </a:cubicBezTo>
                  <a:cubicBezTo>
                    <a:pt x="1557" y="13444"/>
                    <a:pt x="2563" y="11988"/>
                    <a:pt x="3648" y="10653"/>
                  </a:cubicBezTo>
                  <a:cubicBezTo>
                    <a:pt x="4733" y="9318"/>
                    <a:pt x="5896" y="8105"/>
                    <a:pt x="7154" y="6770"/>
                  </a:cubicBezTo>
                  <a:cubicBezTo>
                    <a:pt x="8411" y="5435"/>
                    <a:pt x="9763" y="3979"/>
                    <a:pt x="11115" y="2887"/>
                  </a:cubicBezTo>
                  <a:cubicBezTo>
                    <a:pt x="12467" y="1795"/>
                    <a:pt x="13819" y="1066"/>
                    <a:pt x="15124" y="581"/>
                  </a:cubicBezTo>
                  <a:cubicBezTo>
                    <a:pt x="16429" y="96"/>
                    <a:pt x="17686" y="-147"/>
                    <a:pt x="18630" y="96"/>
                  </a:cubicBezTo>
                  <a:cubicBezTo>
                    <a:pt x="19573" y="338"/>
                    <a:pt x="20202" y="1066"/>
                    <a:pt x="20626" y="1795"/>
                  </a:cubicBezTo>
                  <a:cubicBezTo>
                    <a:pt x="21051" y="2523"/>
                    <a:pt x="21271" y="3251"/>
                    <a:pt x="21286" y="3857"/>
                  </a:cubicBezTo>
                  <a:cubicBezTo>
                    <a:pt x="21302" y="4464"/>
                    <a:pt x="21113" y="4950"/>
                    <a:pt x="20422" y="5678"/>
                  </a:cubicBezTo>
                  <a:cubicBezTo>
                    <a:pt x="19730" y="6406"/>
                    <a:pt x="18535" y="7377"/>
                    <a:pt x="17372" y="8347"/>
                  </a:cubicBezTo>
                  <a:cubicBezTo>
                    <a:pt x="16209" y="9318"/>
                    <a:pt x="15077" y="10289"/>
                    <a:pt x="13913" y="11138"/>
                  </a:cubicBezTo>
                  <a:cubicBezTo>
                    <a:pt x="12750" y="11988"/>
                    <a:pt x="11555" y="12716"/>
                    <a:pt x="10266" y="13565"/>
                  </a:cubicBezTo>
                  <a:cubicBezTo>
                    <a:pt x="8977" y="14415"/>
                    <a:pt x="7594" y="15386"/>
                    <a:pt x="6540" y="16114"/>
                  </a:cubicBezTo>
                  <a:cubicBezTo>
                    <a:pt x="5487" y="16842"/>
                    <a:pt x="4764" y="17327"/>
                    <a:pt x="4308" y="17570"/>
                  </a:cubicBezTo>
                  <a:cubicBezTo>
                    <a:pt x="3852" y="17813"/>
                    <a:pt x="3664" y="17813"/>
                    <a:pt x="3868" y="17449"/>
                  </a:cubicBezTo>
                  <a:cubicBezTo>
                    <a:pt x="4072" y="17084"/>
                    <a:pt x="4670" y="16356"/>
                    <a:pt x="5550" y="15264"/>
                  </a:cubicBezTo>
                  <a:cubicBezTo>
                    <a:pt x="6430" y="14172"/>
                    <a:pt x="7594" y="12716"/>
                    <a:pt x="8741" y="11624"/>
                  </a:cubicBezTo>
                  <a:cubicBezTo>
                    <a:pt x="9889" y="10532"/>
                    <a:pt x="11021" y="9804"/>
                    <a:pt x="12373" y="9318"/>
                  </a:cubicBezTo>
                  <a:cubicBezTo>
                    <a:pt x="13725" y="8833"/>
                    <a:pt x="15297" y="8590"/>
                    <a:pt x="16444" y="9318"/>
                  </a:cubicBezTo>
                  <a:cubicBezTo>
                    <a:pt x="17592" y="10046"/>
                    <a:pt x="18315" y="11745"/>
                    <a:pt x="19038" y="13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21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385601" y="6021479"/>
              <a:ext cx="388393" cy="551744"/>
            </a:xfrm>
            <a:prstGeom prst="rect">
              <a:avLst/>
            </a:prstGeom>
            <a:effectLst/>
          </p:spPr>
        </p:pic>
        <p:pic>
          <p:nvPicPr>
            <p:cNvPr id="221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376198" y="6309681"/>
              <a:ext cx="246240" cy="73033"/>
            </a:xfrm>
            <a:prstGeom prst="rect">
              <a:avLst/>
            </a:prstGeom>
            <a:effectLst/>
          </p:spPr>
        </p:pic>
        <p:pic>
          <p:nvPicPr>
            <p:cNvPr id="222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775296" y="6015228"/>
              <a:ext cx="228198" cy="630905"/>
            </a:xfrm>
            <a:prstGeom prst="rect">
              <a:avLst/>
            </a:prstGeom>
            <a:effectLst/>
          </p:spPr>
        </p:pic>
        <p:pic>
          <p:nvPicPr>
            <p:cNvPr id="222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406781" y="5996464"/>
              <a:ext cx="270982" cy="633070"/>
            </a:xfrm>
            <a:prstGeom prst="rect">
              <a:avLst/>
            </a:prstGeom>
            <a:effectLst/>
          </p:spPr>
        </p:pic>
        <p:pic>
          <p:nvPicPr>
            <p:cNvPr id="222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065655" y="5966153"/>
              <a:ext cx="336487" cy="553128"/>
            </a:xfrm>
            <a:prstGeom prst="rect">
              <a:avLst/>
            </a:prstGeom>
            <a:effectLst/>
          </p:spPr>
        </p:pic>
        <p:pic>
          <p:nvPicPr>
            <p:cNvPr id="2226" name="Line Line" descr="Line Lin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056308" y="6305351"/>
              <a:ext cx="168296" cy="51381"/>
            </a:xfrm>
            <a:prstGeom prst="rect">
              <a:avLst/>
            </a:prstGeom>
            <a:effectLst/>
          </p:spPr>
        </p:pic>
        <p:pic>
          <p:nvPicPr>
            <p:cNvPr id="222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283470" y="5889654"/>
              <a:ext cx="278888" cy="769006"/>
            </a:xfrm>
            <a:prstGeom prst="rect">
              <a:avLst/>
            </a:prstGeom>
            <a:effectLst/>
          </p:spPr>
        </p:pic>
        <p:pic>
          <p:nvPicPr>
            <p:cNvPr id="2230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8602724" y="6154482"/>
              <a:ext cx="515540" cy="755709"/>
            </a:xfrm>
            <a:prstGeom prst="rect">
              <a:avLst/>
            </a:prstGeom>
            <a:effectLst/>
          </p:spPr>
        </p:pic>
        <p:pic>
          <p:nvPicPr>
            <p:cNvPr id="223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125319" y="6673416"/>
              <a:ext cx="259231" cy="55712"/>
            </a:xfrm>
            <a:prstGeom prst="rect">
              <a:avLst/>
            </a:prstGeom>
            <a:effectLst/>
          </p:spPr>
        </p:pic>
        <p:pic>
          <p:nvPicPr>
            <p:cNvPr id="2234" name="Line Line" descr="Line Lin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194602" y="6708057"/>
              <a:ext cx="107674" cy="25401"/>
            </a:xfrm>
            <a:prstGeom prst="rect">
              <a:avLst/>
            </a:prstGeom>
            <a:effectLst/>
          </p:spPr>
        </p:pic>
        <p:pic>
          <p:nvPicPr>
            <p:cNvPr id="223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7711429" y="3961726"/>
              <a:ext cx="2058250" cy="1255880"/>
            </a:xfrm>
            <a:prstGeom prst="rect">
              <a:avLst/>
            </a:prstGeom>
            <a:effectLst/>
          </p:spPr>
        </p:pic>
        <p:pic>
          <p:nvPicPr>
            <p:cNvPr id="2238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3670650" y="7200254"/>
              <a:ext cx="189948" cy="283769"/>
            </a:xfrm>
            <a:prstGeom prst="rect">
              <a:avLst/>
            </a:prstGeom>
            <a:effectLst/>
          </p:spPr>
        </p:pic>
        <p:pic>
          <p:nvPicPr>
            <p:cNvPr id="2240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3978383" y="7409546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242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4251769" y="7137433"/>
              <a:ext cx="215054" cy="367626"/>
            </a:xfrm>
            <a:prstGeom prst="rect">
              <a:avLst/>
            </a:prstGeom>
            <a:effectLst/>
          </p:spPr>
        </p:pic>
        <p:pic>
          <p:nvPicPr>
            <p:cNvPr id="2244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4266548" y="7314282"/>
              <a:ext cx="139653" cy="64373"/>
            </a:xfrm>
            <a:prstGeom prst="rect">
              <a:avLst/>
            </a:prstGeom>
            <a:effectLst/>
          </p:spPr>
        </p:pic>
        <p:pic>
          <p:nvPicPr>
            <p:cNvPr id="2246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4470290" y="7124741"/>
              <a:ext cx="273664" cy="434597"/>
            </a:xfrm>
            <a:prstGeom prst="rect">
              <a:avLst/>
            </a:prstGeom>
            <a:effectLst/>
          </p:spPr>
        </p:pic>
        <p:pic>
          <p:nvPicPr>
            <p:cNvPr id="2248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4774846" y="7236339"/>
              <a:ext cx="68703" cy="263561"/>
            </a:xfrm>
            <a:prstGeom prst="rect">
              <a:avLst/>
            </a:prstGeom>
            <a:effectLst/>
          </p:spPr>
        </p:pic>
        <p:pic>
          <p:nvPicPr>
            <p:cNvPr id="2250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4755699" y="7193037"/>
              <a:ext cx="248066" cy="124996"/>
            </a:xfrm>
            <a:prstGeom prst="rect">
              <a:avLst/>
            </a:prstGeom>
            <a:effectLst/>
          </p:spPr>
        </p:pic>
        <p:pic>
          <p:nvPicPr>
            <p:cNvPr id="2252" name="Line Line" descr="Line Lin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4748865" y="7348924"/>
              <a:ext cx="168297" cy="38391"/>
            </a:xfrm>
            <a:prstGeom prst="rect">
              <a:avLst/>
            </a:prstGeom>
            <a:effectLst/>
          </p:spPr>
        </p:pic>
        <p:pic>
          <p:nvPicPr>
            <p:cNvPr id="2254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4891761" y="7409546"/>
              <a:ext cx="81693" cy="116335"/>
            </a:xfrm>
            <a:prstGeom prst="rect">
              <a:avLst/>
            </a:prstGeom>
            <a:effectLst/>
          </p:spPr>
        </p:pic>
        <p:pic>
          <p:nvPicPr>
            <p:cNvPr id="2256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4861449" y="7413876"/>
              <a:ext cx="133656" cy="124996"/>
            </a:xfrm>
            <a:prstGeom prst="rect">
              <a:avLst/>
            </a:prstGeom>
            <a:effectLst/>
          </p:spPr>
        </p:pic>
        <p:pic>
          <p:nvPicPr>
            <p:cNvPr id="2258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4894144" y="7024212"/>
              <a:ext cx="113951" cy="129273"/>
            </a:xfrm>
            <a:prstGeom prst="rect">
              <a:avLst/>
            </a:prstGeom>
            <a:effectLst/>
          </p:spPr>
        </p:pic>
        <p:pic>
          <p:nvPicPr>
            <p:cNvPr id="2260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5138347" y="7207188"/>
              <a:ext cx="112238" cy="336014"/>
            </a:xfrm>
            <a:prstGeom prst="rect">
              <a:avLst/>
            </a:prstGeom>
            <a:effectLst/>
          </p:spPr>
        </p:pic>
        <p:pic>
          <p:nvPicPr>
            <p:cNvPr id="2262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5203534" y="7314282"/>
              <a:ext cx="228919" cy="189948"/>
            </a:xfrm>
            <a:prstGeom prst="rect">
              <a:avLst/>
            </a:prstGeom>
            <a:effectLst/>
          </p:spPr>
        </p:pic>
        <p:pic>
          <p:nvPicPr>
            <p:cNvPr id="2264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5441693" y="7251113"/>
              <a:ext cx="141193" cy="293532"/>
            </a:xfrm>
            <a:prstGeom prst="rect">
              <a:avLst/>
            </a:prstGeom>
            <a:effectLst/>
          </p:spPr>
        </p:pic>
        <p:pic>
          <p:nvPicPr>
            <p:cNvPr id="2266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5581848" y="7195014"/>
              <a:ext cx="235348" cy="484465"/>
            </a:xfrm>
            <a:prstGeom prst="rect">
              <a:avLst/>
            </a:prstGeom>
            <a:effectLst/>
          </p:spPr>
        </p:pic>
        <p:pic>
          <p:nvPicPr>
            <p:cNvPr id="2268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6177824" y="7412433"/>
              <a:ext cx="198608" cy="31175"/>
            </a:xfrm>
            <a:prstGeom prst="rect">
              <a:avLst/>
            </a:prstGeom>
            <a:effectLst/>
          </p:spPr>
        </p:pic>
        <p:pic>
          <p:nvPicPr>
            <p:cNvPr id="2270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6173493" y="7535121"/>
              <a:ext cx="185619" cy="38392"/>
            </a:xfrm>
            <a:prstGeom prst="rect">
              <a:avLst/>
            </a:prstGeom>
            <a:effectLst/>
          </p:spPr>
        </p:pic>
        <p:pic>
          <p:nvPicPr>
            <p:cNvPr id="2272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6773043" y="7395656"/>
              <a:ext cx="179303" cy="230590"/>
            </a:xfrm>
            <a:prstGeom prst="rect">
              <a:avLst/>
            </a:prstGeom>
            <a:effectLst/>
          </p:spPr>
        </p:pic>
        <p:pic>
          <p:nvPicPr>
            <p:cNvPr id="2274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7044150" y="7565433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276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7331940" y="7344594"/>
              <a:ext cx="83735" cy="271540"/>
            </a:xfrm>
            <a:prstGeom prst="rect">
              <a:avLst/>
            </a:prstGeom>
            <a:effectLst/>
          </p:spPr>
        </p:pic>
        <p:pic>
          <p:nvPicPr>
            <p:cNvPr id="2278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7351302" y="7288301"/>
              <a:ext cx="228920" cy="112005"/>
            </a:xfrm>
            <a:prstGeom prst="rect">
              <a:avLst/>
            </a:prstGeom>
            <a:effectLst/>
          </p:spPr>
        </p:pic>
        <p:pic>
          <p:nvPicPr>
            <p:cNvPr id="2280" name="Line Line" descr="Line Lin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7368623" y="7461508"/>
              <a:ext cx="137986" cy="47053"/>
            </a:xfrm>
            <a:prstGeom prst="rect">
              <a:avLst/>
            </a:prstGeom>
            <a:effectLst/>
          </p:spPr>
        </p:pic>
        <p:pic>
          <p:nvPicPr>
            <p:cNvPr id="2282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7472547" y="7556772"/>
              <a:ext cx="116335" cy="159637"/>
            </a:xfrm>
            <a:prstGeom prst="rect">
              <a:avLst/>
            </a:prstGeom>
            <a:effectLst/>
          </p:spPr>
        </p:pic>
        <p:pic>
          <p:nvPicPr>
            <p:cNvPr id="2284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7481208" y="7591413"/>
              <a:ext cx="112004" cy="137986"/>
            </a:xfrm>
            <a:prstGeom prst="rect">
              <a:avLst/>
            </a:prstGeom>
            <a:effectLst/>
          </p:spPr>
        </p:pic>
        <p:pic>
          <p:nvPicPr>
            <p:cNvPr id="2286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7679941" y="7379235"/>
              <a:ext cx="112460" cy="267891"/>
            </a:xfrm>
            <a:prstGeom prst="rect">
              <a:avLst/>
            </a:prstGeom>
            <a:effectLst/>
          </p:spPr>
        </p:pic>
        <p:pic>
          <p:nvPicPr>
            <p:cNvPr id="2288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7779159" y="7422537"/>
              <a:ext cx="208100" cy="215929"/>
            </a:xfrm>
            <a:prstGeom prst="rect">
              <a:avLst/>
            </a:prstGeom>
            <a:effectLst/>
          </p:spPr>
        </p:pic>
        <p:pic>
          <p:nvPicPr>
            <p:cNvPr id="2290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7957528" y="7357584"/>
              <a:ext cx="223895" cy="462749"/>
            </a:xfrm>
            <a:prstGeom prst="rect">
              <a:avLst/>
            </a:prstGeom>
            <a:effectLst/>
          </p:spPr>
        </p:pic>
        <p:pic>
          <p:nvPicPr>
            <p:cNvPr id="2292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3423830" y="7011170"/>
              <a:ext cx="731220" cy="657607"/>
            </a:xfrm>
            <a:prstGeom prst="rect">
              <a:avLst/>
            </a:prstGeom>
            <a:effectLst/>
          </p:spPr>
        </p:pic>
        <p:pic>
          <p:nvPicPr>
            <p:cNvPr id="2294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4025725" y="6988685"/>
              <a:ext cx="149004" cy="147480"/>
            </a:xfrm>
            <a:prstGeom prst="rect">
              <a:avLst/>
            </a:prstGeom>
            <a:effectLst/>
          </p:spPr>
        </p:pic>
        <p:pic>
          <p:nvPicPr>
            <p:cNvPr id="2296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6610842" y="7175716"/>
              <a:ext cx="622965" cy="566674"/>
            </a:xfrm>
            <a:prstGeom prst="rect">
              <a:avLst/>
            </a:prstGeom>
            <a:effectLst/>
          </p:spPr>
        </p:pic>
        <p:pic>
          <p:nvPicPr>
            <p:cNvPr id="2298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7091491" y="7185019"/>
              <a:ext cx="168648" cy="111362"/>
            </a:xfrm>
            <a:prstGeom prst="rect">
              <a:avLst/>
            </a:prstGeom>
            <a:effectLst/>
          </p:spPr>
        </p:pic>
        <p:pic>
          <p:nvPicPr>
            <p:cNvPr id="2300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8433847" y="7535121"/>
              <a:ext cx="276551" cy="42722"/>
            </a:xfrm>
            <a:prstGeom prst="rect">
              <a:avLst/>
            </a:prstGeom>
            <a:effectLst/>
          </p:spPr>
        </p:pic>
        <p:pic>
          <p:nvPicPr>
            <p:cNvPr id="2302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8412196" y="7617395"/>
              <a:ext cx="302532" cy="55712"/>
            </a:xfrm>
            <a:prstGeom prst="rect">
              <a:avLst/>
            </a:prstGeom>
            <a:effectLst/>
          </p:spPr>
        </p:pic>
        <p:pic>
          <p:nvPicPr>
            <p:cNvPr id="2304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8637365" y="7461508"/>
              <a:ext cx="190306" cy="246240"/>
            </a:xfrm>
            <a:prstGeom prst="rect">
              <a:avLst/>
            </a:prstGeom>
            <a:effectLst/>
          </p:spPr>
        </p:pic>
        <p:pic>
          <p:nvPicPr>
            <p:cNvPr id="2306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8940478" y="7481400"/>
              <a:ext cx="163967" cy="161396"/>
            </a:xfrm>
            <a:prstGeom prst="rect">
              <a:avLst/>
            </a:prstGeom>
            <a:effectLst/>
          </p:spPr>
        </p:pic>
        <p:pic>
          <p:nvPicPr>
            <p:cNvPr id="2308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9193098" y="7410903"/>
              <a:ext cx="153837" cy="210242"/>
            </a:xfrm>
            <a:prstGeom prst="rect">
              <a:avLst/>
            </a:prstGeom>
            <a:effectLst/>
          </p:spPr>
        </p:pic>
        <p:pic>
          <p:nvPicPr>
            <p:cNvPr id="2310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9361001" y="7426782"/>
              <a:ext cx="131031" cy="219052"/>
            </a:xfrm>
            <a:prstGeom prst="rect">
              <a:avLst/>
            </a:prstGeom>
            <a:effectLst/>
          </p:spPr>
        </p:pic>
        <p:pic>
          <p:nvPicPr>
            <p:cNvPr id="2312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9546703" y="7448517"/>
              <a:ext cx="42721" cy="176710"/>
            </a:xfrm>
            <a:prstGeom prst="rect">
              <a:avLst/>
            </a:prstGeom>
            <a:effectLst/>
          </p:spPr>
        </p:pic>
        <p:pic>
          <p:nvPicPr>
            <p:cNvPr id="2314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9564023" y="7392226"/>
              <a:ext cx="172628" cy="77362"/>
            </a:xfrm>
            <a:prstGeom prst="rect">
              <a:avLst/>
            </a:prstGeom>
            <a:effectLst/>
          </p:spPr>
        </p:pic>
        <p:pic>
          <p:nvPicPr>
            <p:cNvPr id="2316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9551034" y="7504810"/>
              <a:ext cx="198607" cy="55712"/>
            </a:xfrm>
            <a:prstGeom prst="rect">
              <a:avLst/>
            </a:prstGeom>
            <a:effectLst/>
          </p:spPr>
        </p:pic>
        <p:pic>
          <p:nvPicPr>
            <p:cNvPr id="2318" name="Line Line" descr="Line Lin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10049004" y="7509140"/>
              <a:ext cx="42722" cy="112005"/>
            </a:xfrm>
            <a:prstGeom prst="rect">
              <a:avLst/>
            </a:prstGeom>
            <a:effectLst/>
          </p:spPr>
        </p:pic>
        <p:pic>
          <p:nvPicPr>
            <p:cNvPr id="2320" name="Line Line" descr="Line Lin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0075275" y="7435527"/>
              <a:ext cx="50801" cy="25401"/>
            </a:xfrm>
            <a:prstGeom prst="rect">
              <a:avLst/>
            </a:prstGeom>
            <a:effectLst/>
          </p:spPr>
        </p:pic>
        <p:pic>
          <p:nvPicPr>
            <p:cNvPr id="2322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10152928" y="7471612"/>
              <a:ext cx="105061" cy="196917"/>
            </a:xfrm>
            <a:prstGeom prst="rect">
              <a:avLst/>
            </a:prstGeom>
            <a:effectLst/>
          </p:spPr>
        </p:pic>
        <p:pic>
          <p:nvPicPr>
            <p:cNvPr id="2324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10443050" y="7716989"/>
              <a:ext cx="1776154" cy="38391"/>
            </a:xfrm>
            <a:prstGeom prst="rect">
              <a:avLst/>
            </a:prstGeom>
            <a:effectLst/>
          </p:spPr>
        </p:pic>
        <p:pic>
          <p:nvPicPr>
            <p:cNvPr id="2326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10664179" y="7478829"/>
              <a:ext cx="159347" cy="149201"/>
            </a:xfrm>
            <a:prstGeom prst="rect">
              <a:avLst/>
            </a:prstGeom>
            <a:effectLst/>
          </p:spPr>
        </p:pic>
        <p:pic>
          <p:nvPicPr>
            <p:cNvPr id="2328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10813093" y="7489650"/>
              <a:ext cx="101367" cy="132938"/>
            </a:xfrm>
            <a:prstGeom prst="rect">
              <a:avLst/>
            </a:prstGeom>
            <a:effectLst/>
          </p:spPr>
        </p:pic>
        <p:pic>
          <p:nvPicPr>
            <p:cNvPr id="2330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10958883" y="7348924"/>
              <a:ext cx="121303" cy="305872"/>
            </a:xfrm>
            <a:prstGeom prst="rect">
              <a:avLst/>
            </a:prstGeom>
            <a:effectLst/>
          </p:spPr>
        </p:pic>
        <p:pic>
          <p:nvPicPr>
            <p:cNvPr id="2332" name="Line Line" descr="Line Lin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11109897" y="7530792"/>
              <a:ext cx="38392" cy="112004"/>
            </a:xfrm>
            <a:prstGeom prst="rect">
              <a:avLst/>
            </a:prstGeom>
            <a:effectLst/>
          </p:spPr>
        </p:pic>
        <p:pic>
          <p:nvPicPr>
            <p:cNvPr id="2334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11111058" y="7462672"/>
              <a:ext cx="38898" cy="54548"/>
            </a:xfrm>
            <a:prstGeom prst="rect">
              <a:avLst/>
            </a:prstGeom>
            <a:effectLst/>
          </p:spPr>
        </p:pic>
        <p:pic>
          <p:nvPicPr>
            <p:cNvPr id="2336" name="Line Shape" descr="Line Shap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11150433" y="7505489"/>
              <a:ext cx="223025" cy="128764"/>
            </a:xfrm>
            <a:prstGeom prst="rect">
              <a:avLst/>
            </a:prstGeom>
            <a:effectLst/>
          </p:spPr>
        </p:pic>
        <p:pic>
          <p:nvPicPr>
            <p:cNvPr id="2338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11378369" y="7466481"/>
              <a:ext cx="99014" cy="172356"/>
            </a:xfrm>
            <a:prstGeom prst="rect">
              <a:avLst/>
            </a:prstGeom>
            <a:effectLst/>
          </p:spPr>
        </p:pic>
        <p:pic>
          <p:nvPicPr>
            <p:cNvPr id="2340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11456312" y="7295484"/>
              <a:ext cx="330510" cy="358013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