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56.png"/><Relationship Id="rId3" Type="http://schemas.openxmlformats.org/officeDocument/2006/relationships/image" Target="../media/image357.png"/><Relationship Id="rId4" Type="http://schemas.openxmlformats.org/officeDocument/2006/relationships/image" Target="../media/image358.png"/><Relationship Id="rId5" Type="http://schemas.openxmlformats.org/officeDocument/2006/relationships/image" Target="../media/image359.png"/><Relationship Id="rId6" Type="http://schemas.openxmlformats.org/officeDocument/2006/relationships/image" Target="../media/image360.png"/><Relationship Id="rId7" Type="http://schemas.openxmlformats.org/officeDocument/2006/relationships/image" Target="../media/image361.png"/><Relationship Id="rId8" Type="http://schemas.openxmlformats.org/officeDocument/2006/relationships/image" Target="../media/image362.png"/><Relationship Id="rId9" Type="http://schemas.openxmlformats.org/officeDocument/2006/relationships/image" Target="../media/image363.png"/><Relationship Id="rId10" Type="http://schemas.openxmlformats.org/officeDocument/2006/relationships/image" Target="../media/image364.png"/><Relationship Id="rId11" Type="http://schemas.openxmlformats.org/officeDocument/2006/relationships/image" Target="../media/image365.png"/><Relationship Id="rId12" Type="http://schemas.openxmlformats.org/officeDocument/2006/relationships/image" Target="../media/image366.png"/><Relationship Id="rId13" Type="http://schemas.openxmlformats.org/officeDocument/2006/relationships/image" Target="../media/image367.png"/><Relationship Id="rId14" Type="http://schemas.openxmlformats.org/officeDocument/2006/relationships/image" Target="../media/image368.png"/><Relationship Id="rId15" Type="http://schemas.openxmlformats.org/officeDocument/2006/relationships/image" Target="../media/image369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70.png"/><Relationship Id="rId3" Type="http://schemas.openxmlformats.org/officeDocument/2006/relationships/image" Target="../media/image371.png"/><Relationship Id="rId4" Type="http://schemas.openxmlformats.org/officeDocument/2006/relationships/image" Target="../media/image372.png"/><Relationship Id="rId5" Type="http://schemas.openxmlformats.org/officeDocument/2006/relationships/image" Target="../media/image373.png"/><Relationship Id="rId6" Type="http://schemas.openxmlformats.org/officeDocument/2006/relationships/image" Target="../media/image374.png"/><Relationship Id="rId7" Type="http://schemas.openxmlformats.org/officeDocument/2006/relationships/image" Target="../media/image375.png"/><Relationship Id="rId8" Type="http://schemas.openxmlformats.org/officeDocument/2006/relationships/image" Target="../media/image376.png"/><Relationship Id="rId9" Type="http://schemas.openxmlformats.org/officeDocument/2006/relationships/image" Target="../media/image377.png"/><Relationship Id="rId10" Type="http://schemas.openxmlformats.org/officeDocument/2006/relationships/image" Target="../media/image378.png"/><Relationship Id="rId11" Type="http://schemas.openxmlformats.org/officeDocument/2006/relationships/image" Target="../media/image379.png"/><Relationship Id="rId12" Type="http://schemas.openxmlformats.org/officeDocument/2006/relationships/image" Target="../media/image380.png"/><Relationship Id="rId13" Type="http://schemas.openxmlformats.org/officeDocument/2006/relationships/image" Target="../media/image381.png"/><Relationship Id="rId14" Type="http://schemas.openxmlformats.org/officeDocument/2006/relationships/image" Target="../media/image382.png"/><Relationship Id="rId15" Type="http://schemas.openxmlformats.org/officeDocument/2006/relationships/image" Target="../media/image383.png"/><Relationship Id="rId16" Type="http://schemas.openxmlformats.org/officeDocument/2006/relationships/image" Target="../media/image384.png"/><Relationship Id="rId17" Type="http://schemas.openxmlformats.org/officeDocument/2006/relationships/image" Target="../media/image385.png"/><Relationship Id="rId18" Type="http://schemas.openxmlformats.org/officeDocument/2006/relationships/image" Target="../media/image386.png"/><Relationship Id="rId19" Type="http://schemas.openxmlformats.org/officeDocument/2006/relationships/image" Target="../media/image387.png"/><Relationship Id="rId20" Type="http://schemas.openxmlformats.org/officeDocument/2006/relationships/image" Target="../media/image388.png"/><Relationship Id="rId21" Type="http://schemas.openxmlformats.org/officeDocument/2006/relationships/image" Target="../media/image389.png"/><Relationship Id="rId22" Type="http://schemas.openxmlformats.org/officeDocument/2006/relationships/image" Target="../media/image390.png"/><Relationship Id="rId23" Type="http://schemas.openxmlformats.org/officeDocument/2006/relationships/image" Target="../media/image391.png"/><Relationship Id="rId24" Type="http://schemas.openxmlformats.org/officeDocument/2006/relationships/image" Target="../media/image392.png"/><Relationship Id="rId25" Type="http://schemas.openxmlformats.org/officeDocument/2006/relationships/image" Target="../media/image393.png"/><Relationship Id="rId26" Type="http://schemas.openxmlformats.org/officeDocument/2006/relationships/image" Target="../media/image394.png"/><Relationship Id="rId27" Type="http://schemas.openxmlformats.org/officeDocument/2006/relationships/image" Target="../media/image395.png"/><Relationship Id="rId28" Type="http://schemas.openxmlformats.org/officeDocument/2006/relationships/image" Target="../media/image396.png"/><Relationship Id="rId29" Type="http://schemas.openxmlformats.org/officeDocument/2006/relationships/image" Target="../media/image397.png"/><Relationship Id="rId30" Type="http://schemas.openxmlformats.org/officeDocument/2006/relationships/image" Target="../media/image398.png"/><Relationship Id="rId31" Type="http://schemas.openxmlformats.org/officeDocument/2006/relationships/image" Target="../media/image399.png"/><Relationship Id="rId32" Type="http://schemas.openxmlformats.org/officeDocument/2006/relationships/image" Target="../media/image400.png"/><Relationship Id="rId33" Type="http://schemas.openxmlformats.org/officeDocument/2006/relationships/image" Target="../media/image401.png"/><Relationship Id="rId34" Type="http://schemas.openxmlformats.org/officeDocument/2006/relationships/image" Target="../media/image402.png"/><Relationship Id="rId35" Type="http://schemas.openxmlformats.org/officeDocument/2006/relationships/image" Target="../media/image403.png"/><Relationship Id="rId36" Type="http://schemas.openxmlformats.org/officeDocument/2006/relationships/image" Target="../media/image404.png"/><Relationship Id="rId37" Type="http://schemas.openxmlformats.org/officeDocument/2006/relationships/image" Target="../media/image405.png"/><Relationship Id="rId38" Type="http://schemas.openxmlformats.org/officeDocument/2006/relationships/image" Target="../media/image406.png"/><Relationship Id="rId39" Type="http://schemas.openxmlformats.org/officeDocument/2006/relationships/image" Target="../media/image407.png"/><Relationship Id="rId40" Type="http://schemas.openxmlformats.org/officeDocument/2006/relationships/image" Target="../media/image408.png"/><Relationship Id="rId41" Type="http://schemas.openxmlformats.org/officeDocument/2006/relationships/image" Target="../media/image409.png"/><Relationship Id="rId42" Type="http://schemas.openxmlformats.org/officeDocument/2006/relationships/image" Target="../media/image410.png"/><Relationship Id="rId43" Type="http://schemas.openxmlformats.org/officeDocument/2006/relationships/image" Target="../media/image411.png"/><Relationship Id="rId44" Type="http://schemas.openxmlformats.org/officeDocument/2006/relationships/image" Target="../media/image412.png"/><Relationship Id="rId45" Type="http://schemas.openxmlformats.org/officeDocument/2006/relationships/image" Target="../media/image413.png"/><Relationship Id="rId46" Type="http://schemas.openxmlformats.org/officeDocument/2006/relationships/image" Target="../media/image414.png"/><Relationship Id="rId47" Type="http://schemas.openxmlformats.org/officeDocument/2006/relationships/image" Target="../media/image415.png"/><Relationship Id="rId48" Type="http://schemas.openxmlformats.org/officeDocument/2006/relationships/image" Target="../media/image416.png"/><Relationship Id="rId49" Type="http://schemas.openxmlformats.org/officeDocument/2006/relationships/image" Target="../media/image417.png"/><Relationship Id="rId50" Type="http://schemas.openxmlformats.org/officeDocument/2006/relationships/image" Target="../media/image418.png"/><Relationship Id="rId51" Type="http://schemas.openxmlformats.org/officeDocument/2006/relationships/image" Target="../media/image419.png"/><Relationship Id="rId52" Type="http://schemas.openxmlformats.org/officeDocument/2006/relationships/image" Target="../media/image420.png"/><Relationship Id="rId53" Type="http://schemas.openxmlformats.org/officeDocument/2006/relationships/image" Target="../media/image421.png"/><Relationship Id="rId54" Type="http://schemas.openxmlformats.org/officeDocument/2006/relationships/image" Target="../media/image422.png"/><Relationship Id="rId55" Type="http://schemas.openxmlformats.org/officeDocument/2006/relationships/image" Target="../media/image423.png"/><Relationship Id="rId56" Type="http://schemas.openxmlformats.org/officeDocument/2006/relationships/image" Target="../media/image424.png"/><Relationship Id="rId57" Type="http://schemas.openxmlformats.org/officeDocument/2006/relationships/image" Target="../media/image425.png"/><Relationship Id="rId58" Type="http://schemas.openxmlformats.org/officeDocument/2006/relationships/image" Target="../media/image426.png"/><Relationship Id="rId59" Type="http://schemas.openxmlformats.org/officeDocument/2006/relationships/image" Target="../media/image427.png"/><Relationship Id="rId60" Type="http://schemas.openxmlformats.org/officeDocument/2006/relationships/image" Target="../media/image428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29.png"/><Relationship Id="rId3" Type="http://schemas.openxmlformats.org/officeDocument/2006/relationships/image" Target="../media/image430.png"/><Relationship Id="rId4" Type="http://schemas.openxmlformats.org/officeDocument/2006/relationships/image" Target="../media/image431.png"/><Relationship Id="rId5" Type="http://schemas.openxmlformats.org/officeDocument/2006/relationships/image" Target="../media/image432.png"/><Relationship Id="rId6" Type="http://schemas.openxmlformats.org/officeDocument/2006/relationships/image" Target="../media/image433.png"/><Relationship Id="rId7" Type="http://schemas.openxmlformats.org/officeDocument/2006/relationships/image" Target="../media/image434.png"/><Relationship Id="rId8" Type="http://schemas.openxmlformats.org/officeDocument/2006/relationships/image" Target="../media/image435.png"/><Relationship Id="rId9" Type="http://schemas.openxmlformats.org/officeDocument/2006/relationships/image" Target="../media/image436.png"/><Relationship Id="rId10" Type="http://schemas.openxmlformats.org/officeDocument/2006/relationships/image" Target="../media/image437.png"/><Relationship Id="rId11" Type="http://schemas.openxmlformats.org/officeDocument/2006/relationships/image" Target="../media/image438.png"/><Relationship Id="rId12" Type="http://schemas.openxmlformats.org/officeDocument/2006/relationships/image" Target="../media/image439.png"/><Relationship Id="rId13" Type="http://schemas.openxmlformats.org/officeDocument/2006/relationships/image" Target="../media/image440.png"/><Relationship Id="rId14" Type="http://schemas.openxmlformats.org/officeDocument/2006/relationships/image" Target="../media/image441.png"/><Relationship Id="rId15" Type="http://schemas.openxmlformats.org/officeDocument/2006/relationships/image" Target="../media/image442.png"/><Relationship Id="rId16" Type="http://schemas.openxmlformats.org/officeDocument/2006/relationships/image" Target="../media/image443.png"/><Relationship Id="rId17" Type="http://schemas.openxmlformats.org/officeDocument/2006/relationships/image" Target="../media/image444.png"/><Relationship Id="rId18" Type="http://schemas.openxmlformats.org/officeDocument/2006/relationships/image" Target="../media/image445.png"/><Relationship Id="rId19" Type="http://schemas.openxmlformats.org/officeDocument/2006/relationships/image" Target="../media/image446.png"/><Relationship Id="rId20" Type="http://schemas.openxmlformats.org/officeDocument/2006/relationships/image" Target="../media/image447.png"/><Relationship Id="rId21" Type="http://schemas.openxmlformats.org/officeDocument/2006/relationships/image" Target="../media/image448.png"/><Relationship Id="rId22" Type="http://schemas.openxmlformats.org/officeDocument/2006/relationships/image" Target="../media/image449.png"/><Relationship Id="rId23" Type="http://schemas.openxmlformats.org/officeDocument/2006/relationships/image" Target="../media/image450.png"/><Relationship Id="rId24" Type="http://schemas.openxmlformats.org/officeDocument/2006/relationships/image" Target="../media/image451.png"/><Relationship Id="rId25" Type="http://schemas.openxmlformats.org/officeDocument/2006/relationships/image" Target="../media/image452.png"/><Relationship Id="rId26" Type="http://schemas.openxmlformats.org/officeDocument/2006/relationships/image" Target="../media/image453.png"/><Relationship Id="rId27" Type="http://schemas.openxmlformats.org/officeDocument/2006/relationships/image" Target="../media/image454.png"/><Relationship Id="rId28" Type="http://schemas.openxmlformats.org/officeDocument/2006/relationships/image" Target="../media/image455.png"/><Relationship Id="rId29" Type="http://schemas.openxmlformats.org/officeDocument/2006/relationships/image" Target="../media/image456.png"/><Relationship Id="rId30" Type="http://schemas.openxmlformats.org/officeDocument/2006/relationships/image" Target="../media/image457.png"/><Relationship Id="rId31" Type="http://schemas.openxmlformats.org/officeDocument/2006/relationships/image" Target="../media/image458.png"/><Relationship Id="rId32" Type="http://schemas.openxmlformats.org/officeDocument/2006/relationships/image" Target="../media/image459.png"/><Relationship Id="rId33" Type="http://schemas.openxmlformats.org/officeDocument/2006/relationships/image" Target="../media/image460.png"/><Relationship Id="rId34" Type="http://schemas.openxmlformats.org/officeDocument/2006/relationships/image" Target="../media/image461.png"/><Relationship Id="rId35" Type="http://schemas.openxmlformats.org/officeDocument/2006/relationships/image" Target="../media/image462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63.png"/><Relationship Id="rId3" Type="http://schemas.openxmlformats.org/officeDocument/2006/relationships/image" Target="../media/image464.png"/><Relationship Id="rId4" Type="http://schemas.openxmlformats.org/officeDocument/2006/relationships/image" Target="../media/image465.png"/><Relationship Id="rId5" Type="http://schemas.openxmlformats.org/officeDocument/2006/relationships/image" Target="../media/image466.png"/><Relationship Id="rId6" Type="http://schemas.openxmlformats.org/officeDocument/2006/relationships/image" Target="../media/image467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68.png"/><Relationship Id="rId3" Type="http://schemas.openxmlformats.org/officeDocument/2006/relationships/image" Target="../media/image469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Relationship Id="rId11" Type="http://schemas.openxmlformats.org/officeDocument/2006/relationships/image" Target="../media/image26.png"/><Relationship Id="rId12" Type="http://schemas.openxmlformats.org/officeDocument/2006/relationships/image" Target="../media/image27.png"/><Relationship Id="rId13" Type="http://schemas.openxmlformats.org/officeDocument/2006/relationships/image" Target="../media/image28.png"/><Relationship Id="rId14" Type="http://schemas.openxmlformats.org/officeDocument/2006/relationships/image" Target="../media/image29.png"/><Relationship Id="rId15" Type="http://schemas.openxmlformats.org/officeDocument/2006/relationships/image" Target="../media/image30.png"/><Relationship Id="rId16" Type="http://schemas.openxmlformats.org/officeDocument/2006/relationships/image" Target="../media/image31.png"/><Relationship Id="rId17" Type="http://schemas.openxmlformats.org/officeDocument/2006/relationships/image" Target="../media/image32.png"/><Relationship Id="rId18" Type="http://schemas.openxmlformats.org/officeDocument/2006/relationships/image" Target="../media/image33.png"/><Relationship Id="rId19" Type="http://schemas.openxmlformats.org/officeDocument/2006/relationships/image" Target="../media/image34.png"/><Relationship Id="rId20" Type="http://schemas.openxmlformats.org/officeDocument/2006/relationships/image" Target="../media/image35.png"/><Relationship Id="rId21" Type="http://schemas.openxmlformats.org/officeDocument/2006/relationships/image" Target="../media/image36.png"/><Relationship Id="rId22" Type="http://schemas.openxmlformats.org/officeDocument/2006/relationships/image" Target="../media/image37.png"/><Relationship Id="rId23" Type="http://schemas.openxmlformats.org/officeDocument/2006/relationships/image" Target="../media/image38.png"/><Relationship Id="rId24" Type="http://schemas.openxmlformats.org/officeDocument/2006/relationships/image" Target="../media/image39.png"/><Relationship Id="rId25" Type="http://schemas.openxmlformats.org/officeDocument/2006/relationships/image" Target="../media/image40.png"/><Relationship Id="rId26" Type="http://schemas.openxmlformats.org/officeDocument/2006/relationships/image" Target="../media/image4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48.png"/><Relationship Id="rId8" Type="http://schemas.openxmlformats.org/officeDocument/2006/relationships/image" Target="../media/image49.png"/><Relationship Id="rId9" Type="http://schemas.openxmlformats.org/officeDocument/2006/relationships/image" Target="../media/image50.png"/><Relationship Id="rId10" Type="http://schemas.openxmlformats.org/officeDocument/2006/relationships/image" Target="../media/image51.png"/><Relationship Id="rId11" Type="http://schemas.openxmlformats.org/officeDocument/2006/relationships/image" Target="../media/image52.png"/><Relationship Id="rId12" Type="http://schemas.openxmlformats.org/officeDocument/2006/relationships/image" Target="../media/image53.png"/><Relationship Id="rId13" Type="http://schemas.openxmlformats.org/officeDocument/2006/relationships/image" Target="../media/image54.png"/><Relationship Id="rId14" Type="http://schemas.openxmlformats.org/officeDocument/2006/relationships/image" Target="../media/image55.png"/><Relationship Id="rId15" Type="http://schemas.openxmlformats.org/officeDocument/2006/relationships/image" Target="../media/image56.png"/><Relationship Id="rId16" Type="http://schemas.openxmlformats.org/officeDocument/2006/relationships/image" Target="../media/image57.png"/><Relationship Id="rId17" Type="http://schemas.openxmlformats.org/officeDocument/2006/relationships/image" Target="../media/image58.png"/><Relationship Id="rId18" Type="http://schemas.openxmlformats.org/officeDocument/2006/relationships/image" Target="../media/image59.png"/><Relationship Id="rId19" Type="http://schemas.openxmlformats.org/officeDocument/2006/relationships/image" Target="../media/image60.png"/><Relationship Id="rId20" Type="http://schemas.openxmlformats.org/officeDocument/2006/relationships/image" Target="../media/image61.png"/><Relationship Id="rId21" Type="http://schemas.openxmlformats.org/officeDocument/2006/relationships/image" Target="../media/image62.png"/><Relationship Id="rId22" Type="http://schemas.openxmlformats.org/officeDocument/2006/relationships/image" Target="../media/image63.png"/><Relationship Id="rId23" Type="http://schemas.openxmlformats.org/officeDocument/2006/relationships/image" Target="../media/image64.png"/><Relationship Id="rId24" Type="http://schemas.openxmlformats.org/officeDocument/2006/relationships/image" Target="../media/image65.png"/><Relationship Id="rId25" Type="http://schemas.openxmlformats.org/officeDocument/2006/relationships/image" Target="../media/image66.png"/><Relationship Id="rId26" Type="http://schemas.openxmlformats.org/officeDocument/2006/relationships/image" Target="../media/image67.png"/><Relationship Id="rId27" Type="http://schemas.openxmlformats.org/officeDocument/2006/relationships/image" Target="../media/image68.png"/><Relationship Id="rId28" Type="http://schemas.openxmlformats.org/officeDocument/2006/relationships/image" Target="../media/image69.png"/><Relationship Id="rId29" Type="http://schemas.openxmlformats.org/officeDocument/2006/relationships/image" Target="../media/image70.png"/><Relationship Id="rId30" Type="http://schemas.openxmlformats.org/officeDocument/2006/relationships/image" Target="../media/image71.png"/><Relationship Id="rId31" Type="http://schemas.openxmlformats.org/officeDocument/2006/relationships/image" Target="../media/image72.png"/><Relationship Id="rId32" Type="http://schemas.openxmlformats.org/officeDocument/2006/relationships/image" Target="../media/image73.png"/><Relationship Id="rId33" Type="http://schemas.openxmlformats.org/officeDocument/2006/relationships/image" Target="../media/image74.png"/><Relationship Id="rId34" Type="http://schemas.openxmlformats.org/officeDocument/2006/relationships/image" Target="../media/image75.png"/><Relationship Id="rId35" Type="http://schemas.openxmlformats.org/officeDocument/2006/relationships/image" Target="../media/image76.png"/><Relationship Id="rId36" Type="http://schemas.openxmlformats.org/officeDocument/2006/relationships/image" Target="../media/image77.png"/><Relationship Id="rId37" Type="http://schemas.openxmlformats.org/officeDocument/2006/relationships/image" Target="../media/image78.png"/><Relationship Id="rId38" Type="http://schemas.openxmlformats.org/officeDocument/2006/relationships/image" Target="../media/image79.png"/><Relationship Id="rId39" Type="http://schemas.openxmlformats.org/officeDocument/2006/relationships/image" Target="../media/image80.png"/><Relationship Id="rId40" Type="http://schemas.openxmlformats.org/officeDocument/2006/relationships/image" Target="../media/image81.png"/><Relationship Id="rId41" Type="http://schemas.openxmlformats.org/officeDocument/2006/relationships/image" Target="../media/image82.png"/><Relationship Id="rId42" Type="http://schemas.openxmlformats.org/officeDocument/2006/relationships/image" Target="../media/image83.png"/><Relationship Id="rId43" Type="http://schemas.openxmlformats.org/officeDocument/2006/relationships/image" Target="../media/image84.png"/><Relationship Id="rId44" Type="http://schemas.openxmlformats.org/officeDocument/2006/relationships/image" Target="../media/image85.png"/><Relationship Id="rId45" Type="http://schemas.openxmlformats.org/officeDocument/2006/relationships/image" Target="../media/image86.png"/><Relationship Id="rId46" Type="http://schemas.openxmlformats.org/officeDocument/2006/relationships/image" Target="../media/image87.png"/><Relationship Id="rId47" Type="http://schemas.openxmlformats.org/officeDocument/2006/relationships/image" Target="../media/image88.png"/><Relationship Id="rId48" Type="http://schemas.openxmlformats.org/officeDocument/2006/relationships/image" Target="../media/image89.png"/><Relationship Id="rId49" Type="http://schemas.openxmlformats.org/officeDocument/2006/relationships/image" Target="../media/image90.png"/><Relationship Id="rId50" Type="http://schemas.openxmlformats.org/officeDocument/2006/relationships/image" Target="../media/image91.png"/><Relationship Id="rId51" Type="http://schemas.openxmlformats.org/officeDocument/2006/relationships/image" Target="../media/image92.png"/><Relationship Id="rId52" Type="http://schemas.openxmlformats.org/officeDocument/2006/relationships/image" Target="../media/image93.png"/><Relationship Id="rId53" Type="http://schemas.openxmlformats.org/officeDocument/2006/relationships/image" Target="../media/image94.png"/><Relationship Id="rId54" Type="http://schemas.openxmlformats.org/officeDocument/2006/relationships/image" Target="../media/image95.png"/><Relationship Id="rId55" Type="http://schemas.openxmlformats.org/officeDocument/2006/relationships/image" Target="../media/image96.png"/><Relationship Id="rId56" Type="http://schemas.openxmlformats.org/officeDocument/2006/relationships/image" Target="../media/image97.png"/><Relationship Id="rId57" Type="http://schemas.openxmlformats.org/officeDocument/2006/relationships/image" Target="../media/image98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9.png"/><Relationship Id="rId3" Type="http://schemas.openxmlformats.org/officeDocument/2006/relationships/image" Target="../media/image100.png"/><Relationship Id="rId4" Type="http://schemas.openxmlformats.org/officeDocument/2006/relationships/image" Target="../media/image101.png"/><Relationship Id="rId5" Type="http://schemas.openxmlformats.org/officeDocument/2006/relationships/image" Target="../media/image102.png"/><Relationship Id="rId6" Type="http://schemas.openxmlformats.org/officeDocument/2006/relationships/image" Target="../media/image103.png"/><Relationship Id="rId7" Type="http://schemas.openxmlformats.org/officeDocument/2006/relationships/image" Target="../media/image104.png"/><Relationship Id="rId8" Type="http://schemas.openxmlformats.org/officeDocument/2006/relationships/image" Target="../media/image105.png"/><Relationship Id="rId9" Type="http://schemas.openxmlformats.org/officeDocument/2006/relationships/image" Target="../media/image106.png"/><Relationship Id="rId10" Type="http://schemas.openxmlformats.org/officeDocument/2006/relationships/image" Target="../media/image107.png"/><Relationship Id="rId11" Type="http://schemas.openxmlformats.org/officeDocument/2006/relationships/image" Target="../media/image108.png"/><Relationship Id="rId12" Type="http://schemas.openxmlformats.org/officeDocument/2006/relationships/image" Target="../media/image109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0.png"/><Relationship Id="rId3" Type="http://schemas.openxmlformats.org/officeDocument/2006/relationships/image" Target="../media/image111.png"/><Relationship Id="rId4" Type="http://schemas.openxmlformats.org/officeDocument/2006/relationships/image" Target="../media/image112.png"/><Relationship Id="rId5" Type="http://schemas.openxmlformats.org/officeDocument/2006/relationships/image" Target="../media/image113.png"/><Relationship Id="rId6" Type="http://schemas.openxmlformats.org/officeDocument/2006/relationships/image" Target="../media/image114.png"/><Relationship Id="rId7" Type="http://schemas.openxmlformats.org/officeDocument/2006/relationships/image" Target="../media/image115.png"/><Relationship Id="rId8" Type="http://schemas.openxmlformats.org/officeDocument/2006/relationships/image" Target="../media/image116.png"/><Relationship Id="rId9" Type="http://schemas.openxmlformats.org/officeDocument/2006/relationships/image" Target="../media/image117.png"/><Relationship Id="rId10" Type="http://schemas.openxmlformats.org/officeDocument/2006/relationships/image" Target="../media/image118.png"/><Relationship Id="rId11" Type="http://schemas.openxmlformats.org/officeDocument/2006/relationships/image" Target="../media/image119.png"/><Relationship Id="rId12" Type="http://schemas.openxmlformats.org/officeDocument/2006/relationships/image" Target="../media/image120.png"/><Relationship Id="rId13" Type="http://schemas.openxmlformats.org/officeDocument/2006/relationships/image" Target="../media/image121.png"/><Relationship Id="rId14" Type="http://schemas.openxmlformats.org/officeDocument/2006/relationships/image" Target="../media/image122.png"/><Relationship Id="rId15" Type="http://schemas.openxmlformats.org/officeDocument/2006/relationships/image" Target="../media/image123.png"/><Relationship Id="rId16" Type="http://schemas.openxmlformats.org/officeDocument/2006/relationships/image" Target="../media/image124.png"/><Relationship Id="rId17" Type="http://schemas.openxmlformats.org/officeDocument/2006/relationships/image" Target="../media/image125.png"/><Relationship Id="rId18" Type="http://schemas.openxmlformats.org/officeDocument/2006/relationships/image" Target="../media/image126.png"/><Relationship Id="rId19" Type="http://schemas.openxmlformats.org/officeDocument/2006/relationships/image" Target="../media/image127.png"/><Relationship Id="rId20" Type="http://schemas.openxmlformats.org/officeDocument/2006/relationships/image" Target="../media/image128.png"/><Relationship Id="rId21" Type="http://schemas.openxmlformats.org/officeDocument/2006/relationships/image" Target="../media/image129.png"/><Relationship Id="rId22" Type="http://schemas.openxmlformats.org/officeDocument/2006/relationships/image" Target="../media/image130.png"/><Relationship Id="rId23" Type="http://schemas.openxmlformats.org/officeDocument/2006/relationships/image" Target="../media/image131.png"/><Relationship Id="rId24" Type="http://schemas.openxmlformats.org/officeDocument/2006/relationships/image" Target="../media/image132.png"/><Relationship Id="rId25" Type="http://schemas.openxmlformats.org/officeDocument/2006/relationships/image" Target="../media/image133.png"/><Relationship Id="rId26" Type="http://schemas.openxmlformats.org/officeDocument/2006/relationships/image" Target="../media/image134.png"/><Relationship Id="rId27" Type="http://schemas.openxmlformats.org/officeDocument/2006/relationships/image" Target="../media/image135.png"/><Relationship Id="rId28" Type="http://schemas.openxmlformats.org/officeDocument/2006/relationships/image" Target="../media/image136.png"/><Relationship Id="rId29" Type="http://schemas.openxmlformats.org/officeDocument/2006/relationships/image" Target="../media/image137.png"/><Relationship Id="rId30" Type="http://schemas.openxmlformats.org/officeDocument/2006/relationships/image" Target="../media/image138.png"/><Relationship Id="rId31" Type="http://schemas.openxmlformats.org/officeDocument/2006/relationships/image" Target="../media/image139.png"/><Relationship Id="rId32" Type="http://schemas.openxmlformats.org/officeDocument/2006/relationships/image" Target="../media/image140.png"/><Relationship Id="rId33" Type="http://schemas.openxmlformats.org/officeDocument/2006/relationships/image" Target="../media/image141.png"/><Relationship Id="rId34" Type="http://schemas.openxmlformats.org/officeDocument/2006/relationships/image" Target="../media/image142.png"/><Relationship Id="rId35" Type="http://schemas.openxmlformats.org/officeDocument/2006/relationships/image" Target="../media/image143.png"/><Relationship Id="rId36" Type="http://schemas.openxmlformats.org/officeDocument/2006/relationships/image" Target="../media/image144.png"/><Relationship Id="rId37" Type="http://schemas.openxmlformats.org/officeDocument/2006/relationships/image" Target="../media/image145.png"/><Relationship Id="rId38" Type="http://schemas.openxmlformats.org/officeDocument/2006/relationships/image" Target="../media/image146.png"/><Relationship Id="rId39" Type="http://schemas.openxmlformats.org/officeDocument/2006/relationships/image" Target="../media/image147.png"/><Relationship Id="rId40" Type="http://schemas.openxmlformats.org/officeDocument/2006/relationships/image" Target="../media/image148.png"/><Relationship Id="rId41" Type="http://schemas.openxmlformats.org/officeDocument/2006/relationships/image" Target="../media/image149.png"/><Relationship Id="rId42" Type="http://schemas.openxmlformats.org/officeDocument/2006/relationships/image" Target="../media/image150.png"/><Relationship Id="rId43" Type="http://schemas.openxmlformats.org/officeDocument/2006/relationships/image" Target="../media/image151.png"/><Relationship Id="rId44" Type="http://schemas.openxmlformats.org/officeDocument/2006/relationships/image" Target="../media/image152.png"/><Relationship Id="rId45" Type="http://schemas.openxmlformats.org/officeDocument/2006/relationships/image" Target="../media/image153.png"/><Relationship Id="rId46" Type="http://schemas.openxmlformats.org/officeDocument/2006/relationships/image" Target="../media/image154.png"/><Relationship Id="rId47" Type="http://schemas.openxmlformats.org/officeDocument/2006/relationships/image" Target="../media/image155.png"/><Relationship Id="rId48" Type="http://schemas.openxmlformats.org/officeDocument/2006/relationships/image" Target="../media/image156.png"/><Relationship Id="rId49" Type="http://schemas.openxmlformats.org/officeDocument/2006/relationships/image" Target="../media/image157.png"/><Relationship Id="rId50" Type="http://schemas.openxmlformats.org/officeDocument/2006/relationships/image" Target="../media/image158.png"/><Relationship Id="rId51" Type="http://schemas.openxmlformats.org/officeDocument/2006/relationships/image" Target="../media/image159.png"/><Relationship Id="rId52" Type="http://schemas.openxmlformats.org/officeDocument/2006/relationships/image" Target="../media/image160.png"/><Relationship Id="rId53" Type="http://schemas.openxmlformats.org/officeDocument/2006/relationships/image" Target="../media/image161.png"/><Relationship Id="rId54" Type="http://schemas.openxmlformats.org/officeDocument/2006/relationships/image" Target="../media/image162.png"/><Relationship Id="rId55" Type="http://schemas.openxmlformats.org/officeDocument/2006/relationships/image" Target="../media/image163.png"/><Relationship Id="rId56" Type="http://schemas.openxmlformats.org/officeDocument/2006/relationships/image" Target="../media/image164.png"/><Relationship Id="rId57" Type="http://schemas.openxmlformats.org/officeDocument/2006/relationships/image" Target="../media/image165.png"/><Relationship Id="rId58" Type="http://schemas.openxmlformats.org/officeDocument/2006/relationships/image" Target="../media/image166.png"/><Relationship Id="rId59" Type="http://schemas.openxmlformats.org/officeDocument/2006/relationships/image" Target="../media/image167.png"/><Relationship Id="rId60" Type="http://schemas.openxmlformats.org/officeDocument/2006/relationships/image" Target="../media/image168.png"/><Relationship Id="rId61" Type="http://schemas.openxmlformats.org/officeDocument/2006/relationships/image" Target="../media/image169.png"/><Relationship Id="rId62" Type="http://schemas.openxmlformats.org/officeDocument/2006/relationships/image" Target="../media/image170.png"/><Relationship Id="rId63" Type="http://schemas.openxmlformats.org/officeDocument/2006/relationships/image" Target="../media/image171.png"/><Relationship Id="rId64" Type="http://schemas.openxmlformats.org/officeDocument/2006/relationships/image" Target="../media/image172.png"/><Relationship Id="rId65" Type="http://schemas.openxmlformats.org/officeDocument/2006/relationships/image" Target="../media/image173.png"/><Relationship Id="rId66" Type="http://schemas.openxmlformats.org/officeDocument/2006/relationships/image" Target="../media/image174.png"/><Relationship Id="rId67" Type="http://schemas.openxmlformats.org/officeDocument/2006/relationships/image" Target="../media/image175.png"/><Relationship Id="rId68" Type="http://schemas.openxmlformats.org/officeDocument/2006/relationships/image" Target="../media/image176.png"/><Relationship Id="rId69" Type="http://schemas.openxmlformats.org/officeDocument/2006/relationships/image" Target="../media/image177.png"/><Relationship Id="rId70" Type="http://schemas.openxmlformats.org/officeDocument/2006/relationships/image" Target="../media/image178.png"/><Relationship Id="rId71" Type="http://schemas.openxmlformats.org/officeDocument/2006/relationships/image" Target="../media/image179.png"/><Relationship Id="rId72" Type="http://schemas.openxmlformats.org/officeDocument/2006/relationships/image" Target="../media/image180.png"/><Relationship Id="rId73" Type="http://schemas.openxmlformats.org/officeDocument/2006/relationships/image" Target="../media/image181.png"/><Relationship Id="rId74" Type="http://schemas.openxmlformats.org/officeDocument/2006/relationships/image" Target="../media/image182.png"/><Relationship Id="rId75" Type="http://schemas.openxmlformats.org/officeDocument/2006/relationships/image" Target="../media/image183.png"/><Relationship Id="rId76" Type="http://schemas.openxmlformats.org/officeDocument/2006/relationships/image" Target="../media/image184.png"/><Relationship Id="rId77" Type="http://schemas.openxmlformats.org/officeDocument/2006/relationships/image" Target="../media/image185.png"/><Relationship Id="rId78" Type="http://schemas.openxmlformats.org/officeDocument/2006/relationships/image" Target="../media/image186.png"/><Relationship Id="rId79" Type="http://schemas.openxmlformats.org/officeDocument/2006/relationships/image" Target="../media/image187.png"/><Relationship Id="rId80" Type="http://schemas.openxmlformats.org/officeDocument/2006/relationships/image" Target="../media/image188.png"/><Relationship Id="rId81" Type="http://schemas.openxmlformats.org/officeDocument/2006/relationships/image" Target="../media/image189.png"/><Relationship Id="rId82" Type="http://schemas.openxmlformats.org/officeDocument/2006/relationships/image" Target="../media/image190.png"/><Relationship Id="rId83" Type="http://schemas.openxmlformats.org/officeDocument/2006/relationships/image" Target="../media/image191.png"/><Relationship Id="rId84" Type="http://schemas.openxmlformats.org/officeDocument/2006/relationships/image" Target="../media/image192.png"/><Relationship Id="rId85" Type="http://schemas.openxmlformats.org/officeDocument/2006/relationships/image" Target="../media/image193.png"/><Relationship Id="rId86" Type="http://schemas.openxmlformats.org/officeDocument/2006/relationships/image" Target="../media/image194.png"/><Relationship Id="rId87" Type="http://schemas.openxmlformats.org/officeDocument/2006/relationships/image" Target="../media/image19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6.png"/><Relationship Id="rId3" Type="http://schemas.openxmlformats.org/officeDocument/2006/relationships/image" Target="../media/image197.png"/><Relationship Id="rId4" Type="http://schemas.openxmlformats.org/officeDocument/2006/relationships/image" Target="../media/image198.png"/><Relationship Id="rId5" Type="http://schemas.openxmlformats.org/officeDocument/2006/relationships/image" Target="../media/image199.png"/><Relationship Id="rId6" Type="http://schemas.openxmlformats.org/officeDocument/2006/relationships/image" Target="../media/image200.png"/><Relationship Id="rId7" Type="http://schemas.openxmlformats.org/officeDocument/2006/relationships/image" Target="../media/image201.png"/><Relationship Id="rId8" Type="http://schemas.openxmlformats.org/officeDocument/2006/relationships/image" Target="../media/image202.png"/><Relationship Id="rId9" Type="http://schemas.openxmlformats.org/officeDocument/2006/relationships/image" Target="../media/image203.png"/><Relationship Id="rId10" Type="http://schemas.openxmlformats.org/officeDocument/2006/relationships/image" Target="../media/image204.png"/><Relationship Id="rId11" Type="http://schemas.openxmlformats.org/officeDocument/2006/relationships/image" Target="../media/image205.png"/><Relationship Id="rId12" Type="http://schemas.openxmlformats.org/officeDocument/2006/relationships/image" Target="../media/image206.png"/><Relationship Id="rId13" Type="http://schemas.openxmlformats.org/officeDocument/2006/relationships/image" Target="../media/image207.png"/><Relationship Id="rId14" Type="http://schemas.openxmlformats.org/officeDocument/2006/relationships/image" Target="../media/image208.png"/><Relationship Id="rId15" Type="http://schemas.openxmlformats.org/officeDocument/2006/relationships/image" Target="../media/image209.png"/><Relationship Id="rId16" Type="http://schemas.openxmlformats.org/officeDocument/2006/relationships/image" Target="../media/image210.png"/><Relationship Id="rId17" Type="http://schemas.openxmlformats.org/officeDocument/2006/relationships/image" Target="../media/image211.png"/><Relationship Id="rId18" Type="http://schemas.openxmlformats.org/officeDocument/2006/relationships/image" Target="../media/image212.png"/><Relationship Id="rId19" Type="http://schemas.openxmlformats.org/officeDocument/2006/relationships/image" Target="../media/image213.png"/><Relationship Id="rId20" Type="http://schemas.openxmlformats.org/officeDocument/2006/relationships/image" Target="../media/image214.png"/><Relationship Id="rId21" Type="http://schemas.openxmlformats.org/officeDocument/2006/relationships/image" Target="../media/image215.png"/><Relationship Id="rId22" Type="http://schemas.openxmlformats.org/officeDocument/2006/relationships/image" Target="../media/image216.png"/><Relationship Id="rId23" Type="http://schemas.openxmlformats.org/officeDocument/2006/relationships/image" Target="../media/image217.png"/><Relationship Id="rId24" Type="http://schemas.openxmlformats.org/officeDocument/2006/relationships/image" Target="../media/image218.png"/><Relationship Id="rId25" Type="http://schemas.openxmlformats.org/officeDocument/2006/relationships/image" Target="../media/image219.png"/><Relationship Id="rId26" Type="http://schemas.openxmlformats.org/officeDocument/2006/relationships/image" Target="../media/image220.png"/><Relationship Id="rId27" Type="http://schemas.openxmlformats.org/officeDocument/2006/relationships/image" Target="../media/image221.png"/><Relationship Id="rId28" Type="http://schemas.openxmlformats.org/officeDocument/2006/relationships/image" Target="../media/image222.png"/><Relationship Id="rId29" Type="http://schemas.openxmlformats.org/officeDocument/2006/relationships/image" Target="../media/image223.png"/><Relationship Id="rId30" Type="http://schemas.openxmlformats.org/officeDocument/2006/relationships/image" Target="../media/image224.png"/><Relationship Id="rId31" Type="http://schemas.openxmlformats.org/officeDocument/2006/relationships/image" Target="../media/image225.png"/><Relationship Id="rId32" Type="http://schemas.openxmlformats.org/officeDocument/2006/relationships/image" Target="../media/image226.png"/><Relationship Id="rId33" Type="http://schemas.openxmlformats.org/officeDocument/2006/relationships/image" Target="../media/image227.png"/><Relationship Id="rId34" Type="http://schemas.openxmlformats.org/officeDocument/2006/relationships/image" Target="../media/image228.png"/><Relationship Id="rId35" Type="http://schemas.openxmlformats.org/officeDocument/2006/relationships/image" Target="../media/image229.png"/><Relationship Id="rId36" Type="http://schemas.openxmlformats.org/officeDocument/2006/relationships/image" Target="../media/image230.png"/><Relationship Id="rId37" Type="http://schemas.openxmlformats.org/officeDocument/2006/relationships/image" Target="../media/image231.png"/><Relationship Id="rId38" Type="http://schemas.openxmlformats.org/officeDocument/2006/relationships/image" Target="../media/image232.png"/><Relationship Id="rId39" Type="http://schemas.openxmlformats.org/officeDocument/2006/relationships/image" Target="../media/image233.png"/><Relationship Id="rId40" Type="http://schemas.openxmlformats.org/officeDocument/2006/relationships/image" Target="../media/image234.png"/><Relationship Id="rId41" Type="http://schemas.openxmlformats.org/officeDocument/2006/relationships/image" Target="../media/image235.png"/><Relationship Id="rId42" Type="http://schemas.openxmlformats.org/officeDocument/2006/relationships/image" Target="../media/image236.png"/><Relationship Id="rId43" Type="http://schemas.openxmlformats.org/officeDocument/2006/relationships/image" Target="../media/image237.png"/><Relationship Id="rId44" Type="http://schemas.openxmlformats.org/officeDocument/2006/relationships/image" Target="../media/image238.png"/><Relationship Id="rId45" Type="http://schemas.openxmlformats.org/officeDocument/2006/relationships/image" Target="../media/image239.png"/><Relationship Id="rId46" Type="http://schemas.openxmlformats.org/officeDocument/2006/relationships/image" Target="../media/image240.png"/><Relationship Id="rId47" Type="http://schemas.openxmlformats.org/officeDocument/2006/relationships/image" Target="../media/image241.png"/><Relationship Id="rId48" Type="http://schemas.openxmlformats.org/officeDocument/2006/relationships/image" Target="../media/image242.png"/><Relationship Id="rId49" Type="http://schemas.openxmlformats.org/officeDocument/2006/relationships/image" Target="../media/image243.png"/><Relationship Id="rId50" Type="http://schemas.openxmlformats.org/officeDocument/2006/relationships/image" Target="../media/image244.png"/><Relationship Id="rId51" Type="http://schemas.openxmlformats.org/officeDocument/2006/relationships/image" Target="../media/image245.png"/><Relationship Id="rId52" Type="http://schemas.openxmlformats.org/officeDocument/2006/relationships/image" Target="../media/image246.png"/><Relationship Id="rId53" Type="http://schemas.openxmlformats.org/officeDocument/2006/relationships/image" Target="../media/image247.png"/><Relationship Id="rId54" Type="http://schemas.openxmlformats.org/officeDocument/2006/relationships/image" Target="../media/image248.png"/><Relationship Id="rId55" Type="http://schemas.openxmlformats.org/officeDocument/2006/relationships/image" Target="../media/image249.png"/><Relationship Id="rId56" Type="http://schemas.openxmlformats.org/officeDocument/2006/relationships/image" Target="../media/image250.png"/><Relationship Id="rId57" Type="http://schemas.openxmlformats.org/officeDocument/2006/relationships/image" Target="../media/image251.png"/><Relationship Id="rId58" Type="http://schemas.openxmlformats.org/officeDocument/2006/relationships/image" Target="../media/image252.png"/><Relationship Id="rId59" Type="http://schemas.openxmlformats.org/officeDocument/2006/relationships/image" Target="../media/image253.png"/><Relationship Id="rId60" Type="http://schemas.openxmlformats.org/officeDocument/2006/relationships/image" Target="../media/image254.png"/><Relationship Id="rId61" Type="http://schemas.openxmlformats.org/officeDocument/2006/relationships/image" Target="../media/image255.png"/><Relationship Id="rId62" Type="http://schemas.openxmlformats.org/officeDocument/2006/relationships/image" Target="../media/image256.png"/><Relationship Id="rId63" Type="http://schemas.openxmlformats.org/officeDocument/2006/relationships/image" Target="../media/image257.png"/><Relationship Id="rId64" Type="http://schemas.openxmlformats.org/officeDocument/2006/relationships/image" Target="../media/image258.png"/><Relationship Id="rId65" Type="http://schemas.openxmlformats.org/officeDocument/2006/relationships/image" Target="../media/image259.png"/><Relationship Id="rId66" Type="http://schemas.openxmlformats.org/officeDocument/2006/relationships/image" Target="../media/image260.png"/><Relationship Id="rId67" Type="http://schemas.openxmlformats.org/officeDocument/2006/relationships/image" Target="../media/image261.png"/><Relationship Id="rId68" Type="http://schemas.openxmlformats.org/officeDocument/2006/relationships/image" Target="../media/image26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3.png"/><Relationship Id="rId3" Type="http://schemas.openxmlformats.org/officeDocument/2006/relationships/image" Target="../media/image264.png"/><Relationship Id="rId4" Type="http://schemas.openxmlformats.org/officeDocument/2006/relationships/image" Target="../media/image265.png"/><Relationship Id="rId5" Type="http://schemas.openxmlformats.org/officeDocument/2006/relationships/image" Target="../media/image266.png"/><Relationship Id="rId6" Type="http://schemas.openxmlformats.org/officeDocument/2006/relationships/image" Target="../media/image267.png"/><Relationship Id="rId7" Type="http://schemas.openxmlformats.org/officeDocument/2006/relationships/image" Target="../media/image268.png"/><Relationship Id="rId8" Type="http://schemas.openxmlformats.org/officeDocument/2006/relationships/image" Target="../media/image269.png"/><Relationship Id="rId9" Type="http://schemas.openxmlformats.org/officeDocument/2006/relationships/image" Target="../media/image270.png"/><Relationship Id="rId10" Type="http://schemas.openxmlformats.org/officeDocument/2006/relationships/image" Target="../media/image271.png"/><Relationship Id="rId11" Type="http://schemas.openxmlformats.org/officeDocument/2006/relationships/image" Target="../media/image272.png"/><Relationship Id="rId12" Type="http://schemas.openxmlformats.org/officeDocument/2006/relationships/image" Target="../media/image273.png"/><Relationship Id="rId13" Type="http://schemas.openxmlformats.org/officeDocument/2006/relationships/image" Target="../media/image274.png"/><Relationship Id="rId14" Type="http://schemas.openxmlformats.org/officeDocument/2006/relationships/image" Target="../media/image275.png"/><Relationship Id="rId15" Type="http://schemas.openxmlformats.org/officeDocument/2006/relationships/image" Target="../media/image276.png"/><Relationship Id="rId16" Type="http://schemas.openxmlformats.org/officeDocument/2006/relationships/image" Target="../media/image277.png"/><Relationship Id="rId17" Type="http://schemas.openxmlformats.org/officeDocument/2006/relationships/image" Target="../media/image278.png"/><Relationship Id="rId18" Type="http://schemas.openxmlformats.org/officeDocument/2006/relationships/image" Target="../media/image279.png"/><Relationship Id="rId19" Type="http://schemas.openxmlformats.org/officeDocument/2006/relationships/image" Target="../media/image280.png"/><Relationship Id="rId20" Type="http://schemas.openxmlformats.org/officeDocument/2006/relationships/image" Target="../media/image281.png"/><Relationship Id="rId21" Type="http://schemas.openxmlformats.org/officeDocument/2006/relationships/image" Target="../media/image282.png"/><Relationship Id="rId22" Type="http://schemas.openxmlformats.org/officeDocument/2006/relationships/image" Target="../media/image283.png"/><Relationship Id="rId23" Type="http://schemas.openxmlformats.org/officeDocument/2006/relationships/image" Target="../media/image284.png"/><Relationship Id="rId24" Type="http://schemas.openxmlformats.org/officeDocument/2006/relationships/image" Target="../media/image285.png"/><Relationship Id="rId25" Type="http://schemas.openxmlformats.org/officeDocument/2006/relationships/image" Target="../media/image286.png"/><Relationship Id="rId26" Type="http://schemas.openxmlformats.org/officeDocument/2006/relationships/image" Target="../media/image287.png"/><Relationship Id="rId27" Type="http://schemas.openxmlformats.org/officeDocument/2006/relationships/image" Target="../media/image288.png"/><Relationship Id="rId28" Type="http://schemas.openxmlformats.org/officeDocument/2006/relationships/image" Target="../media/image289.png"/><Relationship Id="rId29" Type="http://schemas.openxmlformats.org/officeDocument/2006/relationships/image" Target="../media/image290.png"/><Relationship Id="rId30" Type="http://schemas.openxmlformats.org/officeDocument/2006/relationships/image" Target="../media/image291.png"/><Relationship Id="rId31" Type="http://schemas.openxmlformats.org/officeDocument/2006/relationships/image" Target="../media/image292.png"/><Relationship Id="rId32" Type="http://schemas.openxmlformats.org/officeDocument/2006/relationships/image" Target="../media/image293.png"/><Relationship Id="rId33" Type="http://schemas.openxmlformats.org/officeDocument/2006/relationships/image" Target="../media/image294.png"/><Relationship Id="rId34" Type="http://schemas.openxmlformats.org/officeDocument/2006/relationships/image" Target="../media/image295.png"/><Relationship Id="rId35" Type="http://schemas.openxmlformats.org/officeDocument/2006/relationships/image" Target="../media/image296.png"/><Relationship Id="rId36" Type="http://schemas.openxmlformats.org/officeDocument/2006/relationships/image" Target="../media/image297.png"/><Relationship Id="rId37" Type="http://schemas.openxmlformats.org/officeDocument/2006/relationships/image" Target="../media/image298.png"/><Relationship Id="rId38" Type="http://schemas.openxmlformats.org/officeDocument/2006/relationships/image" Target="../media/image299.png"/><Relationship Id="rId39" Type="http://schemas.openxmlformats.org/officeDocument/2006/relationships/image" Target="../media/image300.png"/><Relationship Id="rId40" Type="http://schemas.openxmlformats.org/officeDocument/2006/relationships/image" Target="../media/image301.png"/><Relationship Id="rId41" Type="http://schemas.openxmlformats.org/officeDocument/2006/relationships/image" Target="../media/image302.png"/><Relationship Id="rId42" Type="http://schemas.openxmlformats.org/officeDocument/2006/relationships/image" Target="../media/image303.png"/><Relationship Id="rId43" Type="http://schemas.openxmlformats.org/officeDocument/2006/relationships/image" Target="../media/image304.png"/><Relationship Id="rId44" Type="http://schemas.openxmlformats.org/officeDocument/2006/relationships/image" Target="../media/image305.png"/><Relationship Id="rId45" Type="http://schemas.openxmlformats.org/officeDocument/2006/relationships/image" Target="../media/image306.png"/><Relationship Id="rId46" Type="http://schemas.openxmlformats.org/officeDocument/2006/relationships/image" Target="../media/image307.png"/><Relationship Id="rId47" Type="http://schemas.openxmlformats.org/officeDocument/2006/relationships/image" Target="../media/image308.png"/><Relationship Id="rId48" Type="http://schemas.openxmlformats.org/officeDocument/2006/relationships/image" Target="../media/image309.png"/><Relationship Id="rId49" Type="http://schemas.openxmlformats.org/officeDocument/2006/relationships/image" Target="../media/image310.png"/><Relationship Id="rId50" Type="http://schemas.openxmlformats.org/officeDocument/2006/relationships/image" Target="../media/image311.png"/><Relationship Id="rId51" Type="http://schemas.openxmlformats.org/officeDocument/2006/relationships/image" Target="../media/image312.png"/><Relationship Id="rId52" Type="http://schemas.openxmlformats.org/officeDocument/2006/relationships/image" Target="../media/image313.png"/><Relationship Id="rId53" Type="http://schemas.openxmlformats.org/officeDocument/2006/relationships/image" Target="../media/image314.png"/><Relationship Id="rId54" Type="http://schemas.openxmlformats.org/officeDocument/2006/relationships/image" Target="../media/image315.png"/><Relationship Id="rId55" Type="http://schemas.openxmlformats.org/officeDocument/2006/relationships/image" Target="../media/image316.png"/><Relationship Id="rId56" Type="http://schemas.openxmlformats.org/officeDocument/2006/relationships/image" Target="../media/image317.png"/><Relationship Id="rId57" Type="http://schemas.openxmlformats.org/officeDocument/2006/relationships/image" Target="../media/image318.png"/><Relationship Id="rId58" Type="http://schemas.openxmlformats.org/officeDocument/2006/relationships/image" Target="../media/image319.png"/><Relationship Id="rId59" Type="http://schemas.openxmlformats.org/officeDocument/2006/relationships/image" Target="../media/image320.png"/><Relationship Id="rId60" Type="http://schemas.openxmlformats.org/officeDocument/2006/relationships/image" Target="../media/image321.png"/><Relationship Id="rId61" Type="http://schemas.openxmlformats.org/officeDocument/2006/relationships/image" Target="../media/image322.png"/><Relationship Id="rId62" Type="http://schemas.openxmlformats.org/officeDocument/2006/relationships/image" Target="../media/image323.png"/><Relationship Id="rId63" Type="http://schemas.openxmlformats.org/officeDocument/2006/relationships/image" Target="../media/image324.png"/><Relationship Id="rId64" Type="http://schemas.openxmlformats.org/officeDocument/2006/relationships/image" Target="../media/image325.png"/><Relationship Id="rId65" Type="http://schemas.openxmlformats.org/officeDocument/2006/relationships/image" Target="../media/image326.png"/><Relationship Id="rId66" Type="http://schemas.openxmlformats.org/officeDocument/2006/relationships/image" Target="../media/image327.png"/><Relationship Id="rId67" Type="http://schemas.openxmlformats.org/officeDocument/2006/relationships/image" Target="../media/image328.png"/><Relationship Id="rId68" Type="http://schemas.openxmlformats.org/officeDocument/2006/relationships/image" Target="../media/image329.png"/><Relationship Id="rId69" Type="http://schemas.openxmlformats.org/officeDocument/2006/relationships/image" Target="../media/image330.png"/><Relationship Id="rId70" Type="http://schemas.openxmlformats.org/officeDocument/2006/relationships/image" Target="../media/image331.png"/><Relationship Id="rId71" Type="http://schemas.openxmlformats.org/officeDocument/2006/relationships/image" Target="../media/image332.png"/><Relationship Id="rId72" Type="http://schemas.openxmlformats.org/officeDocument/2006/relationships/image" Target="../media/image333.png"/><Relationship Id="rId73" Type="http://schemas.openxmlformats.org/officeDocument/2006/relationships/image" Target="../media/image334.png"/><Relationship Id="rId74" Type="http://schemas.openxmlformats.org/officeDocument/2006/relationships/image" Target="../media/image335.png"/><Relationship Id="rId75" Type="http://schemas.openxmlformats.org/officeDocument/2006/relationships/image" Target="../media/image336.png"/><Relationship Id="rId76" Type="http://schemas.openxmlformats.org/officeDocument/2006/relationships/image" Target="../media/image337.png"/><Relationship Id="rId77" Type="http://schemas.openxmlformats.org/officeDocument/2006/relationships/image" Target="../media/image338.png"/><Relationship Id="rId78" Type="http://schemas.openxmlformats.org/officeDocument/2006/relationships/image" Target="../media/image339.png"/><Relationship Id="rId79" Type="http://schemas.openxmlformats.org/officeDocument/2006/relationships/image" Target="../media/image340.png"/><Relationship Id="rId80" Type="http://schemas.openxmlformats.org/officeDocument/2006/relationships/image" Target="../media/image341.png"/><Relationship Id="rId81" Type="http://schemas.openxmlformats.org/officeDocument/2006/relationships/image" Target="../media/image342.png"/><Relationship Id="rId82" Type="http://schemas.openxmlformats.org/officeDocument/2006/relationships/image" Target="../media/image343.png"/><Relationship Id="rId83" Type="http://schemas.openxmlformats.org/officeDocument/2006/relationships/image" Target="../media/image344.png"/><Relationship Id="rId84" Type="http://schemas.openxmlformats.org/officeDocument/2006/relationships/image" Target="../media/image345.png"/><Relationship Id="rId85" Type="http://schemas.openxmlformats.org/officeDocument/2006/relationships/image" Target="../media/image346.png"/><Relationship Id="rId86" Type="http://schemas.openxmlformats.org/officeDocument/2006/relationships/image" Target="../media/image347.png"/><Relationship Id="rId87" Type="http://schemas.openxmlformats.org/officeDocument/2006/relationships/image" Target="../media/image348.png"/><Relationship Id="rId88" Type="http://schemas.openxmlformats.org/officeDocument/2006/relationships/image" Target="../media/image349.png"/><Relationship Id="rId89" Type="http://schemas.openxmlformats.org/officeDocument/2006/relationships/image" Target="../media/image350.png"/><Relationship Id="rId90" Type="http://schemas.openxmlformats.org/officeDocument/2006/relationships/image" Target="../media/image351.png"/><Relationship Id="rId91" Type="http://schemas.openxmlformats.org/officeDocument/2006/relationships/image" Target="../media/image352.png"/><Relationship Id="rId92" Type="http://schemas.openxmlformats.org/officeDocument/2006/relationships/image" Target="../media/image353.png"/><Relationship Id="rId93" Type="http://schemas.openxmlformats.org/officeDocument/2006/relationships/image" Target="../media/image354.png"/><Relationship Id="rId94" Type="http://schemas.openxmlformats.org/officeDocument/2006/relationships/image" Target="../media/image35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2" name="Drawing"/>
          <p:cNvGrpSpPr/>
          <p:nvPr/>
        </p:nvGrpSpPr>
        <p:grpSpPr>
          <a:xfrm>
            <a:off x="1335830" y="1451731"/>
            <a:ext cx="10974704" cy="7857378"/>
            <a:chOff x="0" y="0"/>
            <a:chExt cx="10974702" cy="7857376"/>
          </a:xfrm>
        </p:grpSpPr>
        <p:sp>
          <p:nvSpPr>
            <p:cNvPr id="119" name="Line"/>
            <p:cNvSpPr/>
            <p:nvPr/>
          </p:nvSpPr>
          <p:spPr>
            <a:xfrm>
              <a:off x="286859" y="455187"/>
              <a:ext cx="130940" cy="60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532" fill="norm" stroke="1" extrusionOk="0">
                  <a:moveTo>
                    <a:pt x="1476" y="7331"/>
                  </a:moveTo>
                  <a:cubicBezTo>
                    <a:pt x="1477" y="8079"/>
                    <a:pt x="1477" y="8826"/>
                    <a:pt x="1983" y="10097"/>
                  </a:cubicBezTo>
                  <a:cubicBezTo>
                    <a:pt x="2489" y="11367"/>
                    <a:pt x="3502" y="13161"/>
                    <a:pt x="4345" y="15030"/>
                  </a:cubicBezTo>
                  <a:cubicBezTo>
                    <a:pt x="5189" y="16898"/>
                    <a:pt x="5864" y="18841"/>
                    <a:pt x="6539" y="20000"/>
                  </a:cubicBezTo>
                  <a:cubicBezTo>
                    <a:pt x="7214" y="21158"/>
                    <a:pt x="7889" y="21532"/>
                    <a:pt x="8226" y="21532"/>
                  </a:cubicBezTo>
                  <a:cubicBezTo>
                    <a:pt x="8564" y="21532"/>
                    <a:pt x="8564" y="21158"/>
                    <a:pt x="8058" y="19663"/>
                  </a:cubicBezTo>
                  <a:cubicBezTo>
                    <a:pt x="7552" y="18169"/>
                    <a:pt x="6539" y="15553"/>
                    <a:pt x="5189" y="12937"/>
                  </a:cubicBezTo>
                  <a:cubicBezTo>
                    <a:pt x="3839" y="10321"/>
                    <a:pt x="2151" y="7705"/>
                    <a:pt x="1139" y="5687"/>
                  </a:cubicBezTo>
                  <a:cubicBezTo>
                    <a:pt x="127" y="3669"/>
                    <a:pt x="-211" y="2249"/>
                    <a:pt x="127" y="1389"/>
                  </a:cubicBezTo>
                  <a:cubicBezTo>
                    <a:pt x="464" y="530"/>
                    <a:pt x="1477" y="231"/>
                    <a:pt x="2995" y="81"/>
                  </a:cubicBezTo>
                  <a:cubicBezTo>
                    <a:pt x="4514" y="-68"/>
                    <a:pt x="6539" y="-68"/>
                    <a:pt x="9577" y="567"/>
                  </a:cubicBezTo>
                  <a:cubicBezTo>
                    <a:pt x="12614" y="1203"/>
                    <a:pt x="16664" y="2473"/>
                    <a:pt x="18858" y="4005"/>
                  </a:cubicBezTo>
                  <a:cubicBezTo>
                    <a:pt x="21052" y="5538"/>
                    <a:pt x="21389" y="7331"/>
                    <a:pt x="20208" y="8527"/>
                  </a:cubicBezTo>
                  <a:cubicBezTo>
                    <a:pt x="19027" y="9723"/>
                    <a:pt x="16326" y="10321"/>
                    <a:pt x="13289" y="10583"/>
                  </a:cubicBezTo>
                  <a:cubicBezTo>
                    <a:pt x="10251" y="10844"/>
                    <a:pt x="6877" y="10769"/>
                    <a:pt x="3502" y="10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540947" y="167263"/>
              <a:ext cx="193323" cy="532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61" fill="norm" stroke="1" extrusionOk="0">
                  <a:moveTo>
                    <a:pt x="15104" y="13329"/>
                  </a:moveTo>
                  <a:cubicBezTo>
                    <a:pt x="14165" y="12731"/>
                    <a:pt x="13226" y="12134"/>
                    <a:pt x="12169" y="11792"/>
                  </a:cubicBezTo>
                  <a:cubicBezTo>
                    <a:pt x="11113" y="11451"/>
                    <a:pt x="9939" y="11365"/>
                    <a:pt x="7943" y="12219"/>
                  </a:cubicBezTo>
                  <a:cubicBezTo>
                    <a:pt x="5947" y="13073"/>
                    <a:pt x="3130" y="14866"/>
                    <a:pt x="1604" y="16402"/>
                  </a:cubicBezTo>
                  <a:cubicBezTo>
                    <a:pt x="78" y="17939"/>
                    <a:pt x="-157" y="19220"/>
                    <a:pt x="78" y="20031"/>
                  </a:cubicBezTo>
                  <a:cubicBezTo>
                    <a:pt x="313" y="20842"/>
                    <a:pt x="1017" y="21183"/>
                    <a:pt x="1956" y="21354"/>
                  </a:cubicBezTo>
                  <a:cubicBezTo>
                    <a:pt x="2895" y="21525"/>
                    <a:pt x="4069" y="21525"/>
                    <a:pt x="5478" y="21098"/>
                  </a:cubicBezTo>
                  <a:cubicBezTo>
                    <a:pt x="6886" y="20671"/>
                    <a:pt x="8530" y="19817"/>
                    <a:pt x="9704" y="17854"/>
                  </a:cubicBezTo>
                  <a:cubicBezTo>
                    <a:pt x="10878" y="15890"/>
                    <a:pt x="11582" y="12817"/>
                    <a:pt x="11934" y="9786"/>
                  </a:cubicBezTo>
                  <a:cubicBezTo>
                    <a:pt x="12286" y="6755"/>
                    <a:pt x="12286" y="3767"/>
                    <a:pt x="12169" y="2059"/>
                  </a:cubicBezTo>
                  <a:cubicBezTo>
                    <a:pt x="12052" y="352"/>
                    <a:pt x="11817" y="-75"/>
                    <a:pt x="11582" y="10"/>
                  </a:cubicBezTo>
                  <a:cubicBezTo>
                    <a:pt x="11347" y="96"/>
                    <a:pt x="11113" y="693"/>
                    <a:pt x="11113" y="2486"/>
                  </a:cubicBezTo>
                  <a:cubicBezTo>
                    <a:pt x="11113" y="4279"/>
                    <a:pt x="11347" y="7267"/>
                    <a:pt x="12169" y="10042"/>
                  </a:cubicBezTo>
                  <a:cubicBezTo>
                    <a:pt x="12991" y="12817"/>
                    <a:pt x="14400" y="15378"/>
                    <a:pt x="15456" y="16872"/>
                  </a:cubicBezTo>
                  <a:cubicBezTo>
                    <a:pt x="16513" y="18366"/>
                    <a:pt x="17217" y="18793"/>
                    <a:pt x="18156" y="18921"/>
                  </a:cubicBezTo>
                  <a:cubicBezTo>
                    <a:pt x="19095" y="19049"/>
                    <a:pt x="20269" y="18878"/>
                    <a:pt x="21443" y="18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835873" y="137964"/>
              <a:ext cx="133347" cy="46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99" fill="norm" stroke="1" extrusionOk="0">
                  <a:moveTo>
                    <a:pt x="21262" y="1942"/>
                  </a:moveTo>
                  <a:cubicBezTo>
                    <a:pt x="18899" y="1261"/>
                    <a:pt x="16537" y="580"/>
                    <a:pt x="14174" y="240"/>
                  </a:cubicBezTo>
                  <a:cubicBezTo>
                    <a:pt x="11812" y="-101"/>
                    <a:pt x="9450" y="-101"/>
                    <a:pt x="7256" y="385"/>
                  </a:cubicBezTo>
                  <a:cubicBezTo>
                    <a:pt x="5062" y="872"/>
                    <a:pt x="3037" y="1845"/>
                    <a:pt x="1687" y="3888"/>
                  </a:cubicBezTo>
                  <a:cubicBezTo>
                    <a:pt x="337" y="5931"/>
                    <a:pt x="-338" y="9045"/>
                    <a:pt x="168" y="12158"/>
                  </a:cubicBezTo>
                  <a:cubicBezTo>
                    <a:pt x="674" y="15272"/>
                    <a:pt x="2362" y="18385"/>
                    <a:pt x="4049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740619" y="408818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7600"/>
                    <a:pt x="5538" y="13600"/>
                    <a:pt x="9138" y="10000"/>
                  </a:cubicBezTo>
                  <a:cubicBezTo>
                    <a:pt x="12738" y="6400"/>
                    <a:pt x="17169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045419" y="345318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064469" y="50406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508969" y="109390"/>
              <a:ext cx="95251" cy="50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1916"/>
                  </a:moveTo>
                  <a:cubicBezTo>
                    <a:pt x="18720" y="1291"/>
                    <a:pt x="15840" y="666"/>
                    <a:pt x="12960" y="309"/>
                  </a:cubicBezTo>
                  <a:cubicBezTo>
                    <a:pt x="10080" y="-48"/>
                    <a:pt x="7200" y="-137"/>
                    <a:pt x="5280" y="265"/>
                  </a:cubicBezTo>
                  <a:cubicBezTo>
                    <a:pt x="3360" y="666"/>
                    <a:pt x="2400" y="1559"/>
                    <a:pt x="1920" y="3746"/>
                  </a:cubicBezTo>
                  <a:cubicBezTo>
                    <a:pt x="1440" y="5932"/>
                    <a:pt x="1440" y="9413"/>
                    <a:pt x="1680" y="12225"/>
                  </a:cubicBezTo>
                  <a:cubicBezTo>
                    <a:pt x="1920" y="15037"/>
                    <a:pt x="2400" y="17179"/>
                    <a:pt x="2160" y="18607"/>
                  </a:cubicBezTo>
                  <a:cubicBezTo>
                    <a:pt x="1920" y="20035"/>
                    <a:pt x="960" y="20749"/>
                    <a:pt x="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426419" y="402468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643" y="10800"/>
                  </a:cubicBezTo>
                  <a:cubicBezTo>
                    <a:pt x="1286" y="8000"/>
                    <a:pt x="2571" y="6400"/>
                    <a:pt x="6171" y="4800"/>
                  </a:cubicBezTo>
                  <a:cubicBezTo>
                    <a:pt x="9771" y="3200"/>
                    <a:pt x="15686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712747" y="153305"/>
              <a:ext cx="122517" cy="43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26" fill="norm" stroke="1" extrusionOk="0">
                  <a:moveTo>
                    <a:pt x="20768" y="2605"/>
                  </a:moveTo>
                  <a:cubicBezTo>
                    <a:pt x="21134" y="1762"/>
                    <a:pt x="21500" y="919"/>
                    <a:pt x="20768" y="445"/>
                  </a:cubicBezTo>
                  <a:cubicBezTo>
                    <a:pt x="20036" y="-30"/>
                    <a:pt x="18205" y="-135"/>
                    <a:pt x="16008" y="181"/>
                  </a:cubicBezTo>
                  <a:cubicBezTo>
                    <a:pt x="13812" y="497"/>
                    <a:pt x="11249" y="1235"/>
                    <a:pt x="8503" y="3553"/>
                  </a:cubicBezTo>
                  <a:cubicBezTo>
                    <a:pt x="5758" y="5871"/>
                    <a:pt x="2829" y="9769"/>
                    <a:pt x="1364" y="12667"/>
                  </a:cubicBezTo>
                  <a:cubicBezTo>
                    <a:pt x="-100" y="15565"/>
                    <a:pt x="-100" y="17461"/>
                    <a:pt x="83" y="18673"/>
                  </a:cubicBezTo>
                  <a:cubicBezTo>
                    <a:pt x="266" y="19885"/>
                    <a:pt x="632" y="20411"/>
                    <a:pt x="1731" y="20780"/>
                  </a:cubicBezTo>
                  <a:cubicBezTo>
                    <a:pt x="2829" y="21149"/>
                    <a:pt x="4659" y="21360"/>
                    <a:pt x="5758" y="21412"/>
                  </a:cubicBezTo>
                  <a:cubicBezTo>
                    <a:pt x="6856" y="21465"/>
                    <a:pt x="7222" y="21360"/>
                    <a:pt x="7588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813769" y="310303"/>
              <a:ext cx="292101" cy="20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4918"/>
                  </a:moveTo>
                  <a:cubicBezTo>
                    <a:pt x="0" y="3609"/>
                    <a:pt x="0" y="2300"/>
                    <a:pt x="548" y="1645"/>
                  </a:cubicBezTo>
                  <a:cubicBezTo>
                    <a:pt x="1096" y="991"/>
                    <a:pt x="2191" y="991"/>
                    <a:pt x="3365" y="2300"/>
                  </a:cubicBezTo>
                  <a:cubicBezTo>
                    <a:pt x="4539" y="3609"/>
                    <a:pt x="5791" y="6227"/>
                    <a:pt x="6104" y="9282"/>
                  </a:cubicBezTo>
                  <a:cubicBezTo>
                    <a:pt x="6417" y="12336"/>
                    <a:pt x="5791" y="15827"/>
                    <a:pt x="5009" y="18118"/>
                  </a:cubicBezTo>
                  <a:cubicBezTo>
                    <a:pt x="4226" y="20409"/>
                    <a:pt x="3287" y="21500"/>
                    <a:pt x="2739" y="21500"/>
                  </a:cubicBezTo>
                  <a:cubicBezTo>
                    <a:pt x="2191" y="21500"/>
                    <a:pt x="2035" y="20409"/>
                    <a:pt x="2739" y="17355"/>
                  </a:cubicBezTo>
                  <a:cubicBezTo>
                    <a:pt x="3443" y="14300"/>
                    <a:pt x="5009" y="9282"/>
                    <a:pt x="6026" y="6336"/>
                  </a:cubicBezTo>
                  <a:cubicBezTo>
                    <a:pt x="7043" y="3391"/>
                    <a:pt x="7513" y="2518"/>
                    <a:pt x="8217" y="1645"/>
                  </a:cubicBezTo>
                  <a:cubicBezTo>
                    <a:pt x="8922" y="773"/>
                    <a:pt x="9861" y="-100"/>
                    <a:pt x="10330" y="9"/>
                  </a:cubicBezTo>
                  <a:cubicBezTo>
                    <a:pt x="10800" y="118"/>
                    <a:pt x="10800" y="1209"/>
                    <a:pt x="10643" y="3282"/>
                  </a:cubicBezTo>
                  <a:cubicBezTo>
                    <a:pt x="10487" y="5355"/>
                    <a:pt x="10174" y="8409"/>
                    <a:pt x="10017" y="10482"/>
                  </a:cubicBezTo>
                  <a:cubicBezTo>
                    <a:pt x="9861" y="12555"/>
                    <a:pt x="9861" y="13645"/>
                    <a:pt x="10174" y="14518"/>
                  </a:cubicBezTo>
                  <a:cubicBezTo>
                    <a:pt x="10487" y="15391"/>
                    <a:pt x="11113" y="16045"/>
                    <a:pt x="13070" y="15936"/>
                  </a:cubicBezTo>
                  <a:cubicBezTo>
                    <a:pt x="15026" y="15827"/>
                    <a:pt x="18313" y="14955"/>
                    <a:pt x="21600" y="14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156669" y="167518"/>
              <a:ext cx="5666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0" y="0"/>
                  </a:moveTo>
                  <a:cubicBezTo>
                    <a:pt x="4629" y="1766"/>
                    <a:pt x="9257" y="3532"/>
                    <a:pt x="13500" y="6317"/>
                  </a:cubicBezTo>
                  <a:cubicBezTo>
                    <a:pt x="17743" y="9102"/>
                    <a:pt x="21600" y="12906"/>
                    <a:pt x="20443" y="15623"/>
                  </a:cubicBezTo>
                  <a:cubicBezTo>
                    <a:pt x="19286" y="18340"/>
                    <a:pt x="13114" y="19970"/>
                    <a:pt x="69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306961" y="154818"/>
              <a:ext cx="1810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582"/>
                    <a:pt x="1332" y="9164"/>
                    <a:pt x="132" y="12764"/>
                  </a:cubicBezTo>
                  <a:cubicBezTo>
                    <a:pt x="-1068" y="16364"/>
                    <a:pt x="6132" y="18982"/>
                    <a:pt x="133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388569" y="148468"/>
              <a:ext cx="1" cy="50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540969" y="336705"/>
              <a:ext cx="127001" cy="19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945"/>
                  </a:moveTo>
                  <a:cubicBezTo>
                    <a:pt x="3960" y="2571"/>
                    <a:pt x="7920" y="4197"/>
                    <a:pt x="10260" y="6868"/>
                  </a:cubicBezTo>
                  <a:cubicBezTo>
                    <a:pt x="12600" y="9539"/>
                    <a:pt x="13320" y="13255"/>
                    <a:pt x="13320" y="15694"/>
                  </a:cubicBezTo>
                  <a:cubicBezTo>
                    <a:pt x="13320" y="18132"/>
                    <a:pt x="12600" y="19294"/>
                    <a:pt x="11160" y="20107"/>
                  </a:cubicBezTo>
                  <a:cubicBezTo>
                    <a:pt x="9720" y="20919"/>
                    <a:pt x="7560" y="21384"/>
                    <a:pt x="6300" y="21036"/>
                  </a:cubicBezTo>
                  <a:cubicBezTo>
                    <a:pt x="5040" y="20687"/>
                    <a:pt x="4680" y="19526"/>
                    <a:pt x="5040" y="16507"/>
                  </a:cubicBezTo>
                  <a:cubicBezTo>
                    <a:pt x="5400" y="13487"/>
                    <a:pt x="6480" y="8610"/>
                    <a:pt x="8460" y="5474"/>
                  </a:cubicBezTo>
                  <a:cubicBezTo>
                    <a:pt x="10440" y="2339"/>
                    <a:pt x="13320" y="945"/>
                    <a:pt x="15660" y="365"/>
                  </a:cubicBezTo>
                  <a:cubicBezTo>
                    <a:pt x="18000" y="-216"/>
                    <a:pt x="19800" y="16"/>
                    <a:pt x="21600" y="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669292" y="134639"/>
              <a:ext cx="392378" cy="42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30" fill="norm" stroke="1" extrusionOk="0">
                  <a:moveTo>
                    <a:pt x="6546" y="11605"/>
                  </a:moveTo>
                  <a:cubicBezTo>
                    <a:pt x="6314" y="10857"/>
                    <a:pt x="6082" y="10108"/>
                    <a:pt x="5617" y="9734"/>
                  </a:cubicBezTo>
                  <a:cubicBezTo>
                    <a:pt x="5153" y="9360"/>
                    <a:pt x="4456" y="9360"/>
                    <a:pt x="3759" y="9895"/>
                  </a:cubicBezTo>
                  <a:cubicBezTo>
                    <a:pt x="3062" y="10429"/>
                    <a:pt x="2366" y="11499"/>
                    <a:pt x="1727" y="12996"/>
                  </a:cubicBezTo>
                  <a:cubicBezTo>
                    <a:pt x="1088" y="14493"/>
                    <a:pt x="508" y="16417"/>
                    <a:pt x="217" y="17914"/>
                  </a:cubicBezTo>
                  <a:cubicBezTo>
                    <a:pt x="-73" y="19411"/>
                    <a:pt x="-73" y="20481"/>
                    <a:pt x="217" y="20962"/>
                  </a:cubicBezTo>
                  <a:cubicBezTo>
                    <a:pt x="508" y="21443"/>
                    <a:pt x="1088" y="21336"/>
                    <a:pt x="1785" y="20534"/>
                  </a:cubicBezTo>
                  <a:cubicBezTo>
                    <a:pt x="2482" y="19732"/>
                    <a:pt x="3295" y="18235"/>
                    <a:pt x="3817" y="17273"/>
                  </a:cubicBezTo>
                  <a:cubicBezTo>
                    <a:pt x="4340" y="16310"/>
                    <a:pt x="4572" y="15883"/>
                    <a:pt x="4746" y="16203"/>
                  </a:cubicBezTo>
                  <a:cubicBezTo>
                    <a:pt x="4921" y="16524"/>
                    <a:pt x="5037" y="17594"/>
                    <a:pt x="5385" y="18021"/>
                  </a:cubicBezTo>
                  <a:cubicBezTo>
                    <a:pt x="5733" y="18449"/>
                    <a:pt x="6314" y="18235"/>
                    <a:pt x="7359" y="17059"/>
                  </a:cubicBezTo>
                  <a:cubicBezTo>
                    <a:pt x="8404" y="15883"/>
                    <a:pt x="9914" y="13744"/>
                    <a:pt x="11366" y="10910"/>
                  </a:cubicBezTo>
                  <a:cubicBezTo>
                    <a:pt x="12817" y="8077"/>
                    <a:pt x="14211" y="4548"/>
                    <a:pt x="14966" y="2516"/>
                  </a:cubicBezTo>
                  <a:cubicBezTo>
                    <a:pt x="15721" y="485"/>
                    <a:pt x="15837" y="-50"/>
                    <a:pt x="15779" y="3"/>
                  </a:cubicBezTo>
                  <a:cubicBezTo>
                    <a:pt x="15721" y="57"/>
                    <a:pt x="15488" y="699"/>
                    <a:pt x="14792" y="2944"/>
                  </a:cubicBezTo>
                  <a:cubicBezTo>
                    <a:pt x="14095" y="5190"/>
                    <a:pt x="12933" y="9039"/>
                    <a:pt x="12295" y="11766"/>
                  </a:cubicBezTo>
                  <a:cubicBezTo>
                    <a:pt x="11656" y="14493"/>
                    <a:pt x="11540" y="16097"/>
                    <a:pt x="11656" y="17112"/>
                  </a:cubicBezTo>
                  <a:cubicBezTo>
                    <a:pt x="11772" y="18128"/>
                    <a:pt x="12121" y="18556"/>
                    <a:pt x="12585" y="18663"/>
                  </a:cubicBezTo>
                  <a:cubicBezTo>
                    <a:pt x="13050" y="18770"/>
                    <a:pt x="13630" y="18556"/>
                    <a:pt x="14443" y="17594"/>
                  </a:cubicBezTo>
                  <a:cubicBezTo>
                    <a:pt x="15256" y="16631"/>
                    <a:pt x="16301" y="14920"/>
                    <a:pt x="16824" y="13798"/>
                  </a:cubicBezTo>
                  <a:cubicBezTo>
                    <a:pt x="17346" y="12675"/>
                    <a:pt x="17346" y="12140"/>
                    <a:pt x="17056" y="12140"/>
                  </a:cubicBezTo>
                  <a:cubicBezTo>
                    <a:pt x="16766" y="12140"/>
                    <a:pt x="16185" y="12675"/>
                    <a:pt x="15604" y="14065"/>
                  </a:cubicBezTo>
                  <a:cubicBezTo>
                    <a:pt x="15024" y="15455"/>
                    <a:pt x="14443" y="17700"/>
                    <a:pt x="14327" y="19144"/>
                  </a:cubicBezTo>
                  <a:cubicBezTo>
                    <a:pt x="14211" y="20588"/>
                    <a:pt x="14559" y="21229"/>
                    <a:pt x="15488" y="21390"/>
                  </a:cubicBezTo>
                  <a:cubicBezTo>
                    <a:pt x="16417" y="21550"/>
                    <a:pt x="17927" y="21229"/>
                    <a:pt x="19030" y="20427"/>
                  </a:cubicBezTo>
                  <a:cubicBezTo>
                    <a:pt x="20133" y="19625"/>
                    <a:pt x="20830" y="18342"/>
                    <a:pt x="21527" y="17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890219" y="269118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548502" y="153089"/>
              <a:ext cx="446618" cy="669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9009" y="7775"/>
                  </a:moveTo>
                  <a:cubicBezTo>
                    <a:pt x="8497" y="7504"/>
                    <a:pt x="7985" y="7233"/>
                    <a:pt x="7217" y="7097"/>
                  </a:cubicBezTo>
                  <a:cubicBezTo>
                    <a:pt x="6449" y="6962"/>
                    <a:pt x="5426" y="6962"/>
                    <a:pt x="4248" y="7436"/>
                  </a:cubicBezTo>
                  <a:cubicBezTo>
                    <a:pt x="3071" y="7910"/>
                    <a:pt x="1740" y="8858"/>
                    <a:pt x="973" y="9738"/>
                  </a:cubicBezTo>
                  <a:cubicBezTo>
                    <a:pt x="205" y="10618"/>
                    <a:pt x="0" y="11431"/>
                    <a:pt x="0" y="12007"/>
                  </a:cubicBezTo>
                  <a:cubicBezTo>
                    <a:pt x="0" y="12582"/>
                    <a:pt x="205" y="12921"/>
                    <a:pt x="665" y="13090"/>
                  </a:cubicBezTo>
                  <a:cubicBezTo>
                    <a:pt x="1126" y="13259"/>
                    <a:pt x="1843" y="13259"/>
                    <a:pt x="2662" y="12988"/>
                  </a:cubicBezTo>
                  <a:cubicBezTo>
                    <a:pt x="3481" y="12717"/>
                    <a:pt x="4402" y="12176"/>
                    <a:pt x="5016" y="10991"/>
                  </a:cubicBezTo>
                  <a:cubicBezTo>
                    <a:pt x="5630" y="9806"/>
                    <a:pt x="5937" y="7978"/>
                    <a:pt x="6142" y="6488"/>
                  </a:cubicBezTo>
                  <a:cubicBezTo>
                    <a:pt x="6347" y="4998"/>
                    <a:pt x="6449" y="3847"/>
                    <a:pt x="7217" y="2933"/>
                  </a:cubicBezTo>
                  <a:cubicBezTo>
                    <a:pt x="7985" y="2019"/>
                    <a:pt x="9418" y="1342"/>
                    <a:pt x="10391" y="902"/>
                  </a:cubicBezTo>
                  <a:cubicBezTo>
                    <a:pt x="11363" y="462"/>
                    <a:pt x="11875" y="259"/>
                    <a:pt x="12387" y="123"/>
                  </a:cubicBezTo>
                  <a:cubicBezTo>
                    <a:pt x="12899" y="-12"/>
                    <a:pt x="13410" y="-80"/>
                    <a:pt x="13666" y="157"/>
                  </a:cubicBezTo>
                  <a:cubicBezTo>
                    <a:pt x="13922" y="394"/>
                    <a:pt x="13922" y="936"/>
                    <a:pt x="13308" y="2256"/>
                  </a:cubicBezTo>
                  <a:cubicBezTo>
                    <a:pt x="12694" y="3576"/>
                    <a:pt x="11465" y="5675"/>
                    <a:pt x="10288" y="7842"/>
                  </a:cubicBezTo>
                  <a:cubicBezTo>
                    <a:pt x="9111" y="10009"/>
                    <a:pt x="7985" y="12244"/>
                    <a:pt x="7064" y="14241"/>
                  </a:cubicBezTo>
                  <a:cubicBezTo>
                    <a:pt x="6142" y="16238"/>
                    <a:pt x="5426" y="17999"/>
                    <a:pt x="5016" y="19184"/>
                  </a:cubicBezTo>
                  <a:cubicBezTo>
                    <a:pt x="4607" y="20369"/>
                    <a:pt x="4504" y="20978"/>
                    <a:pt x="4709" y="21249"/>
                  </a:cubicBezTo>
                  <a:cubicBezTo>
                    <a:pt x="4914" y="21520"/>
                    <a:pt x="5426" y="21452"/>
                    <a:pt x="6142" y="20911"/>
                  </a:cubicBezTo>
                  <a:cubicBezTo>
                    <a:pt x="6859" y="20369"/>
                    <a:pt x="7780" y="19353"/>
                    <a:pt x="8394" y="18067"/>
                  </a:cubicBezTo>
                  <a:cubicBezTo>
                    <a:pt x="9009" y="16780"/>
                    <a:pt x="9316" y="15223"/>
                    <a:pt x="9418" y="14275"/>
                  </a:cubicBezTo>
                  <a:cubicBezTo>
                    <a:pt x="9520" y="13327"/>
                    <a:pt x="9418" y="12988"/>
                    <a:pt x="9674" y="12819"/>
                  </a:cubicBezTo>
                  <a:cubicBezTo>
                    <a:pt x="9930" y="12650"/>
                    <a:pt x="10544" y="12650"/>
                    <a:pt x="12233" y="12244"/>
                  </a:cubicBezTo>
                  <a:cubicBezTo>
                    <a:pt x="13922" y="11837"/>
                    <a:pt x="16686" y="11025"/>
                    <a:pt x="18427" y="10483"/>
                  </a:cubicBezTo>
                  <a:cubicBezTo>
                    <a:pt x="20167" y="9941"/>
                    <a:pt x="20883" y="9670"/>
                    <a:pt x="21600" y="9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377839" y="338817"/>
              <a:ext cx="226881" cy="187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176" fill="norm" stroke="1" extrusionOk="0">
                  <a:moveTo>
                    <a:pt x="13038" y="6155"/>
                  </a:moveTo>
                  <a:cubicBezTo>
                    <a:pt x="12838" y="4791"/>
                    <a:pt x="12638" y="3427"/>
                    <a:pt x="11738" y="2062"/>
                  </a:cubicBezTo>
                  <a:cubicBezTo>
                    <a:pt x="10838" y="698"/>
                    <a:pt x="9238" y="-666"/>
                    <a:pt x="7338" y="357"/>
                  </a:cubicBezTo>
                  <a:cubicBezTo>
                    <a:pt x="5438" y="1380"/>
                    <a:pt x="3238" y="4791"/>
                    <a:pt x="1838" y="8315"/>
                  </a:cubicBezTo>
                  <a:cubicBezTo>
                    <a:pt x="438" y="11839"/>
                    <a:pt x="-162" y="15477"/>
                    <a:pt x="38" y="17751"/>
                  </a:cubicBezTo>
                  <a:cubicBezTo>
                    <a:pt x="238" y="20025"/>
                    <a:pt x="1238" y="20934"/>
                    <a:pt x="4938" y="19456"/>
                  </a:cubicBezTo>
                  <a:cubicBezTo>
                    <a:pt x="8638" y="17978"/>
                    <a:pt x="15038" y="14113"/>
                    <a:pt x="21438" y="10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575312" y="354176"/>
              <a:ext cx="118308" cy="17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932" fill="norm" stroke="1" extrusionOk="0">
                  <a:moveTo>
                    <a:pt x="8676" y="6638"/>
                  </a:moveTo>
                  <a:cubicBezTo>
                    <a:pt x="9434" y="4324"/>
                    <a:pt x="10192" y="2009"/>
                    <a:pt x="9623" y="852"/>
                  </a:cubicBezTo>
                  <a:cubicBezTo>
                    <a:pt x="9055" y="-305"/>
                    <a:pt x="7160" y="-305"/>
                    <a:pt x="5076" y="981"/>
                  </a:cubicBezTo>
                  <a:cubicBezTo>
                    <a:pt x="2992" y="2266"/>
                    <a:pt x="718" y="4838"/>
                    <a:pt x="149" y="8181"/>
                  </a:cubicBezTo>
                  <a:cubicBezTo>
                    <a:pt x="-419" y="11524"/>
                    <a:pt x="718" y="15638"/>
                    <a:pt x="2234" y="18081"/>
                  </a:cubicBezTo>
                  <a:cubicBezTo>
                    <a:pt x="3749" y="20524"/>
                    <a:pt x="5644" y="21295"/>
                    <a:pt x="8486" y="20781"/>
                  </a:cubicBezTo>
                  <a:cubicBezTo>
                    <a:pt x="11328" y="20266"/>
                    <a:pt x="15118" y="18466"/>
                    <a:pt x="17581" y="16024"/>
                  </a:cubicBezTo>
                  <a:cubicBezTo>
                    <a:pt x="20044" y="13581"/>
                    <a:pt x="21181" y="10495"/>
                    <a:pt x="21181" y="8438"/>
                  </a:cubicBezTo>
                  <a:cubicBezTo>
                    <a:pt x="21181" y="6381"/>
                    <a:pt x="20044" y="5352"/>
                    <a:pt x="18149" y="4452"/>
                  </a:cubicBezTo>
                  <a:cubicBezTo>
                    <a:pt x="16255" y="3552"/>
                    <a:pt x="13602" y="2781"/>
                    <a:pt x="12844" y="2909"/>
                  </a:cubicBezTo>
                  <a:cubicBezTo>
                    <a:pt x="12086" y="3038"/>
                    <a:pt x="13223" y="4066"/>
                    <a:pt x="14360" y="5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786617" y="199994"/>
              <a:ext cx="59403" cy="30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938" fill="norm" stroke="1" extrusionOk="0">
                  <a:moveTo>
                    <a:pt x="20903" y="809"/>
                  </a:moveTo>
                  <a:cubicBezTo>
                    <a:pt x="18669" y="237"/>
                    <a:pt x="16434" y="-335"/>
                    <a:pt x="14572" y="237"/>
                  </a:cubicBezTo>
                  <a:cubicBezTo>
                    <a:pt x="12710" y="809"/>
                    <a:pt x="11220" y="2526"/>
                    <a:pt x="8986" y="5458"/>
                  </a:cubicBezTo>
                  <a:cubicBezTo>
                    <a:pt x="6751" y="8391"/>
                    <a:pt x="3772" y="12539"/>
                    <a:pt x="1910" y="15543"/>
                  </a:cubicBezTo>
                  <a:cubicBezTo>
                    <a:pt x="48" y="18547"/>
                    <a:pt x="-697" y="20407"/>
                    <a:pt x="793" y="20836"/>
                  </a:cubicBezTo>
                  <a:cubicBezTo>
                    <a:pt x="2282" y="21265"/>
                    <a:pt x="6006" y="20264"/>
                    <a:pt x="9731" y="19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913134" y="168679"/>
              <a:ext cx="50612" cy="31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174" fill="norm" stroke="1" extrusionOk="0">
                  <a:moveTo>
                    <a:pt x="16668" y="1193"/>
                  </a:moveTo>
                  <a:cubicBezTo>
                    <a:pt x="18396" y="487"/>
                    <a:pt x="20124" y="-219"/>
                    <a:pt x="20556" y="63"/>
                  </a:cubicBezTo>
                  <a:cubicBezTo>
                    <a:pt x="20988" y="346"/>
                    <a:pt x="20124" y="1616"/>
                    <a:pt x="16668" y="4510"/>
                  </a:cubicBezTo>
                  <a:cubicBezTo>
                    <a:pt x="13212" y="7405"/>
                    <a:pt x="7164" y="11922"/>
                    <a:pt x="4140" y="14534"/>
                  </a:cubicBezTo>
                  <a:cubicBezTo>
                    <a:pt x="1116" y="17146"/>
                    <a:pt x="1116" y="17852"/>
                    <a:pt x="684" y="18769"/>
                  </a:cubicBezTo>
                  <a:cubicBezTo>
                    <a:pt x="252" y="19687"/>
                    <a:pt x="-612" y="20816"/>
                    <a:pt x="684" y="21099"/>
                  </a:cubicBezTo>
                  <a:cubicBezTo>
                    <a:pt x="1980" y="21381"/>
                    <a:pt x="5436" y="20816"/>
                    <a:pt x="8892" y="20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989952" y="309234"/>
              <a:ext cx="92664" cy="15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14" fill="norm" stroke="1" extrusionOk="0">
                  <a:moveTo>
                    <a:pt x="4800" y="12314"/>
                  </a:moveTo>
                  <a:cubicBezTo>
                    <a:pt x="10080" y="9914"/>
                    <a:pt x="15360" y="7514"/>
                    <a:pt x="18240" y="5414"/>
                  </a:cubicBezTo>
                  <a:cubicBezTo>
                    <a:pt x="21120" y="3314"/>
                    <a:pt x="21600" y="1514"/>
                    <a:pt x="20400" y="614"/>
                  </a:cubicBezTo>
                  <a:cubicBezTo>
                    <a:pt x="19200" y="-286"/>
                    <a:pt x="16320" y="-286"/>
                    <a:pt x="12960" y="1214"/>
                  </a:cubicBezTo>
                  <a:cubicBezTo>
                    <a:pt x="9600" y="2714"/>
                    <a:pt x="5760" y="5714"/>
                    <a:pt x="3360" y="8564"/>
                  </a:cubicBezTo>
                  <a:cubicBezTo>
                    <a:pt x="960" y="11414"/>
                    <a:pt x="0" y="14114"/>
                    <a:pt x="0" y="16214"/>
                  </a:cubicBezTo>
                  <a:cubicBezTo>
                    <a:pt x="0" y="18314"/>
                    <a:pt x="960" y="19814"/>
                    <a:pt x="3120" y="20564"/>
                  </a:cubicBezTo>
                  <a:cubicBezTo>
                    <a:pt x="5280" y="21314"/>
                    <a:pt x="8640" y="21314"/>
                    <a:pt x="12000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132777" y="277719"/>
              <a:ext cx="138693" cy="20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21" fill="norm" stroke="1" extrusionOk="0">
                  <a:moveTo>
                    <a:pt x="21444" y="3733"/>
                  </a:moveTo>
                  <a:cubicBezTo>
                    <a:pt x="20789" y="2411"/>
                    <a:pt x="20135" y="1088"/>
                    <a:pt x="18989" y="427"/>
                  </a:cubicBezTo>
                  <a:cubicBezTo>
                    <a:pt x="17844" y="-234"/>
                    <a:pt x="16208" y="-234"/>
                    <a:pt x="13426" y="1199"/>
                  </a:cubicBezTo>
                  <a:cubicBezTo>
                    <a:pt x="10644" y="2631"/>
                    <a:pt x="6717" y="5497"/>
                    <a:pt x="4262" y="8362"/>
                  </a:cubicBezTo>
                  <a:cubicBezTo>
                    <a:pt x="1808" y="11227"/>
                    <a:pt x="826" y="14093"/>
                    <a:pt x="335" y="16186"/>
                  </a:cubicBezTo>
                  <a:cubicBezTo>
                    <a:pt x="-156" y="18280"/>
                    <a:pt x="-156" y="19603"/>
                    <a:pt x="662" y="20374"/>
                  </a:cubicBezTo>
                  <a:cubicBezTo>
                    <a:pt x="1480" y="21146"/>
                    <a:pt x="3117" y="21366"/>
                    <a:pt x="6717" y="20815"/>
                  </a:cubicBezTo>
                  <a:cubicBezTo>
                    <a:pt x="10317" y="20264"/>
                    <a:pt x="15880" y="18942"/>
                    <a:pt x="21444" y="17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367276" y="97668"/>
              <a:ext cx="88344" cy="3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99" fill="norm" stroke="1" extrusionOk="0">
                  <a:moveTo>
                    <a:pt x="21465" y="0"/>
                  </a:moveTo>
                  <a:cubicBezTo>
                    <a:pt x="17865" y="999"/>
                    <a:pt x="14265" y="1998"/>
                    <a:pt x="10665" y="4557"/>
                  </a:cubicBezTo>
                  <a:cubicBezTo>
                    <a:pt x="7065" y="7117"/>
                    <a:pt x="3465" y="11237"/>
                    <a:pt x="1665" y="13984"/>
                  </a:cubicBezTo>
                  <a:cubicBezTo>
                    <a:pt x="-135" y="16731"/>
                    <a:pt x="-135" y="18104"/>
                    <a:pt x="122" y="19103"/>
                  </a:cubicBezTo>
                  <a:cubicBezTo>
                    <a:pt x="379" y="20102"/>
                    <a:pt x="894" y="20726"/>
                    <a:pt x="2436" y="21101"/>
                  </a:cubicBezTo>
                  <a:cubicBezTo>
                    <a:pt x="3979" y="21475"/>
                    <a:pt x="6551" y="21600"/>
                    <a:pt x="8608" y="21413"/>
                  </a:cubicBezTo>
                  <a:cubicBezTo>
                    <a:pt x="10665" y="21225"/>
                    <a:pt x="12208" y="20726"/>
                    <a:pt x="13751" y="20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366719" y="300868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487369" y="345318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557219" y="24371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593366" y="291058"/>
              <a:ext cx="167054" cy="15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675" fill="norm" stroke="1" extrusionOk="0">
                  <a:moveTo>
                    <a:pt x="3489" y="8247"/>
                  </a:moveTo>
                  <a:cubicBezTo>
                    <a:pt x="2139" y="12279"/>
                    <a:pt x="789" y="16311"/>
                    <a:pt x="249" y="17607"/>
                  </a:cubicBezTo>
                  <a:cubicBezTo>
                    <a:pt x="-291" y="18903"/>
                    <a:pt x="-21" y="17463"/>
                    <a:pt x="1734" y="14151"/>
                  </a:cubicBezTo>
                  <a:cubicBezTo>
                    <a:pt x="3489" y="10839"/>
                    <a:pt x="6729" y="5655"/>
                    <a:pt x="9024" y="2775"/>
                  </a:cubicBezTo>
                  <a:cubicBezTo>
                    <a:pt x="11319" y="-105"/>
                    <a:pt x="12669" y="-681"/>
                    <a:pt x="13614" y="759"/>
                  </a:cubicBezTo>
                  <a:cubicBezTo>
                    <a:pt x="14559" y="2199"/>
                    <a:pt x="15099" y="5655"/>
                    <a:pt x="15369" y="8679"/>
                  </a:cubicBezTo>
                  <a:cubicBezTo>
                    <a:pt x="15639" y="11703"/>
                    <a:pt x="15639" y="14295"/>
                    <a:pt x="15909" y="16311"/>
                  </a:cubicBezTo>
                  <a:cubicBezTo>
                    <a:pt x="16179" y="18327"/>
                    <a:pt x="16719" y="19767"/>
                    <a:pt x="17664" y="20343"/>
                  </a:cubicBezTo>
                  <a:cubicBezTo>
                    <a:pt x="18609" y="20919"/>
                    <a:pt x="19959" y="20631"/>
                    <a:pt x="21309" y="20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741369" y="296222"/>
              <a:ext cx="142611" cy="396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99" fill="norm" stroke="1" extrusionOk="0">
                  <a:moveTo>
                    <a:pt x="14294" y="3337"/>
                  </a:moveTo>
                  <a:cubicBezTo>
                    <a:pt x="14929" y="2651"/>
                    <a:pt x="15565" y="1965"/>
                    <a:pt x="16041" y="1337"/>
                  </a:cubicBezTo>
                  <a:cubicBezTo>
                    <a:pt x="16518" y="708"/>
                    <a:pt x="16835" y="137"/>
                    <a:pt x="16359" y="22"/>
                  </a:cubicBezTo>
                  <a:cubicBezTo>
                    <a:pt x="15882" y="-92"/>
                    <a:pt x="14612" y="251"/>
                    <a:pt x="13500" y="651"/>
                  </a:cubicBezTo>
                  <a:cubicBezTo>
                    <a:pt x="12388" y="1051"/>
                    <a:pt x="11435" y="1508"/>
                    <a:pt x="10800" y="2137"/>
                  </a:cubicBezTo>
                  <a:cubicBezTo>
                    <a:pt x="10165" y="2765"/>
                    <a:pt x="9847" y="3565"/>
                    <a:pt x="10482" y="4022"/>
                  </a:cubicBezTo>
                  <a:cubicBezTo>
                    <a:pt x="11118" y="4479"/>
                    <a:pt x="12706" y="4594"/>
                    <a:pt x="13659" y="4937"/>
                  </a:cubicBezTo>
                  <a:cubicBezTo>
                    <a:pt x="14612" y="5279"/>
                    <a:pt x="14929" y="5851"/>
                    <a:pt x="15724" y="7679"/>
                  </a:cubicBezTo>
                  <a:cubicBezTo>
                    <a:pt x="16518" y="9508"/>
                    <a:pt x="17788" y="12594"/>
                    <a:pt x="18900" y="14822"/>
                  </a:cubicBezTo>
                  <a:cubicBezTo>
                    <a:pt x="20012" y="17051"/>
                    <a:pt x="20965" y="18422"/>
                    <a:pt x="21282" y="19394"/>
                  </a:cubicBezTo>
                  <a:cubicBezTo>
                    <a:pt x="21600" y="20365"/>
                    <a:pt x="21282" y="20937"/>
                    <a:pt x="20329" y="21222"/>
                  </a:cubicBezTo>
                  <a:cubicBezTo>
                    <a:pt x="19376" y="21508"/>
                    <a:pt x="17788" y="21508"/>
                    <a:pt x="14612" y="20765"/>
                  </a:cubicBezTo>
                  <a:cubicBezTo>
                    <a:pt x="11435" y="20022"/>
                    <a:pt x="6671" y="18537"/>
                    <a:pt x="3971" y="17508"/>
                  </a:cubicBezTo>
                  <a:cubicBezTo>
                    <a:pt x="1271" y="16479"/>
                    <a:pt x="635" y="15908"/>
                    <a:pt x="0" y="15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7283236" y="249801"/>
              <a:ext cx="102071" cy="491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19" fill="norm" stroke="1" extrusionOk="0">
                  <a:moveTo>
                    <a:pt x="7494" y="8077"/>
                  </a:moveTo>
                  <a:cubicBezTo>
                    <a:pt x="5290" y="9746"/>
                    <a:pt x="3086" y="11414"/>
                    <a:pt x="2204" y="13500"/>
                  </a:cubicBezTo>
                  <a:cubicBezTo>
                    <a:pt x="1322" y="15586"/>
                    <a:pt x="1763" y="18089"/>
                    <a:pt x="1763" y="19572"/>
                  </a:cubicBezTo>
                  <a:cubicBezTo>
                    <a:pt x="1763" y="21055"/>
                    <a:pt x="1322" y="21519"/>
                    <a:pt x="882" y="21519"/>
                  </a:cubicBezTo>
                  <a:cubicBezTo>
                    <a:pt x="441" y="21519"/>
                    <a:pt x="0" y="21055"/>
                    <a:pt x="0" y="19248"/>
                  </a:cubicBezTo>
                  <a:cubicBezTo>
                    <a:pt x="0" y="17440"/>
                    <a:pt x="441" y="14288"/>
                    <a:pt x="1763" y="11414"/>
                  </a:cubicBezTo>
                  <a:cubicBezTo>
                    <a:pt x="3086" y="8540"/>
                    <a:pt x="5290" y="5945"/>
                    <a:pt x="6833" y="4322"/>
                  </a:cubicBezTo>
                  <a:cubicBezTo>
                    <a:pt x="8376" y="2700"/>
                    <a:pt x="9257" y="2051"/>
                    <a:pt x="10800" y="1402"/>
                  </a:cubicBezTo>
                  <a:cubicBezTo>
                    <a:pt x="12343" y="753"/>
                    <a:pt x="14547" y="104"/>
                    <a:pt x="16310" y="12"/>
                  </a:cubicBezTo>
                  <a:cubicBezTo>
                    <a:pt x="18073" y="-81"/>
                    <a:pt x="19396" y="383"/>
                    <a:pt x="20278" y="1217"/>
                  </a:cubicBezTo>
                  <a:cubicBezTo>
                    <a:pt x="21159" y="2051"/>
                    <a:pt x="21600" y="3256"/>
                    <a:pt x="20939" y="4322"/>
                  </a:cubicBezTo>
                  <a:cubicBezTo>
                    <a:pt x="20278" y="5389"/>
                    <a:pt x="18514" y="6316"/>
                    <a:pt x="16090" y="6918"/>
                  </a:cubicBezTo>
                  <a:cubicBezTo>
                    <a:pt x="13665" y="7521"/>
                    <a:pt x="10580" y="7799"/>
                    <a:pt x="8596" y="7706"/>
                  </a:cubicBezTo>
                  <a:cubicBezTo>
                    <a:pt x="6612" y="7613"/>
                    <a:pt x="5731" y="7150"/>
                    <a:pt x="5510" y="6686"/>
                  </a:cubicBezTo>
                  <a:cubicBezTo>
                    <a:pt x="5290" y="6223"/>
                    <a:pt x="5731" y="5759"/>
                    <a:pt x="6171" y="5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7433519" y="237368"/>
              <a:ext cx="127001" cy="19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2160" y="0"/>
                    <a:pt x="4320" y="0"/>
                    <a:pt x="6660" y="2439"/>
                  </a:cubicBezTo>
                  <a:cubicBezTo>
                    <a:pt x="9000" y="4877"/>
                    <a:pt x="11520" y="9755"/>
                    <a:pt x="12780" y="12774"/>
                  </a:cubicBezTo>
                  <a:cubicBezTo>
                    <a:pt x="14040" y="15794"/>
                    <a:pt x="14040" y="16955"/>
                    <a:pt x="13860" y="18116"/>
                  </a:cubicBezTo>
                  <a:cubicBezTo>
                    <a:pt x="13680" y="19277"/>
                    <a:pt x="13320" y="20439"/>
                    <a:pt x="12240" y="21019"/>
                  </a:cubicBezTo>
                  <a:cubicBezTo>
                    <a:pt x="11160" y="21600"/>
                    <a:pt x="9360" y="21600"/>
                    <a:pt x="8100" y="20903"/>
                  </a:cubicBezTo>
                  <a:cubicBezTo>
                    <a:pt x="6840" y="20206"/>
                    <a:pt x="6120" y="18813"/>
                    <a:pt x="6300" y="16258"/>
                  </a:cubicBezTo>
                  <a:cubicBezTo>
                    <a:pt x="6480" y="13703"/>
                    <a:pt x="7560" y="9987"/>
                    <a:pt x="10260" y="7316"/>
                  </a:cubicBezTo>
                  <a:cubicBezTo>
                    <a:pt x="12960" y="4645"/>
                    <a:pt x="17280" y="3019"/>
                    <a:pt x="21600" y="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7603282" y="256418"/>
              <a:ext cx="138822" cy="11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0997" fill="norm" stroke="1" extrusionOk="0">
                  <a:moveTo>
                    <a:pt x="15500" y="0"/>
                  </a:moveTo>
                  <a:cubicBezTo>
                    <a:pt x="12006" y="1178"/>
                    <a:pt x="8512" y="2356"/>
                    <a:pt x="5812" y="4713"/>
                  </a:cubicBezTo>
                  <a:cubicBezTo>
                    <a:pt x="3112" y="7069"/>
                    <a:pt x="1206" y="10604"/>
                    <a:pt x="412" y="13353"/>
                  </a:cubicBezTo>
                  <a:cubicBezTo>
                    <a:pt x="-382" y="16102"/>
                    <a:pt x="-64" y="18065"/>
                    <a:pt x="1683" y="19440"/>
                  </a:cubicBezTo>
                  <a:cubicBezTo>
                    <a:pt x="3430" y="20815"/>
                    <a:pt x="6606" y="21600"/>
                    <a:pt x="10100" y="20422"/>
                  </a:cubicBezTo>
                  <a:cubicBezTo>
                    <a:pt x="13594" y="19244"/>
                    <a:pt x="17406" y="16102"/>
                    <a:pt x="19312" y="13549"/>
                  </a:cubicBezTo>
                  <a:cubicBezTo>
                    <a:pt x="21218" y="10996"/>
                    <a:pt x="21218" y="9033"/>
                    <a:pt x="19947" y="7069"/>
                  </a:cubicBezTo>
                  <a:cubicBezTo>
                    <a:pt x="18677" y="5105"/>
                    <a:pt x="16136" y="3142"/>
                    <a:pt x="13594" y="1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7795469" y="123068"/>
              <a:ext cx="126023" cy="32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54" fill="norm" stroke="1" extrusionOk="0">
                  <a:moveTo>
                    <a:pt x="2160" y="0"/>
                  </a:moveTo>
                  <a:cubicBezTo>
                    <a:pt x="1440" y="4941"/>
                    <a:pt x="720" y="9882"/>
                    <a:pt x="360" y="12706"/>
                  </a:cubicBezTo>
                  <a:cubicBezTo>
                    <a:pt x="0" y="15529"/>
                    <a:pt x="0" y="16235"/>
                    <a:pt x="0" y="17012"/>
                  </a:cubicBezTo>
                  <a:cubicBezTo>
                    <a:pt x="0" y="17788"/>
                    <a:pt x="0" y="18635"/>
                    <a:pt x="0" y="18706"/>
                  </a:cubicBezTo>
                  <a:cubicBezTo>
                    <a:pt x="0" y="18776"/>
                    <a:pt x="0" y="18071"/>
                    <a:pt x="1440" y="16800"/>
                  </a:cubicBezTo>
                  <a:cubicBezTo>
                    <a:pt x="2880" y="15529"/>
                    <a:pt x="5760" y="13694"/>
                    <a:pt x="8100" y="12635"/>
                  </a:cubicBezTo>
                  <a:cubicBezTo>
                    <a:pt x="10440" y="11576"/>
                    <a:pt x="12240" y="11294"/>
                    <a:pt x="14040" y="11294"/>
                  </a:cubicBezTo>
                  <a:cubicBezTo>
                    <a:pt x="15840" y="11294"/>
                    <a:pt x="17640" y="11576"/>
                    <a:pt x="18900" y="12071"/>
                  </a:cubicBezTo>
                  <a:cubicBezTo>
                    <a:pt x="20160" y="12565"/>
                    <a:pt x="20880" y="13271"/>
                    <a:pt x="21240" y="14400"/>
                  </a:cubicBezTo>
                  <a:cubicBezTo>
                    <a:pt x="21600" y="15529"/>
                    <a:pt x="21600" y="17082"/>
                    <a:pt x="19980" y="18353"/>
                  </a:cubicBezTo>
                  <a:cubicBezTo>
                    <a:pt x="18360" y="19624"/>
                    <a:pt x="15120" y="20612"/>
                    <a:pt x="12600" y="21106"/>
                  </a:cubicBezTo>
                  <a:cubicBezTo>
                    <a:pt x="10080" y="21600"/>
                    <a:pt x="8280" y="21600"/>
                    <a:pt x="6300" y="20894"/>
                  </a:cubicBezTo>
                  <a:cubicBezTo>
                    <a:pt x="4320" y="20188"/>
                    <a:pt x="2160" y="18776"/>
                    <a:pt x="1440" y="17718"/>
                  </a:cubicBezTo>
                  <a:cubicBezTo>
                    <a:pt x="720" y="16659"/>
                    <a:pt x="1440" y="15953"/>
                    <a:pt x="2160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8011369" y="123068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8087569" y="123068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8527369" y="229933"/>
              <a:ext cx="176151" cy="205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991" fill="norm" stroke="1" extrusionOk="0">
                  <a:moveTo>
                    <a:pt x="17542" y="8535"/>
                  </a:moveTo>
                  <a:cubicBezTo>
                    <a:pt x="17542" y="6159"/>
                    <a:pt x="17542" y="3783"/>
                    <a:pt x="17156" y="2163"/>
                  </a:cubicBezTo>
                  <a:cubicBezTo>
                    <a:pt x="16770" y="543"/>
                    <a:pt x="15999" y="-321"/>
                    <a:pt x="14070" y="111"/>
                  </a:cubicBezTo>
                  <a:cubicBezTo>
                    <a:pt x="12142" y="543"/>
                    <a:pt x="9056" y="2271"/>
                    <a:pt x="6485" y="5403"/>
                  </a:cubicBezTo>
                  <a:cubicBezTo>
                    <a:pt x="3913" y="8535"/>
                    <a:pt x="1856" y="13071"/>
                    <a:pt x="828" y="15987"/>
                  </a:cubicBezTo>
                  <a:cubicBezTo>
                    <a:pt x="-201" y="18903"/>
                    <a:pt x="-201" y="20199"/>
                    <a:pt x="442" y="20739"/>
                  </a:cubicBezTo>
                  <a:cubicBezTo>
                    <a:pt x="1085" y="21279"/>
                    <a:pt x="2370" y="21063"/>
                    <a:pt x="4299" y="19011"/>
                  </a:cubicBezTo>
                  <a:cubicBezTo>
                    <a:pt x="6228" y="16959"/>
                    <a:pt x="8799" y="13071"/>
                    <a:pt x="10342" y="10479"/>
                  </a:cubicBezTo>
                  <a:cubicBezTo>
                    <a:pt x="11885" y="7887"/>
                    <a:pt x="12399" y="6591"/>
                    <a:pt x="12656" y="6483"/>
                  </a:cubicBezTo>
                  <a:cubicBezTo>
                    <a:pt x="12913" y="6375"/>
                    <a:pt x="12913" y="7455"/>
                    <a:pt x="13042" y="8535"/>
                  </a:cubicBezTo>
                  <a:cubicBezTo>
                    <a:pt x="13170" y="9615"/>
                    <a:pt x="13428" y="10695"/>
                    <a:pt x="14842" y="11559"/>
                  </a:cubicBezTo>
                  <a:cubicBezTo>
                    <a:pt x="16256" y="12423"/>
                    <a:pt x="18828" y="13071"/>
                    <a:pt x="21399" y="13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8767019" y="224668"/>
              <a:ext cx="146051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3682"/>
                  </a:moveTo>
                  <a:cubicBezTo>
                    <a:pt x="1565" y="3682"/>
                    <a:pt x="3130" y="3682"/>
                    <a:pt x="4226" y="4541"/>
                  </a:cubicBezTo>
                  <a:cubicBezTo>
                    <a:pt x="5322" y="5400"/>
                    <a:pt x="5948" y="7118"/>
                    <a:pt x="6574" y="9573"/>
                  </a:cubicBezTo>
                  <a:cubicBezTo>
                    <a:pt x="7200" y="12027"/>
                    <a:pt x="7826" y="15218"/>
                    <a:pt x="7983" y="17550"/>
                  </a:cubicBezTo>
                  <a:cubicBezTo>
                    <a:pt x="8139" y="19882"/>
                    <a:pt x="7826" y="21355"/>
                    <a:pt x="7357" y="21477"/>
                  </a:cubicBezTo>
                  <a:cubicBezTo>
                    <a:pt x="6887" y="21600"/>
                    <a:pt x="6261" y="20373"/>
                    <a:pt x="6887" y="17059"/>
                  </a:cubicBezTo>
                  <a:cubicBezTo>
                    <a:pt x="7513" y="13745"/>
                    <a:pt x="9391" y="8345"/>
                    <a:pt x="12052" y="5155"/>
                  </a:cubicBezTo>
                  <a:cubicBezTo>
                    <a:pt x="14713" y="1964"/>
                    <a:pt x="18157" y="9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8914804" y="228362"/>
              <a:ext cx="150666" cy="149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0578" fill="norm" stroke="1" extrusionOk="0">
                  <a:moveTo>
                    <a:pt x="21062" y="2118"/>
                  </a:moveTo>
                  <a:cubicBezTo>
                    <a:pt x="16624" y="658"/>
                    <a:pt x="12185" y="-801"/>
                    <a:pt x="8487" y="513"/>
                  </a:cubicBezTo>
                  <a:cubicBezTo>
                    <a:pt x="4788" y="1826"/>
                    <a:pt x="1829" y="5913"/>
                    <a:pt x="646" y="9561"/>
                  </a:cubicBezTo>
                  <a:cubicBezTo>
                    <a:pt x="-538" y="13210"/>
                    <a:pt x="54" y="16421"/>
                    <a:pt x="1237" y="18318"/>
                  </a:cubicBezTo>
                  <a:cubicBezTo>
                    <a:pt x="2421" y="20215"/>
                    <a:pt x="4196" y="20799"/>
                    <a:pt x="6563" y="20507"/>
                  </a:cubicBezTo>
                  <a:cubicBezTo>
                    <a:pt x="8930" y="20215"/>
                    <a:pt x="11889" y="19048"/>
                    <a:pt x="13517" y="16858"/>
                  </a:cubicBezTo>
                  <a:cubicBezTo>
                    <a:pt x="15144" y="14669"/>
                    <a:pt x="15440" y="11458"/>
                    <a:pt x="14996" y="9123"/>
                  </a:cubicBezTo>
                  <a:cubicBezTo>
                    <a:pt x="14552" y="6788"/>
                    <a:pt x="13369" y="5329"/>
                    <a:pt x="12185" y="3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9079349" y="231018"/>
              <a:ext cx="21472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3058" y="0"/>
                  </a:moveTo>
                  <a:cubicBezTo>
                    <a:pt x="2000" y="4909"/>
                    <a:pt x="941" y="9818"/>
                    <a:pt x="411" y="13091"/>
                  </a:cubicBezTo>
                  <a:cubicBezTo>
                    <a:pt x="-118" y="16364"/>
                    <a:pt x="-118" y="18000"/>
                    <a:pt x="306" y="19309"/>
                  </a:cubicBezTo>
                  <a:cubicBezTo>
                    <a:pt x="729" y="20618"/>
                    <a:pt x="1576" y="21600"/>
                    <a:pt x="2423" y="21600"/>
                  </a:cubicBezTo>
                  <a:cubicBezTo>
                    <a:pt x="3270" y="21600"/>
                    <a:pt x="4117" y="20618"/>
                    <a:pt x="5176" y="18655"/>
                  </a:cubicBezTo>
                  <a:cubicBezTo>
                    <a:pt x="6235" y="16691"/>
                    <a:pt x="7506" y="13745"/>
                    <a:pt x="8458" y="11291"/>
                  </a:cubicBezTo>
                  <a:cubicBezTo>
                    <a:pt x="9411" y="8836"/>
                    <a:pt x="10047" y="6873"/>
                    <a:pt x="10364" y="7200"/>
                  </a:cubicBezTo>
                  <a:cubicBezTo>
                    <a:pt x="10682" y="7527"/>
                    <a:pt x="10682" y="10145"/>
                    <a:pt x="10894" y="12273"/>
                  </a:cubicBezTo>
                  <a:cubicBezTo>
                    <a:pt x="11106" y="14400"/>
                    <a:pt x="11529" y="16036"/>
                    <a:pt x="13329" y="17018"/>
                  </a:cubicBezTo>
                  <a:cubicBezTo>
                    <a:pt x="15129" y="18000"/>
                    <a:pt x="18306" y="18327"/>
                    <a:pt x="21482" y="18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9307777" y="-1"/>
              <a:ext cx="325771" cy="38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0" fill="norm" stroke="1" extrusionOk="0">
                  <a:moveTo>
                    <a:pt x="1606" y="14845"/>
                  </a:moveTo>
                  <a:cubicBezTo>
                    <a:pt x="1467" y="16596"/>
                    <a:pt x="1328" y="18348"/>
                    <a:pt x="1049" y="19515"/>
                  </a:cubicBezTo>
                  <a:cubicBezTo>
                    <a:pt x="770" y="20683"/>
                    <a:pt x="352" y="21266"/>
                    <a:pt x="143" y="21208"/>
                  </a:cubicBezTo>
                  <a:cubicBezTo>
                    <a:pt x="-66" y="21150"/>
                    <a:pt x="-66" y="20449"/>
                    <a:pt x="282" y="19165"/>
                  </a:cubicBezTo>
                  <a:cubicBezTo>
                    <a:pt x="631" y="17881"/>
                    <a:pt x="1328" y="16012"/>
                    <a:pt x="1885" y="14786"/>
                  </a:cubicBezTo>
                  <a:cubicBezTo>
                    <a:pt x="2442" y="13561"/>
                    <a:pt x="2860" y="12977"/>
                    <a:pt x="3418" y="12626"/>
                  </a:cubicBezTo>
                  <a:cubicBezTo>
                    <a:pt x="3975" y="12276"/>
                    <a:pt x="4672" y="12159"/>
                    <a:pt x="5020" y="12451"/>
                  </a:cubicBezTo>
                  <a:cubicBezTo>
                    <a:pt x="5369" y="12743"/>
                    <a:pt x="5369" y="13444"/>
                    <a:pt x="5439" y="14670"/>
                  </a:cubicBezTo>
                  <a:cubicBezTo>
                    <a:pt x="5508" y="15896"/>
                    <a:pt x="5648" y="17647"/>
                    <a:pt x="5926" y="18756"/>
                  </a:cubicBezTo>
                  <a:cubicBezTo>
                    <a:pt x="6205" y="19865"/>
                    <a:pt x="6623" y="20332"/>
                    <a:pt x="7947" y="20391"/>
                  </a:cubicBezTo>
                  <a:cubicBezTo>
                    <a:pt x="9271" y="20449"/>
                    <a:pt x="11500" y="20099"/>
                    <a:pt x="12894" y="19574"/>
                  </a:cubicBezTo>
                  <a:cubicBezTo>
                    <a:pt x="14288" y="19048"/>
                    <a:pt x="14845" y="18348"/>
                    <a:pt x="15193" y="17647"/>
                  </a:cubicBezTo>
                  <a:cubicBezTo>
                    <a:pt x="15542" y="16946"/>
                    <a:pt x="15681" y="16246"/>
                    <a:pt x="15472" y="15721"/>
                  </a:cubicBezTo>
                  <a:cubicBezTo>
                    <a:pt x="15263" y="15195"/>
                    <a:pt x="14706" y="14845"/>
                    <a:pt x="14079" y="14786"/>
                  </a:cubicBezTo>
                  <a:cubicBezTo>
                    <a:pt x="13451" y="14728"/>
                    <a:pt x="12755" y="14962"/>
                    <a:pt x="12128" y="15429"/>
                  </a:cubicBezTo>
                  <a:cubicBezTo>
                    <a:pt x="11500" y="15896"/>
                    <a:pt x="10943" y="16596"/>
                    <a:pt x="10595" y="17472"/>
                  </a:cubicBezTo>
                  <a:cubicBezTo>
                    <a:pt x="10246" y="18348"/>
                    <a:pt x="10107" y="19398"/>
                    <a:pt x="10316" y="20099"/>
                  </a:cubicBezTo>
                  <a:cubicBezTo>
                    <a:pt x="10525" y="20799"/>
                    <a:pt x="11082" y="21150"/>
                    <a:pt x="12128" y="21150"/>
                  </a:cubicBezTo>
                  <a:cubicBezTo>
                    <a:pt x="13173" y="21150"/>
                    <a:pt x="14706" y="20799"/>
                    <a:pt x="16169" y="19223"/>
                  </a:cubicBezTo>
                  <a:cubicBezTo>
                    <a:pt x="17632" y="17647"/>
                    <a:pt x="19026" y="14845"/>
                    <a:pt x="19931" y="11692"/>
                  </a:cubicBezTo>
                  <a:cubicBezTo>
                    <a:pt x="20837" y="8540"/>
                    <a:pt x="21255" y="5037"/>
                    <a:pt x="21395" y="2936"/>
                  </a:cubicBezTo>
                  <a:cubicBezTo>
                    <a:pt x="21534" y="834"/>
                    <a:pt x="21395" y="134"/>
                    <a:pt x="21046" y="17"/>
                  </a:cubicBezTo>
                  <a:cubicBezTo>
                    <a:pt x="20698" y="-100"/>
                    <a:pt x="20140" y="367"/>
                    <a:pt x="19165" y="2410"/>
                  </a:cubicBezTo>
                  <a:cubicBezTo>
                    <a:pt x="18189" y="4454"/>
                    <a:pt x="16796" y="8073"/>
                    <a:pt x="16169" y="11050"/>
                  </a:cubicBezTo>
                  <a:cubicBezTo>
                    <a:pt x="15542" y="14028"/>
                    <a:pt x="15681" y="16363"/>
                    <a:pt x="16448" y="17997"/>
                  </a:cubicBezTo>
                  <a:cubicBezTo>
                    <a:pt x="17214" y="19632"/>
                    <a:pt x="18608" y="20566"/>
                    <a:pt x="20001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9789369" y="262768"/>
              <a:ext cx="1778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0"/>
                    <a:pt x="2571" y="0"/>
                    <a:pt x="3857" y="1500"/>
                  </a:cubicBezTo>
                  <a:cubicBezTo>
                    <a:pt x="5143" y="3000"/>
                    <a:pt x="6429" y="6000"/>
                    <a:pt x="6557" y="9300"/>
                  </a:cubicBezTo>
                  <a:cubicBezTo>
                    <a:pt x="6686" y="12600"/>
                    <a:pt x="5657" y="16200"/>
                    <a:pt x="4500" y="18150"/>
                  </a:cubicBezTo>
                  <a:cubicBezTo>
                    <a:pt x="3343" y="20100"/>
                    <a:pt x="2057" y="20400"/>
                    <a:pt x="1543" y="19800"/>
                  </a:cubicBezTo>
                  <a:cubicBezTo>
                    <a:pt x="1029" y="19200"/>
                    <a:pt x="1286" y="17700"/>
                    <a:pt x="3343" y="15300"/>
                  </a:cubicBezTo>
                  <a:cubicBezTo>
                    <a:pt x="5400" y="12900"/>
                    <a:pt x="9257" y="9600"/>
                    <a:pt x="11829" y="7350"/>
                  </a:cubicBezTo>
                  <a:cubicBezTo>
                    <a:pt x="14400" y="5100"/>
                    <a:pt x="15686" y="3900"/>
                    <a:pt x="16714" y="2700"/>
                  </a:cubicBezTo>
                  <a:cubicBezTo>
                    <a:pt x="17743" y="1500"/>
                    <a:pt x="18514" y="300"/>
                    <a:pt x="18514" y="300"/>
                  </a:cubicBezTo>
                  <a:cubicBezTo>
                    <a:pt x="18514" y="300"/>
                    <a:pt x="17743" y="1500"/>
                    <a:pt x="16971" y="4050"/>
                  </a:cubicBezTo>
                  <a:cubicBezTo>
                    <a:pt x="16200" y="6600"/>
                    <a:pt x="15429" y="10500"/>
                    <a:pt x="16200" y="13650"/>
                  </a:cubicBezTo>
                  <a:cubicBezTo>
                    <a:pt x="16971" y="16800"/>
                    <a:pt x="19286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145138" y="1322156"/>
              <a:ext cx="87425" cy="490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369" fill="norm" stroke="1" extrusionOk="0">
                  <a:moveTo>
                    <a:pt x="20037" y="5861"/>
                  </a:moveTo>
                  <a:cubicBezTo>
                    <a:pt x="20540" y="4477"/>
                    <a:pt x="21042" y="3092"/>
                    <a:pt x="20540" y="2169"/>
                  </a:cubicBezTo>
                  <a:cubicBezTo>
                    <a:pt x="20037" y="1246"/>
                    <a:pt x="18530" y="784"/>
                    <a:pt x="16270" y="415"/>
                  </a:cubicBezTo>
                  <a:cubicBezTo>
                    <a:pt x="14009" y="46"/>
                    <a:pt x="10995" y="-231"/>
                    <a:pt x="7982" y="277"/>
                  </a:cubicBezTo>
                  <a:cubicBezTo>
                    <a:pt x="4968" y="784"/>
                    <a:pt x="1954" y="2077"/>
                    <a:pt x="698" y="4015"/>
                  </a:cubicBezTo>
                  <a:cubicBezTo>
                    <a:pt x="-558" y="5954"/>
                    <a:pt x="-56" y="8538"/>
                    <a:pt x="1702" y="11307"/>
                  </a:cubicBezTo>
                  <a:cubicBezTo>
                    <a:pt x="3461" y="14077"/>
                    <a:pt x="6475" y="17031"/>
                    <a:pt x="7730" y="18738"/>
                  </a:cubicBezTo>
                  <a:cubicBezTo>
                    <a:pt x="8986" y="20446"/>
                    <a:pt x="8484" y="20907"/>
                    <a:pt x="7982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077169" y="1653418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7486"/>
                    <a:pt x="1878" y="13371"/>
                    <a:pt x="5478" y="9771"/>
                  </a:cubicBezTo>
                  <a:cubicBezTo>
                    <a:pt x="9078" y="6171"/>
                    <a:pt x="15339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362479" y="1395484"/>
              <a:ext cx="89341" cy="36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458" fill="norm" stroke="1" extrusionOk="0">
                  <a:moveTo>
                    <a:pt x="20720" y="1720"/>
                  </a:moveTo>
                  <a:cubicBezTo>
                    <a:pt x="18756" y="975"/>
                    <a:pt x="16793" y="230"/>
                    <a:pt x="14829" y="44"/>
                  </a:cubicBezTo>
                  <a:cubicBezTo>
                    <a:pt x="12865" y="-142"/>
                    <a:pt x="10902" y="230"/>
                    <a:pt x="8447" y="1658"/>
                  </a:cubicBezTo>
                  <a:cubicBezTo>
                    <a:pt x="5993" y="3086"/>
                    <a:pt x="3047" y="5568"/>
                    <a:pt x="1329" y="8361"/>
                  </a:cubicBezTo>
                  <a:cubicBezTo>
                    <a:pt x="-389" y="11155"/>
                    <a:pt x="-880" y="14258"/>
                    <a:pt x="2556" y="16492"/>
                  </a:cubicBezTo>
                  <a:cubicBezTo>
                    <a:pt x="5993" y="18727"/>
                    <a:pt x="13356" y="20092"/>
                    <a:pt x="2072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547069" y="1511989"/>
              <a:ext cx="266701" cy="215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169"/>
                  </a:moveTo>
                  <a:cubicBezTo>
                    <a:pt x="857" y="-38"/>
                    <a:pt x="1714" y="-246"/>
                    <a:pt x="2657" y="792"/>
                  </a:cubicBezTo>
                  <a:cubicBezTo>
                    <a:pt x="3600" y="1831"/>
                    <a:pt x="4629" y="4116"/>
                    <a:pt x="5486" y="6816"/>
                  </a:cubicBezTo>
                  <a:cubicBezTo>
                    <a:pt x="6343" y="9516"/>
                    <a:pt x="7029" y="12631"/>
                    <a:pt x="6857" y="15123"/>
                  </a:cubicBezTo>
                  <a:cubicBezTo>
                    <a:pt x="6686" y="17616"/>
                    <a:pt x="5657" y="19485"/>
                    <a:pt x="4714" y="20419"/>
                  </a:cubicBezTo>
                  <a:cubicBezTo>
                    <a:pt x="3771" y="21354"/>
                    <a:pt x="2914" y="21354"/>
                    <a:pt x="2314" y="20731"/>
                  </a:cubicBezTo>
                  <a:cubicBezTo>
                    <a:pt x="1714" y="20108"/>
                    <a:pt x="1371" y="18862"/>
                    <a:pt x="1886" y="16785"/>
                  </a:cubicBezTo>
                  <a:cubicBezTo>
                    <a:pt x="2400" y="14708"/>
                    <a:pt x="3771" y="11800"/>
                    <a:pt x="4886" y="9827"/>
                  </a:cubicBezTo>
                  <a:cubicBezTo>
                    <a:pt x="6000" y="7854"/>
                    <a:pt x="6857" y="6816"/>
                    <a:pt x="8057" y="5154"/>
                  </a:cubicBezTo>
                  <a:cubicBezTo>
                    <a:pt x="9257" y="3492"/>
                    <a:pt x="10800" y="1208"/>
                    <a:pt x="11400" y="896"/>
                  </a:cubicBezTo>
                  <a:cubicBezTo>
                    <a:pt x="12000" y="585"/>
                    <a:pt x="11657" y="2246"/>
                    <a:pt x="11657" y="4739"/>
                  </a:cubicBezTo>
                  <a:cubicBezTo>
                    <a:pt x="11657" y="7231"/>
                    <a:pt x="12000" y="10554"/>
                    <a:pt x="13029" y="12527"/>
                  </a:cubicBezTo>
                  <a:cubicBezTo>
                    <a:pt x="14057" y="14500"/>
                    <a:pt x="15771" y="15123"/>
                    <a:pt x="17314" y="14916"/>
                  </a:cubicBezTo>
                  <a:cubicBezTo>
                    <a:pt x="18857" y="14708"/>
                    <a:pt x="20229" y="13669"/>
                    <a:pt x="21600" y="12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864569" y="1354968"/>
              <a:ext cx="10392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0" y="0"/>
                  </a:moveTo>
                  <a:cubicBezTo>
                    <a:pt x="4320" y="1742"/>
                    <a:pt x="8640" y="3484"/>
                    <a:pt x="12744" y="6155"/>
                  </a:cubicBezTo>
                  <a:cubicBezTo>
                    <a:pt x="16848" y="8826"/>
                    <a:pt x="20736" y="12426"/>
                    <a:pt x="21168" y="15155"/>
                  </a:cubicBezTo>
                  <a:cubicBezTo>
                    <a:pt x="21600" y="17884"/>
                    <a:pt x="18576" y="19742"/>
                    <a:pt x="155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417019" y="1450218"/>
              <a:ext cx="29671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0" y="0"/>
                  </a:moveTo>
                  <a:cubicBezTo>
                    <a:pt x="2757" y="0"/>
                    <a:pt x="5515" y="0"/>
                    <a:pt x="8809" y="389"/>
                  </a:cubicBezTo>
                  <a:cubicBezTo>
                    <a:pt x="12102" y="778"/>
                    <a:pt x="15932" y="1557"/>
                    <a:pt x="18230" y="2335"/>
                  </a:cubicBezTo>
                  <a:cubicBezTo>
                    <a:pt x="20528" y="3114"/>
                    <a:pt x="21294" y="3892"/>
                    <a:pt x="21447" y="4865"/>
                  </a:cubicBezTo>
                  <a:cubicBezTo>
                    <a:pt x="21600" y="5838"/>
                    <a:pt x="21140" y="7005"/>
                    <a:pt x="19379" y="8562"/>
                  </a:cubicBezTo>
                  <a:cubicBezTo>
                    <a:pt x="17617" y="10119"/>
                    <a:pt x="14553" y="12065"/>
                    <a:pt x="11413" y="14303"/>
                  </a:cubicBezTo>
                  <a:cubicBezTo>
                    <a:pt x="8272" y="16541"/>
                    <a:pt x="5055" y="19070"/>
                    <a:pt x="18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2486869" y="1602618"/>
              <a:ext cx="3365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04" y="2133"/>
                    <a:pt x="14808" y="4267"/>
                    <a:pt x="11819" y="6400"/>
                  </a:cubicBezTo>
                  <a:cubicBezTo>
                    <a:pt x="8830" y="8533"/>
                    <a:pt x="6249" y="10667"/>
                    <a:pt x="4347" y="13200"/>
                  </a:cubicBezTo>
                  <a:cubicBezTo>
                    <a:pt x="2445" y="15733"/>
                    <a:pt x="1223" y="186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2909461" y="1472624"/>
              <a:ext cx="204234" cy="22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026" fill="norm" stroke="1" extrusionOk="0">
                  <a:moveTo>
                    <a:pt x="13762" y="3253"/>
                  </a:moveTo>
                  <a:cubicBezTo>
                    <a:pt x="11409" y="3055"/>
                    <a:pt x="9057" y="2856"/>
                    <a:pt x="6490" y="4244"/>
                  </a:cubicBezTo>
                  <a:cubicBezTo>
                    <a:pt x="3924" y="5631"/>
                    <a:pt x="1144" y="8603"/>
                    <a:pt x="288" y="11774"/>
                  </a:cubicBezTo>
                  <a:cubicBezTo>
                    <a:pt x="-567" y="14945"/>
                    <a:pt x="502" y="18313"/>
                    <a:pt x="3176" y="19899"/>
                  </a:cubicBezTo>
                  <a:cubicBezTo>
                    <a:pt x="5849" y="21484"/>
                    <a:pt x="10126" y="21286"/>
                    <a:pt x="13441" y="19998"/>
                  </a:cubicBezTo>
                  <a:cubicBezTo>
                    <a:pt x="16756" y="18710"/>
                    <a:pt x="19108" y="16332"/>
                    <a:pt x="20071" y="13062"/>
                  </a:cubicBezTo>
                  <a:cubicBezTo>
                    <a:pt x="21033" y="9792"/>
                    <a:pt x="20605" y="5631"/>
                    <a:pt x="19964" y="3253"/>
                  </a:cubicBezTo>
                  <a:cubicBezTo>
                    <a:pt x="19322" y="875"/>
                    <a:pt x="18467" y="280"/>
                    <a:pt x="17504" y="82"/>
                  </a:cubicBezTo>
                  <a:cubicBezTo>
                    <a:pt x="16542" y="-116"/>
                    <a:pt x="15473" y="82"/>
                    <a:pt x="14403" y="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407619" y="1786768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950"/>
                    <a:pt x="15840" y="9900"/>
                    <a:pt x="12240" y="13500"/>
                  </a:cubicBezTo>
                  <a:cubicBezTo>
                    <a:pt x="8640" y="17100"/>
                    <a:pt x="4320" y="193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283919" y="1545468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322019" y="1431168"/>
              <a:ext cx="1" cy="31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432086" y="1247018"/>
              <a:ext cx="67734" cy="42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21600" y="0"/>
                  </a:moveTo>
                  <a:cubicBezTo>
                    <a:pt x="16200" y="3009"/>
                    <a:pt x="10800" y="6018"/>
                    <a:pt x="7425" y="8973"/>
                  </a:cubicBezTo>
                  <a:cubicBezTo>
                    <a:pt x="4050" y="11928"/>
                    <a:pt x="2700" y="14830"/>
                    <a:pt x="1687" y="16710"/>
                  </a:cubicBezTo>
                  <a:cubicBezTo>
                    <a:pt x="675" y="18591"/>
                    <a:pt x="0" y="19451"/>
                    <a:pt x="0" y="20149"/>
                  </a:cubicBezTo>
                  <a:cubicBezTo>
                    <a:pt x="0" y="20848"/>
                    <a:pt x="675" y="21385"/>
                    <a:pt x="2362" y="21493"/>
                  </a:cubicBezTo>
                  <a:cubicBezTo>
                    <a:pt x="4050" y="21600"/>
                    <a:pt x="6750" y="21278"/>
                    <a:pt x="9450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372819" y="1488318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5429"/>
                    <a:pt x="10400" y="9257"/>
                    <a:pt x="14000" y="5657"/>
                  </a:cubicBezTo>
                  <a:cubicBezTo>
                    <a:pt x="17600" y="2057"/>
                    <a:pt x="196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907308" y="1434104"/>
              <a:ext cx="513262" cy="23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069" fill="norm" stroke="1" extrusionOk="0">
                  <a:moveTo>
                    <a:pt x="7421" y="4769"/>
                  </a:moveTo>
                  <a:cubicBezTo>
                    <a:pt x="7243" y="3279"/>
                    <a:pt x="7065" y="1789"/>
                    <a:pt x="6532" y="858"/>
                  </a:cubicBezTo>
                  <a:cubicBezTo>
                    <a:pt x="5998" y="-73"/>
                    <a:pt x="5110" y="-445"/>
                    <a:pt x="4087" y="765"/>
                  </a:cubicBezTo>
                  <a:cubicBezTo>
                    <a:pt x="3065" y="1976"/>
                    <a:pt x="1910" y="4769"/>
                    <a:pt x="1198" y="7469"/>
                  </a:cubicBezTo>
                  <a:cubicBezTo>
                    <a:pt x="487" y="10169"/>
                    <a:pt x="221" y="12776"/>
                    <a:pt x="87" y="14638"/>
                  </a:cubicBezTo>
                  <a:cubicBezTo>
                    <a:pt x="-46" y="16500"/>
                    <a:pt x="-46" y="17617"/>
                    <a:pt x="221" y="18734"/>
                  </a:cubicBezTo>
                  <a:cubicBezTo>
                    <a:pt x="487" y="19852"/>
                    <a:pt x="1021" y="20969"/>
                    <a:pt x="1998" y="21062"/>
                  </a:cubicBezTo>
                  <a:cubicBezTo>
                    <a:pt x="2976" y="21155"/>
                    <a:pt x="4398" y="20224"/>
                    <a:pt x="5643" y="18734"/>
                  </a:cubicBezTo>
                  <a:cubicBezTo>
                    <a:pt x="6887" y="17245"/>
                    <a:pt x="7954" y="15196"/>
                    <a:pt x="8576" y="13241"/>
                  </a:cubicBezTo>
                  <a:cubicBezTo>
                    <a:pt x="9198" y="11286"/>
                    <a:pt x="9376" y="9424"/>
                    <a:pt x="9465" y="7748"/>
                  </a:cubicBezTo>
                  <a:cubicBezTo>
                    <a:pt x="9554" y="6072"/>
                    <a:pt x="9554" y="4583"/>
                    <a:pt x="9332" y="3838"/>
                  </a:cubicBezTo>
                  <a:cubicBezTo>
                    <a:pt x="9110" y="3093"/>
                    <a:pt x="8665" y="3093"/>
                    <a:pt x="8176" y="3931"/>
                  </a:cubicBezTo>
                  <a:cubicBezTo>
                    <a:pt x="7687" y="4769"/>
                    <a:pt x="7154" y="6445"/>
                    <a:pt x="6710" y="8307"/>
                  </a:cubicBezTo>
                  <a:cubicBezTo>
                    <a:pt x="6265" y="10169"/>
                    <a:pt x="5910" y="12217"/>
                    <a:pt x="5732" y="13707"/>
                  </a:cubicBezTo>
                  <a:cubicBezTo>
                    <a:pt x="5554" y="15196"/>
                    <a:pt x="5554" y="16127"/>
                    <a:pt x="5776" y="16314"/>
                  </a:cubicBezTo>
                  <a:cubicBezTo>
                    <a:pt x="5998" y="16500"/>
                    <a:pt x="6443" y="15941"/>
                    <a:pt x="6798" y="15196"/>
                  </a:cubicBezTo>
                  <a:cubicBezTo>
                    <a:pt x="7154" y="14452"/>
                    <a:pt x="7421" y="13521"/>
                    <a:pt x="7687" y="12589"/>
                  </a:cubicBezTo>
                  <a:cubicBezTo>
                    <a:pt x="7954" y="11658"/>
                    <a:pt x="8221" y="10727"/>
                    <a:pt x="8532" y="9983"/>
                  </a:cubicBezTo>
                  <a:cubicBezTo>
                    <a:pt x="8843" y="9238"/>
                    <a:pt x="9198" y="8679"/>
                    <a:pt x="9598" y="8586"/>
                  </a:cubicBezTo>
                  <a:cubicBezTo>
                    <a:pt x="9998" y="8493"/>
                    <a:pt x="10443" y="8865"/>
                    <a:pt x="10932" y="8586"/>
                  </a:cubicBezTo>
                  <a:cubicBezTo>
                    <a:pt x="11421" y="8307"/>
                    <a:pt x="11954" y="7376"/>
                    <a:pt x="12221" y="7376"/>
                  </a:cubicBezTo>
                  <a:cubicBezTo>
                    <a:pt x="12487" y="7376"/>
                    <a:pt x="12487" y="8307"/>
                    <a:pt x="12487" y="9703"/>
                  </a:cubicBezTo>
                  <a:cubicBezTo>
                    <a:pt x="12487" y="11100"/>
                    <a:pt x="12487" y="12962"/>
                    <a:pt x="12532" y="14358"/>
                  </a:cubicBezTo>
                  <a:cubicBezTo>
                    <a:pt x="12576" y="15755"/>
                    <a:pt x="12665" y="16686"/>
                    <a:pt x="12932" y="16965"/>
                  </a:cubicBezTo>
                  <a:cubicBezTo>
                    <a:pt x="13198" y="17245"/>
                    <a:pt x="13643" y="16872"/>
                    <a:pt x="13998" y="16314"/>
                  </a:cubicBezTo>
                  <a:cubicBezTo>
                    <a:pt x="14354" y="15755"/>
                    <a:pt x="14621" y="15010"/>
                    <a:pt x="14887" y="14265"/>
                  </a:cubicBezTo>
                  <a:cubicBezTo>
                    <a:pt x="15154" y="13521"/>
                    <a:pt x="15421" y="12776"/>
                    <a:pt x="15376" y="12683"/>
                  </a:cubicBezTo>
                  <a:cubicBezTo>
                    <a:pt x="15332" y="12589"/>
                    <a:pt x="14976" y="13148"/>
                    <a:pt x="14887" y="12869"/>
                  </a:cubicBezTo>
                  <a:cubicBezTo>
                    <a:pt x="14798" y="12589"/>
                    <a:pt x="14976" y="11472"/>
                    <a:pt x="15376" y="10076"/>
                  </a:cubicBezTo>
                  <a:cubicBezTo>
                    <a:pt x="15776" y="8679"/>
                    <a:pt x="16398" y="7003"/>
                    <a:pt x="16887" y="5886"/>
                  </a:cubicBezTo>
                  <a:cubicBezTo>
                    <a:pt x="17376" y="4769"/>
                    <a:pt x="17732" y="4210"/>
                    <a:pt x="18310" y="4117"/>
                  </a:cubicBezTo>
                  <a:cubicBezTo>
                    <a:pt x="18887" y="4024"/>
                    <a:pt x="19687" y="4396"/>
                    <a:pt x="20265" y="6352"/>
                  </a:cubicBezTo>
                  <a:cubicBezTo>
                    <a:pt x="20843" y="8307"/>
                    <a:pt x="21198" y="11845"/>
                    <a:pt x="21554" y="15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6136002" y="1377928"/>
              <a:ext cx="287351" cy="27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24" fill="norm" stroke="1" extrusionOk="0">
                  <a:moveTo>
                    <a:pt x="2050" y="2168"/>
                  </a:moveTo>
                  <a:cubicBezTo>
                    <a:pt x="1261" y="1179"/>
                    <a:pt x="473" y="190"/>
                    <a:pt x="867" y="25"/>
                  </a:cubicBezTo>
                  <a:cubicBezTo>
                    <a:pt x="1261" y="-140"/>
                    <a:pt x="2838" y="520"/>
                    <a:pt x="5518" y="1591"/>
                  </a:cubicBezTo>
                  <a:cubicBezTo>
                    <a:pt x="8199" y="2663"/>
                    <a:pt x="11982" y="4147"/>
                    <a:pt x="14347" y="5054"/>
                  </a:cubicBezTo>
                  <a:cubicBezTo>
                    <a:pt x="16712" y="5961"/>
                    <a:pt x="17658" y="6291"/>
                    <a:pt x="18762" y="6785"/>
                  </a:cubicBezTo>
                  <a:cubicBezTo>
                    <a:pt x="19866" y="7280"/>
                    <a:pt x="21127" y="7939"/>
                    <a:pt x="21364" y="8434"/>
                  </a:cubicBezTo>
                  <a:cubicBezTo>
                    <a:pt x="21600" y="8929"/>
                    <a:pt x="20812" y="9258"/>
                    <a:pt x="18604" y="10495"/>
                  </a:cubicBezTo>
                  <a:cubicBezTo>
                    <a:pt x="16397" y="11732"/>
                    <a:pt x="12771" y="13875"/>
                    <a:pt x="9696" y="15524"/>
                  </a:cubicBezTo>
                  <a:cubicBezTo>
                    <a:pt x="6622" y="17173"/>
                    <a:pt x="4099" y="18327"/>
                    <a:pt x="2444" y="19234"/>
                  </a:cubicBezTo>
                  <a:cubicBezTo>
                    <a:pt x="788" y="20141"/>
                    <a:pt x="0" y="20800"/>
                    <a:pt x="0" y="21130"/>
                  </a:cubicBezTo>
                  <a:cubicBezTo>
                    <a:pt x="0" y="21460"/>
                    <a:pt x="788" y="21460"/>
                    <a:pt x="1655" y="21378"/>
                  </a:cubicBezTo>
                  <a:cubicBezTo>
                    <a:pt x="2523" y="21295"/>
                    <a:pt x="3469" y="21130"/>
                    <a:pt x="4415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6754069" y="1335918"/>
              <a:ext cx="50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13"/>
                    <a:pt x="7200" y="9425"/>
                    <a:pt x="10800" y="13025"/>
                  </a:cubicBezTo>
                  <a:cubicBezTo>
                    <a:pt x="14400" y="16625"/>
                    <a:pt x="18000" y="1911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07013" y="2652484"/>
              <a:ext cx="191695" cy="61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34" fill="norm" stroke="1" extrusionOk="0">
                  <a:moveTo>
                    <a:pt x="380" y="8109"/>
                  </a:moveTo>
                  <a:cubicBezTo>
                    <a:pt x="147" y="9731"/>
                    <a:pt x="-85" y="11353"/>
                    <a:pt x="31" y="13233"/>
                  </a:cubicBezTo>
                  <a:cubicBezTo>
                    <a:pt x="147" y="15113"/>
                    <a:pt x="612" y="17251"/>
                    <a:pt x="960" y="18541"/>
                  </a:cubicBezTo>
                  <a:cubicBezTo>
                    <a:pt x="1309" y="19831"/>
                    <a:pt x="1541" y="20273"/>
                    <a:pt x="1773" y="20715"/>
                  </a:cubicBezTo>
                  <a:cubicBezTo>
                    <a:pt x="2005" y="21158"/>
                    <a:pt x="2238" y="21600"/>
                    <a:pt x="2354" y="21526"/>
                  </a:cubicBezTo>
                  <a:cubicBezTo>
                    <a:pt x="2470" y="21453"/>
                    <a:pt x="2470" y="20863"/>
                    <a:pt x="2354" y="19130"/>
                  </a:cubicBezTo>
                  <a:cubicBezTo>
                    <a:pt x="2238" y="17398"/>
                    <a:pt x="2005" y="14523"/>
                    <a:pt x="1889" y="11980"/>
                  </a:cubicBezTo>
                  <a:cubicBezTo>
                    <a:pt x="1773" y="9436"/>
                    <a:pt x="1773" y="7225"/>
                    <a:pt x="2354" y="5492"/>
                  </a:cubicBezTo>
                  <a:cubicBezTo>
                    <a:pt x="2934" y="3760"/>
                    <a:pt x="4096" y="2506"/>
                    <a:pt x="5141" y="1696"/>
                  </a:cubicBezTo>
                  <a:cubicBezTo>
                    <a:pt x="6186" y="885"/>
                    <a:pt x="7115" y="516"/>
                    <a:pt x="8160" y="295"/>
                  </a:cubicBezTo>
                  <a:cubicBezTo>
                    <a:pt x="9205" y="74"/>
                    <a:pt x="10367" y="0"/>
                    <a:pt x="11528" y="0"/>
                  </a:cubicBezTo>
                  <a:cubicBezTo>
                    <a:pt x="12689" y="0"/>
                    <a:pt x="13850" y="74"/>
                    <a:pt x="15592" y="811"/>
                  </a:cubicBezTo>
                  <a:cubicBezTo>
                    <a:pt x="17334" y="1548"/>
                    <a:pt x="19657" y="2949"/>
                    <a:pt x="20586" y="4202"/>
                  </a:cubicBezTo>
                  <a:cubicBezTo>
                    <a:pt x="21515" y="5455"/>
                    <a:pt x="21050" y="6561"/>
                    <a:pt x="18728" y="7630"/>
                  </a:cubicBezTo>
                  <a:cubicBezTo>
                    <a:pt x="16405" y="8699"/>
                    <a:pt x="12225" y="9731"/>
                    <a:pt x="9554" y="10210"/>
                  </a:cubicBezTo>
                  <a:cubicBezTo>
                    <a:pt x="6883" y="10689"/>
                    <a:pt x="5721" y="10616"/>
                    <a:pt x="4792" y="10431"/>
                  </a:cubicBezTo>
                  <a:cubicBezTo>
                    <a:pt x="3863" y="10247"/>
                    <a:pt x="3167" y="9952"/>
                    <a:pt x="2470" y="9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982914" y="2942468"/>
              <a:ext cx="138706" cy="22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97" fill="norm" stroke="1" extrusionOk="0">
                  <a:moveTo>
                    <a:pt x="816" y="6725"/>
                  </a:moveTo>
                  <a:cubicBezTo>
                    <a:pt x="171" y="5502"/>
                    <a:pt x="-474" y="4279"/>
                    <a:pt x="493" y="3566"/>
                  </a:cubicBezTo>
                  <a:cubicBezTo>
                    <a:pt x="1460" y="2853"/>
                    <a:pt x="4039" y="2649"/>
                    <a:pt x="7425" y="3770"/>
                  </a:cubicBezTo>
                  <a:cubicBezTo>
                    <a:pt x="10810" y="4891"/>
                    <a:pt x="15001" y="7336"/>
                    <a:pt x="17419" y="9883"/>
                  </a:cubicBezTo>
                  <a:cubicBezTo>
                    <a:pt x="19836" y="12430"/>
                    <a:pt x="20481" y="15079"/>
                    <a:pt x="20481" y="16913"/>
                  </a:cubicBezTo>
                  <a:cubicBezTo>
                    <a:pt x="20481" y="18747"/>
                    <a:pt x="19836" y="19766"/>
                    <a:pt x="18708" y="20479"/>
                  </a:cubicBezTo>
                  <a:cubicBezTo>
                    <a:pt x="17580" y="21192"/>
                    <a:pt x="15968" y="21600"/>
                    <a:pt x="14839" y="21294"/>
                  </a:cubicBezTo>
                  <a:cubicBezTo>
                    <a:pt x="13711" y="20989"/>
                    <a:pt x="13066" y="19970"/>
                    <a:pt x="12905" y="17423"/>
                  </a:cubicBezTo>
                  <a:cubicBezTo>
                    <a:pt x="12744" y="14875"/>
                    <a:pt x="13066" y="10800"/>
                    <a:pt x="14517" y="7642"/>
                  </a:cubicBezTo>
                  <a:cubicBezTo>
                    <a:pt x="15968" y="4483"/>
                    <a:pt x="18547" y="2242"/>
                    <a:pt x="211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252057" y="2711569"/>
              <a:ext cx="225163" cy="44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72" fill="norm" stroke="1" extrusionOk="0">
                  <a:moveTo>
                    <a:pt x="21275" y="1022"/>
                  </a:moveTo>
                  <a:cubicBezTo>
                    <a:pt x="20275" y="617"/>
                    <a:pt x="19275" y="211"/>
                    <a:pt x="18275" y="59"/>
                  </a:cubicBezTo>
                  <a:cubicBezTo>
                    <a:pt x="17275" y="-93"/>
                    <a:pt x="16275" y="8"/>
                    <a:pt x="13975" y="820"/>
                  </a:cubicBezTo>
                  <a:cubicBezTo>
                    <a:pt x="11675" y="1631"/>
                    <a:pt x="8075" y="3152"/>
                    <a:pt x="5275" y="5434"/>
                  </a:cubicBezTo>
                  <a:cubicBezTo>
                    <a:pt x="2475" y="7715"/>
                    <a:pt x="475" y="10758"/>
                    <a:pt x="75" y="13242"/>
                  </a:cubicBezTo>
                  <a:cubicBezTo>
                    <a:pt x="-325" y="15727"/>
                    <a:pt x="875" y="17653"/>
                    <a:pt x="3575" y="18972"/>
                  </a:cubicBezTo>
                  <a:cubicBezTo>
                    <a:pt x="6275" y="20290"/>
                    <a:pt x="10475" y="21000"/>
                    <a:pt x="13175" y="21253"/>
                  </a:cubicBezTo>
                  <a:cubicBezTo>
                    <a:pt x="15875" y="21507"/>
                    <a:pt x="17075" y="21304"/>
                    <a:pt x="18275" y="21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578819" y="2780457"/>
              <a:ext cx="234951" cy="31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3702"/>
                  </a:moveTo>
                  <a:cubicBezTo>
                    <a:pt x="0" y="2977"/>
                    <a:pt x="0" y="2252"/>
                    <a:pt x="0" y="1528"/>
                  </a:cubicBezTo>
                  <a:cubicBezTo>
                    <a:pt x="0" y="803"/>
                    <a:pt x="0" y="78"/>
                    <a:pt x="486" y="5"/>
                  </a:cubicBezTo>
                  <a:cubicBezTo>
                    <a:pt x="973" y="-67"/>
                    <a:pt x="1946" y="513"/>
                    <a:pt x="4086" y="2760"/>
                  </a:cubicBezTo>
                  <a:cubicBezTo>
                    <a:pt x="6227" y="5007"/>
                    <a:pt x="9535" y="8921"/>
                    <a:pt x="12649" y="12328"/>
                  </a:cubicBezTo>
                  <a:cubicBezTo>
                    <a:pt x="15762" y="15734"/>
                    <a:pt x="18681" y="18634"/>
                    <a:pt x="2160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635969" y="2809118"/>
              <a:ext cx="184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82"/>
                  </a:moveTo>
                  <a:cubicBezTo>
                    <a:pt x="20607" y="441"/>
                    <a:pt x="19614" y="0"/>
                    <a:pt x="18621" y="0"/>
                  </a:cubicBezTo>
                  <a:cubicBezTo>
                    <a:pt x="17628" y="0"/>
                    <a:pt x="16634" y="441"/>
                    <a:pt x="14897" y="2498"/>
                  </a:cubicBezTo>
                  <a:cubicBezTo>
                    <a:pt x="13159" y="4555"/>
                    <a:pt x="10676" y="8229"/>
                    <a:pt x="8069" y="11682"/>
                  </a:cubicBezTo>
                  <a:cubicBezTo>
                    <a:pt x="5462" y="15135"/>
                    <a:pt x="2731" y="183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2005753" y="2751177"/>
              <a:ext cx="195367" cy="31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02" fill="norm" stroke="1" extrusionOk="0">
                  <a:moveTo>
                    <a:pt x="21437" y="3915"/>
                  </a:moveTo>
                  <a:cubicBezTo>
                    <a:pt x="21437" y="2628"/>
                    <a:pt x="21437" y="1341"/>
                    <a:pt x="20856" y="625"/>
                  </a:cubicBezTo>
                  <a:cubicBezTo>
                    <a:pt x="20276" y="-90"/>
                    <a:pt x="19114" y="-233"/>
                    <a:pt x="17140" y="411"/>
                  </a:cubicBezTo>
                  <a:cubicBezTo>
                    <a:pt x="15166" y="1054"/>
                    <a:pt x="12379" y="2485"/>
                    <a:pt x="9360" y="5060"/>
                  </a:cubicBezTo>
                  <a:cubicBezTo>
                    <a:pt x="6340" y="7635"/>
                    <a:pt x="3089" y="11354"/>
                    <a:pt x="1463" y="14072"/>
                  </a:cubicBezTo>
                  <a:cubicBezTo>
                    <a:pt x="-163" y="16790"/>
                    <a:pt x="-163" y="18506"/>
                    <a:pt x="185" y="19650"/>
                  </a:cubicBezTo>
                  <a:cubicBezTo>
                    <a:pt x="534" y="20795"/>
                    <a:pt x="1231" y="21367"/>
                    <a:pt x="4714" y="21295"/>
                  </a:cubicBezTo>
                  <a:cubicBezTo>
                    <a:pt x="8198" y="21224"/>
                    <a:pt x="14469" y="20509"/>
                    <a:pt x="20740" y="19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074119" y="2910718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534147" y="2680579"/>
              <a:ext cx="187673" cy="34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08" fill="norm" stroke="1" extrusionOk="0">
                  <a:moveTo>
                    <a:pt x="21279" y="2084"/>
                  </a:moveTo>
                  <a:cubicBezTo>
                    <a:pt x="20319" y="1289"/>
                    <a:pt x="19359" y="494"/>
                    <a:pt x="18279" y="162"/>
                  </a:cubicBezTo>
                  <a:cubicBezTo>
                    <a:pt x="17199" y="-169"/>
                    <a:pt x="15999" y="-36"/>
                    <a:pt x="13839" y="957"/>
                  </a:cubicBezTo>
                  <a:cubicBezTo>
                    <a:pt x="11679" y="1951"/>
                    <a:pt x="8559" y="3806"/>
                    <a:pt x="6039" y="6125"/>
                  </a:cubicBezTo>
                  <a:cubicBezTo>
                    <a:pt x="3519" y="8444"/>
                    <a:pt x="1599" y="11227"/>
                    <a:pt x="639" y="13480"/>
                  </a:cubicBezTo>
                  <a:cubicBezTo>
                    <a:pt x="-321" y="15733"/>
                    <a:pt x="-321" y="17456"/>
                    <a:pt x="1479" y="18714"/>
                  </a:cubicBezTo>
                  <a:cubicBezTo>
                    <a:pt x="3279" y="19973"/>
                    <a:pt x="6879" y="20768"/>
                    <a:pt x="9039" y="21100"/>
                  </a:cubicBezTo>
                  <a:cubicBezTo>
                    <a:pt x="11199" y="21431"/>
                    <a:pt x="11919" y="21298"/>
                    <a:pt x="12639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668176" y="2782147"/>
              <a:ext cx="256844" cy="17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0373" fill="norm" stroke="1" extrusionOk="0">
                  <a:moveTo>
                    <a:pt x="16173" y="5398"/>
                  </a:moveTo>
                  <a:cubicBezTo>
                    <a:pt x="15995" y="4157"/>
                    <a:pt x="15818" y="2915"/>
                    <a:pt x="14756" y="1674"/>
                  </a:cubicBezTo>
                  <a:cubicBezTo>
                    <a:pt x="13694" y="432"/>
                    <a:pt x="11746" y="-809"/>
                    <a:pt x="9356" y="681"/>
                  </a:cubicBezTo>
                  <a:cubicBezTo>
                    <a:pt x="6966" y="2170"/>
                    <a:pt x="4133" y="6391"/>
                    <a:pt x="2451" y="9370"/>
                  </a:cubicBezTo>
                  <a:cubicBezTo>
                    <a:pt x="769" y="12350"/>
                    <a:pt x="238" y="14088"/>
                    <a:pt x="61" y="15701"/>
                  </a:cubicBezTo>
                  <a:cubicBezTo>
                    <a:pt x="-116" y="17315"/>
                    <a:pt x="61" y="18805"/>
                    <a:pt x="1035" y="19674"/>
                  </a:cubicBezTo>
                  <a:cubicBezTo>
                    <a:pt x="2009" y="20543"/>
                    <a:pt x="3779" y="20791"/>
                    <a:pt x="5638" y="19301"/>
                  </a:cubicBezTo>
                  <a:cubicBezTo>
                    <a:pt x="7497" y="17812"/>
                    <a:pt x="9445" y="14584"/>
                    <a:pt x="10595" y="12350"/>
                  </a:cubicBezTo>
                  <a:cubicBezTo>
                    <a:pt x="11746" y="10115"/>
                    <a:pt x="12100" y="8874"/>
                    <a:pt x="12720" y="8253"/>
                  </a:cubicBezTo>
                  <a:cubicBezTo>
                    <a:pt x="13340" y="7632"/>
                    <a:pt x="14225" y="7632"/>
                    <a:pt x="15287" y="9122"/>
                  </a:cubicBezTo>
                  <a:cubicBezTo>
                    <a:pt x="16350" y="10612"/>
                    <a:pt x="17589" y="13591"/>
                    <a:pt x="18651" y="15453"/>
                  </a:cubicBezTo>
                  <a:cubicBezTo>
                    <a:pt x="19714" y="17315"/>
                    <a:pt x="20599" y="18060"/>
                    <a:pt x="21484" y="18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2975819" y="2942468"/>
              <a:ext cx="57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134389" y="2624968"/>
              <a:ext cx="175804" cy="34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49" fill="norm" stroke="1" extrusionOk="0">
                  <a:moveTo>
                    <a:pt x="7645" y="0"/>
                  </a:moveTo>
                  <a:cubicBezTo>
                    <a:pt x="6628" y="395"/>
                    <a:pt x="5612" y="790"/>
                    <a:pt x="4849" y="1910"/>
                  </a:cubicBezTo>
                  <a:cubicBezTo>
                    <a:pt x="4087" y="3029"/>
                    <a:pt x="3579" y="4873"/>
                    <a:pt x="3452" y="7705"/>
                  </a:cubicBezTo>
                  <a:cubicBezTo>
                    <a:pt x="3325" y="10537"/>
                    <a:pt x="3579" y="14356"/>
                    <a:pt x="3706" y="16661"/>
                  </a:cubicBezTo>
                  <a:cubicBezTo>
                    <a:pt x="3833" y="18966"/>
                    <a:pt x="3833" y="19756"/>
                    <a:pt x="3960" y="19690"/>
                  </a:cubicBezTo>
                  <a:cubicBezTo>
                    <a:pt x="4087" y="19624"/>
                    <a:pt x="4341" y="18702"/>
                    <a:pt x="5358" y="17451"/>
                  </a:cubicBezTo>
                  <a:cubicBezTo>
                    <a:pt x="6374" y="16200"/>
                    <a:pt x="8153" y="14620"/>
                    <a:pt x="9678" y="13566"/>
                  </a:cubicBezTo>
                  <a:cubicBezTo>
                    <a:pt x="11202" y="12512"/>
                    <a:pt x="12473" y="11985"/>
                    <a:pt x="13743" y="11920"/>
                  </a:cubicBezTo>
                  <a:cubicBezTo>
                    <a:pt x="15014" y="11854"/>
                    <a:pt x="16285" y="12249"/>
                    <a:pt x="17555" y="13105"/>
                  </a:cubicBezTo>
                  <a:cubicBezTo>
                    <a:pt x="18826" y="13961"/>
                    <a:pt x="20096" y="15278"/>
                    <a:pt x="20732" y="16332"/>
                  </a:cubicBezTo>
                  <a:cubicBezTo>
                    <a:pt x="21367" y="17385"/>
                    <a:pt x="21367" y="18176"/>
                    <a:pt x="19334" y="19032"/>
                  </a:cubicBezTo>
                  <a:cubicBezTo>
                    <a:pt x="17301" y="19888"/>
                    <a:pt x="13235" y="20810"/>
                    <a:pt x="10567" y="21205"/>
                  </a:cubicBezTo>
                  <a:cubicBezTo>
                    <a:pt x="7899" y="21600"/>
                    <a:pt x="6628" y="21468"/>
                    <a:pt x="4722" y="21139"/>
                  </a:cubicBezTo>
                  <a:cubicBezTo>
                    <a:pt x="2816" y="20810"/>
                    <a:pt x="275" y="20283"/>
                    <a:pt x="21" y="19427"/>
                  </a:cubicBezTo>
                  <a:cubicBezTo>
                    <a:pt x="-233" y="18571"/>
                    <a:pt x="1800" y="17385"/>
                    <a:pt x="3833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3369519" y="2624968"/>
              <a:ext cx="127639" cy="34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473" fill="norm" stroke="1" extrusionOk="0">
                  <a:moveTo>
                    <a:pt x="6171" y="0"/>
                  </a:moveTo>
                  <a:cubicBezTo>
                    <a:pt x="10629" y="2267"/>
                    <a:pt x="15086" y="4533"/>
                    <a:pt x="17829" y="7267"/>
                  </a:cubicBezTo>
                  <a:cubicBezTo>
                    <a:pt x="20571" y="10000"/>
                    <a:pt x="21600" y="13200"/>
                    <a:pt x="19714" y="15667"/>
                  </a:cubicBezTo>
                  <a:cubicBezTo>
                    <a:pt x="17829" y="18133"/>
                    <a:pt x="13029" y="19867"/>
                    <a:pt x="9600" y="20733"/>
                  </a:cubicBezTo>
                  <a:cubicBezTo>
                    <a:pt x="6171" y="21600"/>
                    <a:pt x="4114" y="21600"/>
                    <a:pt x="2743" y="21267"/>
                  </a:cubicBezTo>
                  <a:cubicBezTo>
                    <a:pt x="1371" y="20933"/>
                    <a:pt x="686" y="20267"/>
                    <a:pt x="343" y="19733"/>
                  </a:cubicBezTo>
                  <a:cubicBezTo>
                    <a:pt x="0" y="19200"/>
                    <a:pt x="0" y="18800"/>
                    <a:pt x="0" y="18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553669" y="2529718"/>
              <a:ext cx="76217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0" y="0"/>
                  </a:moveTo>
                  <a:cubicBezTo>
                    <a:pt x="5684" y="1742"/>
                    <a:pt x="11368" y="3484"/>
                    <a:pt x="15347" y="6097"/>
                  </a:cubicBezTo>
                  <a:cubicBezTo>
                    <a:pt x="19326" y="8710"/>
                    <a:pt x="21600" y="12194"/>
                    <a:pt x="19895" y="14923"/>
                  </a:cubicBezTo>
                  <a:cubicBezTo>
                    <a:pt x="18189" y="17652"/>
                    <a:pt x="12505" y="19626"/>
                    <a:pt x="68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201369" y="2738705"/>
              <a:ext cx="152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00" y="11375"/>
                    <a:pt x="9000" y="2735"/>
                    <a:pt x="12600" y="575"/>
                  </a:cubicBezTo>
                  <a:cubicBezTo>
                    <a:pt x="16200" y="-1585"/>
                    <a:pt x="189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4220419" y="2859918"/>
              <a:ext cx="146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946205" y="2452304"/>
              <a:ext cx="131465" cy="691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572" fill="norm" stroke="1" extrusionOk="0">
                  <a:moveTo>
                    <a:pt x="21294" y="2218"/>
                  </a:moveTo>
                  <a:cubicBezTo>
                    <a:pt x="19580" y="1557"/>
                    <a:pt x="17865" y="897"/>
                    <a:pt x="15980" y="500"/>
                  </a:cubicBezTo>
                  <a:cubicBezTo>
                    <a:pt x="14094" y="104"/>
                    <a:pt x="12037" y="-28"/>
                    <a:pt x="10323" y="5"/>
                  </a:cubicBezTo>
                  <a:cubicBezTo>
                    <a:pt x="8608" y="38"/>
                    <a:pt x="7237" y="236"/>
                    <a:pt x="5180" y="1128"/>
                  </a:cubicBezTo>
                  <a:cubicBezTo>
                    <a:pt x="3123" y="2020"/>
                    <a:pt x="380" y="3605"/>
                    <a:pt x="37" y="5355"/>
                  </a:cubicBezTo>
                  <a:cubicBezTo>
                    <a:pt x="-306" y="7106"/>
                    <a:pt x="1751" y="9022"/>
                    <a:pt x="4665" y="10772"/>
                  </a:cubicBezTo>
                  <a:cubicBezTo>
                    <a:pt x="7580" y="12522"/>
                    <a:pt x="11351" y="14108"/>
                    <a:pt x="13923" y="15627"/>
                  </a:cubicBezTo>
                  <a:cubicBezTo>
                    <a:pt x="16494" y="17146"/>
                    <a:pt x="17865" y="18600"/>
                    <a:pt x="18551" y="19491"/>
                  </a:cubicBezTo>
                  <a:cubicBezTo>
                    <a:pt x="19237" y="20383"/>
                    <a:pt x="19237" y="20713"/>
                    <a:pt x="18380" y="21011"/>
                  </a:cubicBezTo>
                  <a:cubicBezTo>
                    <a:pt x="17523" y="21308"/>
                    <a:pt x="15808" y="21572"/>
                    <a:pt x="12894" y="21572"/>
                  </a:cubicBezTo>
                  <a:cubicBezTo>
                    <a:pt x="9980" y="21572"/>
                    <a:pt x="5865" y="21308"/>
                    <a:pt x="1751" y="21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4844792" y="3295686"/>
              <a:ext cx="245578" cy="18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50" fill="norm" stroke="1" extrusionOk="0">
                  <a:moveTo>
                    <a:pt x="13665" y="10350"/>
                  </a:moveTo>
                  <a:cubicBezTo>
                    <a:pt x="13111" y="6750"/>
                    <a:pt x="12557" y="3150"/>
                    <a:pt x="11542" y="1350"/>
                  </a:cubicBezTo>
                  <a:cubicBezTo>
                    <a:pt x="10527" y="-450"/>
                    <a:pt x="9050" y="-450"/>
                    <a:pt x="7019" y="1350"/>
                  </a:cubicBezTo>
                  <a:cubicBezTo>
                    <a:pt x="4988" y="3150"/>
                    <a:pt x="2404" y="6750"/>
                    <a:pt x="1111" y="9990"/>
                  </a:cubicBezTo>
                  <a:cubicBezTo>
                    <a:pt x="-181" y="13230"/>
                    <a:pt x="-181" y="16110"/>
                    <a:pt x="281" y="17790"/>
                  </a:cubicBezTo>
                  <a:cubicBezTo>
                    <a:pt x="742" y="19470"/>
                    <a:pt x="1665" y="19950"/>
                    <a:pt x="3327" y="19230"/>
                  </a:cubicBezTo>
                  <a:cubicBezTo>
                    <a:pt x="4988" y="18510"/>
                    <a:pt x="7388" y="16590"/>
                    <a:pt x="8865" y="15030"/>
                  </a:cubicBezTo>
                  <a:cubicBezTo>
                    <a:pt x="10342" y="13470"/>
                    <a:pt x="10896" y="12270"/>
                    <a:pt x="11450" y="11190"/>
                  </a:cubicBezTo>
                  <a:cubicBezTo>
                    <a:pt x="12004" y="10110"/>
                    <a:pt x="12557" y="9150"/>
                    <a:pt x="13296" y="10110"/>
                  </a:cubicBezTo>
                  <a:cubicBezTo>
                    <a:pt x="14034" y="11070"/>
                    <a:pt x="14957" y="13950"/>
                    <a:pt x="16342" y="16110"/>
                  </a:cubicBezTo>
                  <a:cubicBezTo>
                    <a:pt x="17727" y="18270"/>
                    <a:pt x="19573" y="19710"/>
                    <a:pt x="21419" y="2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874469" y="2180468"/>
              <a:ext cx="13788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0" y="0"/>
                  </a:moveTo>
                  <a:cubicBezTo>
                    <a:pt x="655" y="5220"/>
                    <a:pt x="1309" y="10440"/>
                    <a:pt x="1636" y="13500"/>
                  </a:cubicBezTo>
                  <a:cubicBezTo>
                    <a:pt x="1964" y="16560"/>
                    <a:pt x="1964" y="17460"/>
                    <a:pt x="2127" y="18360"/>
                  </a:cubicBezTo>
                  <a:cubicBezTo>
                    <a:pt x="2291" y="19260"/>
                    <a:pt x="2618" y="20160"/>
                    <a:pt x="2782" y="20070"/>
                  </a:cubicBezTo>
                  <a:cubicBezTo>
                    <a:pt x="2945" y="19980"/>
                    <a:pt x="2945" y="18900"/>
                    <a:pt x="3600" y="17460"/>
                  </a:cubicBezTo>
                  <a:cubicBezTo>
                    <a:pt x="4255" y="16020"/>
                    <a:pt x="5564" y="14220"/>
                    <a:pt x="6873" y="12870"/>
                  </a:cubicBezTo>
                  <a:cubicBezTo>
                    <a:pt x="8182" y="11520"/>
                    <a:pt x="9491" y="10620"/>
                    <a:pt x="11127" y="10260"/>
                  </a:cubicBezTo>
                  <a:cubicBezTo>
                    <a:pt x="12764" y="9900"/>
                    <a:pt x="14727" y="10080"/>
                    <a:pt x="16527" y="11250"/>
                  </a:cubicBezTo>
                  <a:cubicBezTo>
                    <a:pt x="18327" y="12420"/>
                    <a:pt x="19964" y="14580"/>
                    <a:pt x="20782" y="16290"/>
                  </a:cubicBezTo>
                  <a:cubicBezTo>
                    <a:pt x="21600" y="18000"/>
                    <a:pt x="21600" y="19260"/>
                    <a:pt x="19964" y="20160"/>
                  </a:cubicBezTo>
                  <a:cubicBezTo>
                    <a:pt x="18327" y="21060"/>
                    <a:pt x="15055" y="21600"/>
                    <a:pt x="11945" y="21600"/>
                  </a:cubicBezTo>
                  <a:cubicBezTo>
                    <a:pt x="8836" y="21600"/>
                    <a:pt x="5891" y="21060"/>
                    <a:pt x="2945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5318969" y="2550505"/>
              <a:ext cx="146051" cy="37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3142"/>
                  </a:moveTo>
                  <a:cubicBezTo>
                    <a:pt x="19096" y="2062"/>
                    <a:pt x="16591" y="982"/>
                    <a:pt x="14243" y="442"/>
                  </a:cubicBezTo>
                  <a:cubicBezTo>
                    <a:pt x="11896" y="-98"/>
                    <a:pt x="9704" y="-98"/>
                    <a:pt x="8139" y="202"/>
                  </a:cubicBezTo>
                  <a:cubicBezTo>
                    <a:pt x="6574" y="502"/>
                    <a:pt x="5635" y="1102"/>
                    <a:pt x="4226" y="3082"/>
                  </a:cubicBezTo>
                  <a:cubicBezTo>
                    <a:pt x="2817" y="5062"/>
                    <a:pt x="939" y="8422"/>
                    <a:pt x="470" y="11362"/>
                  </a:cubicBezTo>
                  <a:cubicBezTo>
                    <a:pt x="0" y="14302"/>
                    <a:pt x="939" y="16822"/>
                    <a:pt x="1409" y="18382"/>
                  </a:cubicBezTo>
                  <a:cubicBezTo>
                    <a:pt x="1878" y="19942"/>
                    <a:pt x="1878" y="20542"/>
                    <a:pt x="1565" y="20902"/>
                  </a:cubicBezTo>
                  <a:cubicBezTo>
                    <a:pt x="1252" y="21262"/>
                    <a:pt x="626" y="21382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5255469" y="2796418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000"/>
                    <a:pt x="436" y="14400"/>
                    <a:pt x="1091" y="12240"/>
                  </a:cubicBezTo>
                  <a:cubicBezTo>
                    <a:pt x="1745" y="10080"/>
                    <a:pt x="2836" y="9360"/>
                    <a:pt x="6327" y="7560"/>
                  </a:cubicBezTo>
                  <a:cubicBezTo>
                    <a:pt x="9818" y="5760"/>
                    <a:pt x="15709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5561985" y="2584090"/>
              <a:ext cx="125285" cy="34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257" fill="norm" stroke="1" extrusionOk="0">
                  <a:moveTo>
                    <a:pt x="21308" y="957"/>
                  </a:moveTo>
                  <a:cubicBezTo>
                    <a:pt x="19868" y="565"/>
                    <a:pt x="18428" y="172"/>
                    <a:pt x="16808" y="41"/>
                  </a:cubicBezTo>
                  <a:cubicBezTo>
                    <a:pt x="15188" y="-90"/>
                    <a:pt x="13388" y="41"/>
                    <a:pt x="10868" y="1219"/>
                  </a:cubicBezTo>
                  <a:cubicBezTo>
                    <a:pt x="8348" y="2397"/>
                    <a:pt x="5108" y="4623"/>
                    <a:pt x="2948" y="7372"/>
                  </a:cubicBezTo>
                  <a:cubicBezTo>
                    <a:pt x="788" y="10121"/>
                    <a:pt x="-292" y="13394"/>
                    <a:pt x="68" y="15881"/>
                  </a:cubicBezTo>
                  <a:cubicBezTo>
                    <a:pt x="428" y="18368"/>
                    <a:pt x="2228" y="20070"/>
                    <a:pt x="4928" y="20790"/>
                  </a:cubicBezTo>
                  <a:cubicBezTo>
                    <a:pt x="7628" y="21510"/>
                    <a:pt x="11228" y="21248"/>
                    <a:pt x="14828" y="20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5719019" y="2727510"/>
              <a:ext cx="234951" cy="15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600"/>
                  </a:moveTo>
                  <a:cubicBezTo>
                    <a:pt x="778" y="736"/>
                    <a:pt x="1557" y="-128"/>
                    <a:pt x="2432" y="16"/>
                  </a:cubicBezTo>
                  <a:cubicBezTo>
                    <a:pt x="3308" y="160"/>
                    <a:pt x="4281" y="1312"/>
                    <a:pt x="5254" y="4048"/>
                  </a:cubicBezTo>
                  <a:cubicBezTo>
                    <a:pt x="6227" y="6784"/>
                    <a:pt x="7200" y="11104"/>
                    <a:pt x="7492" y="13984"/>
                  </a:cubicBezTo>
                  <a:cubicBezTo>
                    <a:pt x="7784" y="16864"/>
                    <a:pt x="7395" y="18304"/>
                    <a:pt x="6811" y="19456"/>
                  </a:cubicBezTo>
                  <a:cubicBezTo>
                    <a:pt x="6227" y="20608"/>
                    <a:pt x="5449" y="21472"/>
                    <a:pt x="4768" y="21328"/>
                  </a:cubicBezTo>
                  <a:cubicBezTo>
                    <a:pt x="4086" y="21184"/>
                    <a:pt x="3503" y="20032"/>
                    <a:pt x="3795" y="17728"/>
                  </a:cubicBezTo>
                  <a:cubicBezTo>
                    <a:pt x="4086" y="15424"/>
                    <a:pt x="5254" y="11968"/>
                    <a:pt x="6324" y="9376"/>
                  </a:cubicBezTo>
                  <a:cubicBezTo>
                    <a:pt x="7395" y="6784"/>
                    <a:pt x="8368" y="5056"/>
                    <a:pt x="9146" y="3616"/>
                  </a:cubicBezTo>
                  <a:cubicBezTo>
                    <a:pt x="9924" y="2176"/>
                    <a:pt x="10508" y="1024"/>
                    <a:pt x="10800" y="1312"/>
                  </a:cubicBezTo>
                  <a:cubicBezTo>
                    <a:pt x="11092" y="1600"/>
                    <a:pt x="11092" y="3328"/>
                    <a:pt x="11092" y="4912"/>
                  </a:cubicBezTo>
                  <a:cubicBezTo>
                    <a:pt x="11092" y="6496"/>
                    <a:pt x="11092" y="7936"/>
                    <a:pt x="12843" y="9808"/>
                  </a:cubicBezTo>
                  <a:cubicBezTo>
                    <a:pt x="14595" y="11680"/>
                    <a:pt x="18097" y="13984"/>
                    <a:pt x="21600" y="16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030169" y="2618618"/>
              <a:ext cx="5187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0" y="0"/>
                  </a:moveTo>
                  <a:cubicBezTo>
                    <a:pt x="6646" y="3312"/>
                    <a:pt x="13292" y="6624"/>
                    <a:pt x="17031" y="9504"/>
                  </a:cubicBezTo>
                  <a:cubicBezTo>
                    <a:pt x="20769" y="12384"/>
                    <a:pt x="21600" y="14832"/>
                    <a:pt x="18277" y="16776"/>
                  </a:cubicBezTo>
                  <a:cubicBezTo>
                    <a:pt x="14954" y="18720"/>
                    <a:pt x="7477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6271469" y="285991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444807" y="2471558"/>
              <a:ext cx="493413" cy="46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39" fill="norm" stroke="1" extrusionOk="0">
                  <a:moveTo>
                    <a:pt x="6841" y="16900"/>
                  </a:moveTo>
                  <a:cubicBezTo>
                    <a:pt x="6656" y="15834"/>
                    <a:pt x="6472" y="14769"/>
                    <a:pt x="5826" y="13994"/>
                  </a:cubicBezTo>
                  <a:cubicBezTo>
                    <a:pt x="5180" y="13219"/>
                    <a:pt x="4072" y="12735"/>
                    <a:pt x="3010" y="13267"/>
                  </a:cubicBezTo>
                  <a:cubicBezTo>
                    <a:pt x="1949" y="13800"/>
                    <a:pt x="933" y="15350"/>
                    <a:pt x="426" y="16657"/>
                  </a:cubicBezTo>
                  <a:cubicBezTo>
                    <a:pt x="-82" y="17965"/>
                    <a:pt x="-82" y="19030"/>
                    <a:pt x="149" y="19805"/>
                  </a:cubicBezTo>
                  <a:cubicBezTo>
                    <a:pt x="380" y="20580"/>
                    <a:pt x="841" y="21065"/>
                    <a:pt x="1349" y="21258"/>
                  </a:cubicBezTo>
                  <a:cubicBezTo>
                    <a:pt x="1856" y="21452"/>
                    <a:pt x="2410" y="21355"/>
                    <a:pt x="3426" y="20290"/>
                  </a:cubicBezTo>
                  <a:cubicBezTo>
                    <a:pt x="4441" y="19224"/>
                    <a:pt x="5918" y="17190"/>
                    <a:pt x="7118" y="14575"/>
                  </a:cubicBezTo>
                  <a:cubicBezTo>
                    <a:pt x="8318" y="11960"/>
                    <a:pt x="9241" y="8763"/>
                    <a:pt x="9841" y="6535"/>
                  </a:cubicBezTo>
                  <a:cubicBezTo>
                    <a:pt x="10441" y="4308"/>
                    <a:pt x="10718" y="3048"/>
                    <a:pt x="10856" y="2031"/>
                  </a:cubicBezTo>
                  <a:cubicBezTo>
                    <a:pt x="10995" y="1014"/>
                    <a:pt x="10995" y="239"/>
                    <a:pt x="10764" y="46"/>
                  </a:cubicBezTo>
                  <a:cubicBezTo>
                    <a:pt x="10533" y="-148"/>
                    <a:pt x="10072" y="239"/>
                    <a:pt x="9472" y="1741"/>
                  </a:cubicBezTo>
                  <a:cubicBezTo>
                    <a:pt x="8872" y="3242"/>
                    <a:pt x="8133" y="5857"/>
                    <a:pt x="7626" y="8666"/>
                  </a:cubicBezTo>
                  <a:cubicBezTo>
                    <a:pt x="7118" y="11475"/>
                    <a:pt x="6841" y="14478"/>
                    <a:pt x="6749" y="16222"/>
                  </a:cubicBezTo>
                  <a:cubicBezTo>
                    <a:pt x="6656" y="17965"/>
                    <a:pt x="6749" y="18449"/>
                    <a:pt x="6887" y="18934"/>
                  </a:cubicBezTo>
                  <a:cubicBezTo>
                    <a:pt x="7026" y="19418"/>
                    <a:pt x="7210" y="19902"/>
                    <a:pt x="7533" y="20096"/>
                  </a:cubicBezTo>
                  <a:cubicBezTo>
                    <a:pt x="7856" y="20290"/>
                    <a:pt x="8318" y="20193"/>
                    <a:pt x="8918" y="19079"/>
                  </a:cubicBezTo>
                  <a:cubicBezTo>
                    <a:pt x="9518" y="17965"/>
                    <a:pt x="10256" y="15834"/>
                    <a:pt x="10764" y="14526"/>
                  </a:cubicBezTo>
                  <a:cubicBezTo>
                    <a:pt x="11272" y="13219"/>
                    <a:pt x="11549" y="12735"/>
                    <a:pt x="11918" y="12444"/>
                  </a:cubicBezTo>
                  <a:cubicBezTo>
                    <a:pt x="12287" y="12153"/>
                    <a:pt x="12749" y="12056"/>
                    <a:pt x="13118" y="12250"/>
                  </a:cubicBezTo>
                  <a:cubicBezTo>
                    <a:pt x="13487" y="12444"/>
                    <a:pt x="13764" y="12928"/>
                    <a:pt x="13995" y="13703"/>
                  </a:cubicBezTo>
                  <a:cubicBezTo>
                    <a:pt x="14226" y="14478"/>
                    <a:pt x="14410" y="15543"/>
                    <a:pt x="14456" y="16415"/>
                  </a:cubicBezTo>
                  <a:cubicBezTo>
                    <a:pt x="14503" y="17287"/>
                    <a:pt x="14410" y="17965"/>
                    <a:pt x="14087" y="18546"/>
                  </a:cubicBezTo>
                  <a:cubicBezTo>
                    <a:pt x="13764" y="19127"/>
                    <a:pt x="13210" y="19612"/>
                    <a:pt x="12980" y="19563"/>
                  </a:cubicBezTo>
                  <a:cubicBezTo>
                    <a:pt x="12749" y="19515"/>
                    <a:pt x="12841" y="18934"/>
                    <a:pt x="13672" y="17674"/>
                  </a:cubicBezTo>
                  <a:cubicBezTo>
                    <a:pt x="14503" y="16415"/>
                    <a:pt x="16072" y="14478"/>
                    <a:pt x="16995" y="13316"/>
                  </a:cubicBezTo>
                  <a:cubicBezTo>
                    <a:pt x="17918" y="12153"/>
                    <a:pt x="18195" y="11766"/>
                    <a:pt x="18564" y="11282"/>
                  </a:cubicBezTo>
                  <a:cubicBezTo>
                    <a:pt x="18933" y="10797"/>
                    <a:pt x="19395" y="10216"/>
                    <a:pt x="19487" y="10168"/>
                  </a:cubicBezTo>
                  <a:cubicBezTo>
                    <a:pt x="19580" y="10119"/>
                    <a:pt x="19303" y="10604"/>
                    <a:pt x="18841" y="11669"/>
                  </a:cubicBezTo>
                  <a:cubicBezTo>
                    <a:pt x="18380" y="12735"/>
                    <a:pt x="17733" y="14381"/>
                    <a:pt x="17595" y="15786"/>
                  </a:cubicBezTo>
                  <a:cubicBezTo>
                    <a:pt x="17456" y="17190"/>
                    <a:pt x="17826" y="18352"/>
                    <a:pt x="18564" y="19030"/>
                  </a:cubicBezTo>
                  <a:cubicBezTo>
                    <a:pt x="19303" y="19709"/>
                    <a:pt x="20410" y="19902"/>
                    <a:pt x="21518" y="20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83467" y="1952231"/>
              <a:ext cx="6826870" cy="2043974"/>
            </a:xfrm>
            <a:prstGeom prst="rect">
              <a:avLst/>
            </a:prstGeom>
            <a:effectLst/>
          </p:spPr>
        </p:pic>
        <p:sp>
          <p:nvSpPr>
            <p:cNvPr id="203" name="Line"/>
            <p:cNvSpPr/>
            <p:nvPr/>
          </p:nvSpPr>
          <p:spPr>
            <a:xfrm>
              <a:off x="24013" y="4224037"/>
              <a:ext cx="151457" cy="36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85" fill="norm" stroke="1" extrusionOk="0">
                  <a:moveTo>
                    <a:pt x="2566" y="4879"/>
                  </a:moveTo>
                  <a:cubicBezTo>
                    <a:pt x="1366" y="4262"/>
                    <a:pt x="166" y="3645"/>
                    <a:pt x="16" y="3583"/>
                  </a:cubicBezTo>
                  <a:cubicBezTo>
                    <a:pt x="-134" y="3521"/>
                    <a:pt x="766" y="4015"/>
                    <a:pt x="2266" y="5681"/>
                  </a:cubicBezTo>
                  <a:cubicBezTo>
                    <a:pt x="3766" y="7348"/>
                    <a:pt x="5866" y="10187"/>
                    <a:pt x="7816" y="12779"/>
                  </a:cubicBezTo>
                  <a:cubicBezTo>
                    <a:pt x="9766" y="15371"/>
                    <a:pt x="11566" y="17716"/>
                    <a:pt x="12916" y="19259"/>
                  </a:cubicBezTo>
                  <a:cubicBezTo>
                    <a:pt x="14266" y="20801"/>
                    <a:pt x="15166" y="21542"/>
                    <a:pt x="15766" y="21357"/>
                  </a:cubicBezTo>
                  <a:cubicBezTo>
                    <a:pt x="16366" y="21172"/>
                    <a:pt x="16666" y="20061"/>
                    <a:pt x="17116" y="17592"/>
                  </a:cubicBezTo>
                  <a:cubicBezTo>
                    <a:pt x="17566" y="15124"/>
                    <a:pt x="18166" y="11297"/>
                    <a:pt x="18766" y="8335"/>
                  </a:cubicBezTo>
                  <a:cubicBezTo>
                    <a:pt x="19366" y="5373"/>
                    <a:pt x="19966" y="3275"/>
                    <a:pt x="20266" y="1917"/>
                  </a:cubicBezTo>
                  <a:cubicBezTo>
                    <a:pt x="20566" y="559"/>
                    <a:pt x="20566" y="-58"/>
                    <a:pt x="20416" y="4"/>
                  </a:cubicBezTo>
                  <a:cubicBezTo>
                    <a:pt x="20266" y="65"/>
                    <a:pt x="19966" y="806"/>
                    <a:pt x="20116" y="1917"/>
                  </a:cubicBezTo>
                  <a:cubicBezTo>
                    <a:pt x="20266" y="3028"/>
                    <a:pt x="20866" y="4509"/>
                    <a:pt x="21466" y="5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91103" y="4212995"/>
              <a:ext cx="295517" cy="35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11" fill="norm" stroke="1" extrusionOk="0">
                  <a:moveTo>
                    <a:pt x="8117" y="15977"/>
                  </a:moveTo>
                  <a:cubicBezTo>
                    <a:pt x="8117" y="15215"/>
                    <a:pt x="8117" y="14453"/>
                    <a:pt x="7731" y="13754"/>
                  </a:cubicBezTo>
                  <a:cubicBezTo>
                    <a:pt x="7346" y="13055"/>
                    <a:pt x="6574" y="12420"/>
                    <a:pt x="5340" y="12737"/>
                  </a:cubicBezTo>
                  <a:cubicBezTo>
                    <a:pt x="4106" y="13055"/>
                    <a:pt x="2409" y="14326"/>
                    <a:pt x="1406" y="15660"/>
                  </a:cubicBezTo>
                  <a:cubicBezTo>
                    <a:pt x="403" y="16994"/>
                    <a:pt x="94" y="18392"/>
                    <a:pt x="17" y="19408"/>
                  </a:cubicBezTo>
                  <a:cubicBezTo>
                    <a:pt x="-60" y="20425"/>
                    <a:pt x="94" y="21060"/>
                    <a:pt x="943" y="21250"/>
                  </a:cubicBezTo>
                  <a:cubicBezTo>
                    <a:pt x="1791" y="21441"/>
                    <a:pt x="3334" y="21187"/>
                    <a:pt x="4646" y="20361"/>
                  </a:cubicBezTo>
                  <a:cubicBezTo>
                    <a:pt x="5957" y="19535"/>
                    <a:pt x="7037" y="18137"/>
                    <a:pt x="7654" y="17121"/>
                  </a:cubicBezTo>
                  <a:cubicBezTo>
                    <a:pt x="8271" y="16105"/>
                    <a:pt x="8426" y="15469"/>
                    <a:pt x="8349" y="15469"/>
                  </a:cubicBezTo>
                  <a:cubicBezTo>
                    <a:pt x="8271" y="15469"/>
                    <a:pt x="7963" y="16105"/>
                    <a:pt x="8117" y="16740"/>
                  </a:cubicBezTo>
                  <a:cubicBezTo>
                    <a:pt x="8271" y="17375"/>
                    <a:pt x="8889" y="18010"/>
                    <a:pt x="9583" y="18328"/>
                  </a:cubicBezTo>
                  <a:cubicBezTo>
                    <a:pt x="10277" y="18646"/>
                    <a:pt x="11049" y="18646"/>
                    <a:pt x="12129" y="17820"/>
                  </a:cubicBezTo>
                  <a:cubicBezTo>
                    <a:pt x="13209" y="16994"/>
                    <a:pt x="14597" y="15342"/>
                    <a:pt x="15523" y="12992"/>
                  </a:cubicBezTo>
                  <a:cubicBezTo>
                    <a:pt x="16449" y="10641"/>
                    <a:pt x="16911" y="7592"/>
                    <a:pt x="17143" y="5686"/>
                  </a:cubicBezTo>
                  <a:cubicBezTo>
                    <a:pt x="17374" y="3780"/>
                    <a:pt x="17374" y="3017"/>
                    <a:pt x="17143" y="2128"/>
                  </a:cubicBezTo>
                  <a:cubicBezTo>
                    <a:pt x="16911" y="1239"/>
                    <a:pt x="16449" y="222"/>
                    <a:pt x="16063" y="32"/>
                  </a:cubicBezTo>
                  <a:cubicBezTo>
                    <a:pt x="15677" y="-159"/>
                    <a:pt x="15369" y="476"/>
                    <a:pt x="15137" y="2700"/>
                  </a:cubicBezTo>
                  <a:cubicBezTo>
                    <a:pt x="14906" y="4923"/>
                    <a:pt x="14751" y="8735"/>
                    <a:pt x="14674" y="11340"/>
                  </a:cubicBezTo>
                  <a:cubicBezTo>
                    <a:pt x="14597" y="13945"/>
                    <a:pt x="14597" y="15342"/>
                    <a:pt x="14751" y="16422"/>
                  </a:cubicBezTo>
                  <a:cubicBezTo>
                    <a:pt x="14906" y="17502"/>
                    <a:pt x="15214" y="18265"/>
                    <a:pt x="15754" y="18709"/>
                  </a:cubicBezTo>
                  <a:cubicBezTo>
                    <a:pt x="16294" y="19154"/>
                    <a:pt x="17066" y="19281"/>
                    <a:pt x="17760" y="19027"/>
                  </a:cubicBezTo>
                  <a:cubicBezTo>
                    <a:pt x="18454" y="18773"/>
                    <a:pt x="19071" y="18137"/>
                    <a:pt x="19457" y="17502"/>
                  </a:cubicBezTo>
                  <a:cubicBezTo>
                    <a:pt x="19843" y="16867"/>
                    <a:pt x="19997" y="16232"/>
                    <a:pt x="20074" y="16295"/>
                  </a:cubicBezTo>
                  <a:cubicBezTo>
                    <a:pt x="20151" y="16359"/>
                    <a:pt x="20151" y="17121"/>
                    <a:pt x="20383" y="17756"/>
                  </a:cubicBezTo>
                  <a:cubicBezTo>
                    <a:pt x="20614" y="18392"/>
                    <a:pt x="21077" y="18900"/>
                    <a:pt x="21540" y="19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473919" y="4371218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527656" y="4218818"/>
              <a:ext cx="206614" cy="31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05" fill="norm" stroke="1" extrusionOk="0">
                  <a:moveTo>
                    <a:pt x="15564" y="12789"/>
                  </a:moveTo>
                  <a:cubicBezTo>
                    <a:pt x="12919" y="12363"/>
                    <a:pt x="10274" y="11937"/>
                    <a:pt x="7739" y="12292"/>
                  </a:cubicBezTo>
                  <a:cubicBezTo>
                    <a:pt x="5205" y="12647"/>
                    <a:pt x="2780" y="13784"/>
                    <a:pt x="1458" y="15063"/>
                  </a:cubicBezTo>
                  <a:cubicBezTo>
                    <a:pt x="135" y="16342"/>
                    <a:pt x="-85" y="17763"/>
                    <a:pt x="25" y="18829"/>
                  </a:cubicBezTo>
                  <a:cubicBezTo>
                    <a:pt x="135" y="19895"/>
                    <a:pt x="576" y="20605"/>
                    <a:pt x="1899" y="21032"/>
                  </a:cubicBezTo>
                  <a:cubicBezTo>
                    <a:pt x="3221" y="21458"/>
                    <a:pt x="5425" y="21600"/>
                    <a:pt x="7850" y="19824"/>
                  </a:cubicBezTo>
                  <a:cubicBezTo>
                    <a:pt x="10274" y="18047"/>
                    <a:pt x="12919" y="14353"/>
                    <a:pt x="14352" y="11013"/>
                  </a:cubicBezTo>
                  <a:cubicBezTo>
                    <a:pt x="15784" y="7674"/>
                    <a:pt x="16005" y="4689"/>
                    <a:pt x="15895" y="2771"/>
                  </a:cubicBezTo>
                  <a:cubicBezTo>
                    <a:pt x="15784" y="853"/>
                    <a:pt x="15344" y="0"/>
                    <a:pt x="15013" y="0"/>
                  </a:cubicBezTo>
                  <a:cubicBezTo>
                    <a:pt x="14682" y="0"/>
                    <a:pt x="14462" y="853"/>
                    <a:pt x="14352" y="3411"/>
                  </a:cubicBezTo>
                  <a:cubicBezTo>
                    <a:pt x="14242" y="5968"/>
                    <a:pt x="14242" y="10232"/>
                    <a:pt x="14903" y="13429"/>
                  </a:cubicBezTo>
                  <a:cubicBezTo>
                    <a:pt x="15564" y="16626"/>
                    <a:pt x="16886" y="18758"/>
                    <a:pt x="18099" y="19753"/>
                  </a:cubicBezTo>
                  <a:cubicBezTo>
                    <a:pt x="19311" y="20747"/>
                    <a:pt x="20413" y="20605"/>
                    <a:pt x="21515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772369" y="4428368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772369" y="4307718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802635" y="4180718"/>
              <a:ext cx="307432" cy="53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61" fill="norm" stroke="1" extrusionOk="0">
                  <a:moveTo>
                    <a:pt x="8421" y="0"/>
                  </a:moveTo>
                  <a:cubicBezTo>
                    <a:pt x="6815" y="1531"/>
                    <a:pt x="5210" y="3061"/>
                    <a:pt x="4407" y="4890"/>
                  </a:cubicBezTo>
                  <a:cubicBezTo>
                    <a:pt x="3605" y="6718"/>
                    <a:pt x="3605" y="8844"/>
                    <a:pt x="3896" y="10375"/>
                  </a:cubicBezTo>
                  <a:cubicBezTo>
                    <a:pt x="4188" y="11906"/>
                    <a:pt x="4772" y="12841"/>
                    <a:pt x="5429" y="13351"/>
                  </a:cubicBezTo>
                  <a:cubicBezTo>
                    <a:pt x="6086" y="13861"/>
                    <a:pt x="6815" y="13946"/>
                    <a:pt x="7253" y="13776"/>
                  </a:cubicBezTo>
                  <a:cubicBezTo>
                    <a:pt x="7691" y="13606"/>
                    <a:pt x="7837" y="13181"/>
                    <a:pt x="7472" y="12543"/>
                  </a:cubicBezTo>
                  <a:cubicBezTo>
                    <a:pt x="7107" y="11906"/>
                    <a:pt x="6232" y="11055"/>
                    <a:pt x="5429" y="10460"/>
                  </a:cubicBezTo>
                  <a:cubicBezTo>
                    <a:pt x="4626" y="9865"/>
                    <a:pt x="3896" y="9524"/>
                    <a:pt x="2802" y="9184"/>
                  </a:cubicBezTo>
                  <a:cubicBezTo>
                    <a:pt x="1707" y="8844"/>
                    <a:pt x="248" y="8504"/>
                    <a:pt x="29" y="8334"/>
                  </a:cubicBezTo>
                  <a:cubicBezTo>
                    <a:pt x="-190" y="8164"/>
                    <a:pt x="832" y="8164"/>
                    <a:pt x="2583" y="8036"/>
                  </a:cubicBezTo>
                  <a:cubicBezTo>
                    <a:pt x="4334" y="7909"/>
                    <a:pt x="6815" y="7654"/>
                    <a:pt x="8421" y="7483"/>
                  </a:cubicBezTo>
                  <a:cubicBezTo>
                    <a:pt x="10026" y="7313"/>
                    <a:pt x="10756" y="7228"/>
                    <a:pt x="11194" y="7398"/>
                  </a:cubicBezTo>
                  <a:cubicBezTo>
                    <a:pt x="11632" y="7569"/>
                    <a:pt x="11778" y="7994"/>
                    <a:pt x="11778" y="8419"/>
                  </a:cubicBezTo>
                  <a:cubicBezTo>
                    <a:pt x="11778" y="8844"/>
                    <a:pt x="11632" y="9269"/>
                    <a:pt x="11778" y="9652"/>
                  </a:cubicBezTo>
                  <a:cubicBezTo>
                    <a:pt x="11924" y="10035"/>
                    <a:pt x="12361" y="10375"/>
                    <a:pt x="12945" y="10502"/>
                  </a:cubicBezTo>
                  <a:cubicBezTo>
                    <a:pt x="13529" y="10630"/>
                    <a:pt x="14259" y="10545"/>
                    <a:pt x="15061" y="10290"/>
                  </a:cubicBezTo>
                  <a:cubicBezTo>
                    <a:pt x="15864" y="10035"/>
                    <a:pt x="16740" y="9609"/>
                    <a:pt x="17251" y="9652"/>
                  </a:cubicBezTo>
                  <a:cubicBezTo>
                    <a:pt x="17761" y="9694"/>
                    <a:pt x="17907" y="10205"/>
                    <a:pt x="18564" y="11650"/>
                  </a:cubicBezTo>
                  <a:cubicBezTo>
                    <a:pt x="19221" y="13096"/>
                    <a:pt x="20388" y="15477"/>
                    <a:pt x="20899" y="17135"/>
                  </a:cubicBezTo>
                  <a:cubicBezTo>
                    <a:pt x="21410" y="18794"/>
                    <a:pt x="21264" y="19729"/>
                    <a:pt x="20461" y="20409"/>
                  </a:cubicBezTo>
                  <a:cubicBezTo>
                    <a:pt x="19659" y="21090"/>
                    <a:pt x="18199" y="21515"/>
                    <a:pt x="16375" y="21557"/>
                  </a:cubicBezTo>
                  <a:cubicBezTo>
                    <a:pt x="14551" y="21600"/>
                    <a:pt x="12361" y="21260"/>
                    <a:pt x="10172" y="20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496774" y="4155318"/>
              <a:ext cx="31246" cy="37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04" fill="norm" stroke="1" extrusionOk="0">
                  <a:moveTo>
                    <a:pt x="21256" y="0"/>
                  </a:moveTo>
                  <a:cubicBezTo>
                    <a:pt x="14056" y="4440"/>
                    <a:pt x="6856" y="8880"/>
                    <a:pt x="3256" y="12240"/>
                  </a:cubicBezTo>
                  <a:cubicBezTo>
                    <a:pt x="-344" y="15600"/>
                    <a:pt x="-344" y="17880"/>
                    <a:pt x="376" y="19320"/>
                  </a:cubicBezTo>
                  <a:cubicBezTo>
                    <a:pt x="1096" y="20760"/>
                    <a:pt x="2536" y="21360"/>
                    <a:pt x="6136" y="21480"/>
                  </a:cubicBezTo>
                  <a:cubicBezTo>
                    <a:pt x="9736" y="21600"/>
                    <a:pt x="15496" y="21240"/>
                    <a:pt x="21256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420069" y="4364868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554993" y="4321741"/>
              <a:ext cx="232431" cy="16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19" fill="norm" stroke="1" extrusionOk="0">
                  <a:moveTo>
                    <a:pt x="8612" y="4633"/>
                  </a:moveTo>
                  <a:cubicBezTo>
                    <a:pt x="6277" y="4633"/>
                    <a:pt x="3941" y="4633"/>
                    <a:pt x="2482" y="5300"/>
                  </a:cubicBezTo>
                  <a:cubicBezTo>
                    <a:pt x="1023" y="5966"/>
                    <a:pt x="439" y="7300"/>
                    <a:pt x="147" y="9433"/>
                  </a:cubicBezTo>
                  <a:cubicBezTo>
                    <a:pt x="-145" y="11566"/>
                    <a:pt x="-145" y="14500"/>
                    <a:pt x="1509" y="16766"/>
                  </a:cubicBezTo>
                  <a:cubicBezTo>
                    <a:pt x="3163" y="19033"/>
                    <a:pt x="6471" y="20633"/>
                    <a:pt x="9487" y="19833"/>
                  </a:cubicBezTo>
                  <a:cubicBezTo>
                    <a:pt x="12504" y="19033"/>
                    <a:pt x="15228" y="15833"/>
                    <a:pt x="16687" y="12766"/>
                  </a:cubicBezTo>
                  <a:cubicBezTo>
                    <a:pt x="18147" y="9700"/>
                    <a:pt x="18341" y="6766"/>
                    <a:pt x="18147" y="4633"/>
                  </a:cubicBezTo>
                  <a:cubicBezTo>
                    <a:pt x="17952" y="2500"/>
                    <a:pt x="17369" y="1166"/>
                    <a:pt x="16590" y="500"/>
                  </a:cubicBezTo>
                  <a:cubicBezTo>
                    <a:pt x="15812" y="-167"/>
                    <a:pt x="14839" y="-167"/>
                    <a:pt x="14158" y="500"/>
                  </a:cubicBezTo>
                  <a:cubicBezTo>
                    <a:pt x="13477" y="1166"/>
                    <a:pt x="13087" y="2500"/>
                    <a:pt x="14158" y="5300"/>
                  </a:cubicBezTo>
                  <a:cubicBezTo>
                    <a:pt x="15228" y="8100"/>
                    <a:pt x="17758" y="12366"/>
                    <a:pt x="19314" y="15033"/>
                  </a:cubicBezTo>
                  <a:cubicBezTo>
                    <a:pt x="20871" y="17700"/>
                    <a:pt x="21455" y="18766"/>
                    <a:pt x="21358" y="19700"/>
                  </a:cubicBezTo>
                  <a:cubicBezTo>
                    <a:pt x="21260" y="20633"/>
                    <a:pt x="20482" y="21433"/>
                    <a:pt x="19704" y="21166"/>
                  </a:cubicBezTo>
                  <a:cubicBezTo>
                    <a:pt x="18925" y="20900"/>
                    <a:pt x="18147" y="19566"/>
                    <a:pt x="17369" y="18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871831" y="4168018"/>
              <a:ext cx="87989" cy="34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92" fill="norm" stroke="1" extrusionOk="0">
                  <a:moveTo>
                    <a:pt x="19835" y="0"/>
                  </a:moveTo>
                  <a:cubicBezTo>
                    <a:pt x="14692" y="4400"/>
                    <a:pt x="9549" y="8800"/>
                    <a:pt x="6207" y="11800"/>
                  </a:cubicBezTo>
                  <a:cubicBezTo>
                    <a:pt x="2864" y="14800"/>
                    <a:pt x="1321" y="16400"/>
                    <a:pt x="549" y="17667"/>
                  </a:cubicBezTo>
                  <a:cubicBezTo>
                    <a:pt x="-222" y="18933"/>
                    <a:pt x="-222" y="19867"/>
                    <a:pt x="807" y="20533"/>
                  </a:cubicBezTo>
                  <a:cubicBezTo>
                    <a:pt x="1835" y="21200"/>
                    <a:pt x="3892" y="21600"/>
                    <a:pt x="7492" y="21467"/>
                  </a:cubicBezTo>
                  <a:cubicBezTo>
                    <a:pt x="11092" y="21333"/>
                    <a:pt x="16235" y="20667"/>
                    <a:pt x="21378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870919" y="4364868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0" y="4742411"/>
              <a:ext cx="1572470" cy="10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41" fill="norm" stroke="1" extrusionOk="0">
                  <a:moveTo>
                    <a:pt x="142" y="21441"/>
                  </a:moveTo>
                  <a:cubicBezTo>
                    <a:pt x="55" y="19713"/>
                    <a:pt x="-32" y="17985"/>
                    <a:pt x="12" y="17121"/>
                  </a:cubicBezTo>
                  <a:cubicBezTo>
                    <a:pt x="55" y="16257"/>
                    <a:pt x="229" y="16257"/>
                    <a:pt x="839" y="15825"/>
                  </a:cubicBezTo>
                  <a:cubicBezTo>
                    <a:pt x="1449" y="15393"/>
                    <a:pt x="2494" y="14529"/>
                    <a:pt x="3597" y="13233"/>
                  </a:cubicBezTo>
                  <a:cubicBezTo>
                    <a:pt x="4700" y="11937"/>
                    <a:pt x="5862" y="10209"/>
                    <a:pt x="7037" y="8481"/>
                  </a:cubicBezTo>
                  <a:cubicBezTo>
                    <a:pt x="8213" y="6753"/>
                    <a:pt x="9403" y="5025"/>
                    <a:pt x="10608" y="3945"/>
                  </a:cubicBezTo>
                  <a:cubicBezTo>
                    <a:pt x="11813" y="2865"/>
                    <a:pt x="13033" y="2433"/>
                    <a:pt x="14150" y="2001"/>
                  </a:cubicBezTo>
                  <a:cubicBezTo>
                    <a:pt x="15268" y="1569"/>
                    <a:pt x="16284" y="1137"/>
                    <a:pt x="17329" y="705"/>
                  </a:cubicBezTo>
                  <a:cubicBezTo>
                    <a:pt x="18374" y="273"/>
                    <a:pt x="19449" y="-159"/>
                    <a:pt x="20160" y="57"/>
                  </a:cubicBezTo>
                  <a:cubicBezTo>
                    <a:pt x="20871" y="273"/>
                    <a:pt x="21220" y="1137"/>
                    <a:pt x="21568" y="2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518369" y="4796668"/>
              <a:ext cx="971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7" y="20057"/>
                    <a:pt x="3294" y="18514"/>
                    <a:pt x="5106" y="16200"/>
                  </a:cubicBezTo>
                  <a:cubicBezTo>
                    <a:pt x="6918" y="13886"/>
                    <a:pt x="8894" y="10800"/>
                    <a:pt x="10871" y="8743"/>
                  </a:cubicBezTo>
                  <a:cubicBezTo>
                    <a:pt x="12847" y="6686"/>
                    <a:pt x="14824" y="5657"/>
                    <a:pt x="16612" y="4371"/>
                  </a:cubicBezTo>
                  <a:cubicBezTo>
                    <a:pt x="18400" y="3086"/>
                    <a:pt x="20000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169369" y="4447418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169369" y="456806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899619" y="4226883"/>
              <a:ext cx="124091" cy="416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57" fill="norm" stroke="1" extrusionOk="0">
                  <a:moveTo>
                    <a:pt x="17280" y="2857"/>
                  </a:moveTo>
                  <a:cubicBezTo>
                    <a:pt x="17280" y="2312"/>
                    <a:pt x="17280" y="1767"/>
                    <a:pt x="16920" y="1221"/>
                  </a:cubicBezTo>
                  <a:cubicBezTo>
                    <a:pt x="16560" y="676"/>
                    <a:pt x="15840" y="130"/>
                    <a:pt x="13860" y="21"/>
                  </a:cubicBezTo>
                  <a:cubicBezTo>
                    <a:pt x="11880" y="-88"/>
                    <a:pt x="8640" y="239"/>
                    <a:pt x="6300" y="894"/>
                  </a:cubicBezTo>
                  <a:cubicBezTo>
                    <a:pt x="3960" y="1548"/>
                    <a:pt x="2520" y="2530"/>
                    <a:pt x="3240" y="4330"/>
                  </a:cubicBezTo>
                  <a:cubicBezTo>
                    <a:pt x="3960" y="6130"/>
                    <a:pt x="6840" y="8748"/>
                    <a:pt x="10260" y="10930"/>
                  </a:cubicBezTo>
                  <a:cubicBezTo>
                    <a:pt x="13680" y="13112"/>
                    <a:pt x="17640" y="14857"/>
                    <a:pt x="19620" y="16330"/>
                  </a:cubicBezTo>
                  <a:cubicBezTo>
                    <a:pt x="21600" y="17803"/>
                    <a:pt x="21600" y="19003"/>
                    <a:pt x="19620" y="19821"/>
                  </a:cubicBezTo>
                  <a:cubicBezTo>
                    <a:pt x="17640" y="20639"/>
                    <a:pt x="13680" y="21076"/>
                    <a:pt x="10800" y="21294"/>
                  </a:cubicBezTo>
                  <a:cubicBezTo>
                    <a:pt x="7920" y="21512"/>
                    <a:pt x="6120" y="21512"/>
                    <a:pt x="4500" y="21294"/>
                  </a:cubicBezTo>
                  <a:cubicBezTo>
                    <a:pt x="2880" y="21076"/>
                    <a:pt x="1440" y="20639"/>
                    <a:pt x="0" y="20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747219" y="4777618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948702" y="4730729"/>
              <a:ext cx="206989" cy="9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0697" fill="norm" stroke="1" extrusionOk="0">
                  <a:moveTo>
                    <a:pt x="11081" y="6044"/>
                  </a:moveTo>
                  <a:cubicBezTo>
                    <a:pt x="9797" y="10180"/>
                    <a:pt x="8514" y="14316"/>
                    <a:pt x="7338" y="17074"/>
                  </a:cubicBezTo>
                  <a:cubicBezTo>
                    <a:pt x="6162" y="19831"/>
                    <a:pt x="5093" y="21210"/>
                    <a:pt x="3809" y="20521"/>
                  </a:cubicBezTo>
                  <a:cubicBezTo>
                    <a:pt x="2526" y="19831"/>
                    <a:pt x="1029" y="17074"/>
                    <a:pt x="388" y="14546"/>
                  </a:cubicBezTo>
                  <a:cubicBezTo>
                    <a:pt x="-254" y="12019"/>
                    <a:pt x="-40" y="9721"/>
                    <a:pt x="601" y="8342"/>
                  </a:cubicBezTo>
                  <a:cubicBezTo>
                    <a:pt x="1243" y="6963"/>
                    <a:pt x="2312" y="6504"/>
                    <a:pt x="3916" y="7423"/>
                  </a:cubicBezTo>
                  <a:cubicBezTo>
                    <a:pt x="5520" y="8342"/>
                    <a:pt x="7659" y="10640"/>
                    <a:pt x="9691" y="13397"/>
                  </a:cubicBezTo>
                  <a:cubicBezTo>
                    <a:pt x="11722" y="16155"/>
                    <a:pt x="13647" y="19372"/>
                    <a:pt x="15679" y="20061"/>
                  </a:cubicBezTo>
                  <a:cubicBezTo>
                    <a:pt x="17710" y="20750"/>
                    <a:pt x="19849" y="18912"/>
                    <a:pt x="20597" y="15695"/>
                  </a:cubicBezTo>
                  <a:cubicBezTo>
                    <a:pt x="21346" y="12478"/>
                    <a:pt x="20704" y="7882"/>
                    <a:pt x="19314" y="4665"/>
                  </a:cubicBezTo>
                  <a:cubicBezTo>
                    <a:pt x="17924" y="1448"/>
                    <a:pt x="15786" y="-390"/>
                    <a:pt x="13433" y="70"/>
                  </a:cubicBezTo>
                  <a:cubicBezTo>
                    <a:pt x="11081" y="529"/>
                    <a:pt x="8514" y="3287"/>
                    <a:pt x="5948" y="6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2762856" y="4131655"/>
              <a:ext cx="193922" cy="7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0593" fill="norm" stroke="1" extrusionOk="0">
                  <a:moveTo>
                    <a:pt x="10711" y="10603"/>
                  </a:moveTo>
                  <a:cubicBezTo>
                    <a:pt x="8413" y="13688"/>
                    <a:pt x="6115" y="16774"/>
                    <a:pt x="4162" y="18625"/>
                  </a:cubicBezTo>
                  <a:cubicBezTo>
                    <a:pt x="2209" y="20477"/>
                    <a:pt x="600" y="21094"/>
                    <a:pt x="141" y="20168"/>
                  </a:cubicBezTo>
                  <a:cubicBezTo>
                    <a:pt x="-319" y="19243"/>
                    <a:pt x="370" y="16774"/>
                    <a:pt x="1864" y="14923"/>
                  </a:cubicBezTo>
                  <a:cubicBezTo>
                    <a:pt x="3358" y="13071"/>
                    <a:pt x="5655" y="11837"/>
                    <a:pt x="7953" y="11837"/>
                  </a:cubicBezTo>
                  <a:cubicBezTo>
                    <a:pt x="10251" y="11837"/>
                    <a:pt x="12549" y="13071"/>
                    <a:pt x="14272" y="14305"/>
                  </a:cubicBezTo>
                  <a:cubicBezTo>
                    <a:pt x="15996" y="15540"/>
                    <a:pt x="17145" y="16774"/>
                    <a:pt x="18294" y="17083"/>
                  </a:cubicBezTo>
                  <a:cubicBezTo>
                    <a:pt x="19443" y="17391"/>
                    <a:pt x="20592" y="16774"/>
                    <a:pt x="20936" y="13688"/>
                  </a:cubicBezTo>
                  <a:cubicBezTo>
                    <a:pt x="21281" y="10603"/>
                    <a:pt x="20821" y="5048"/>
                    <a:pt x="20017" y="2271"/>
                  </a:cubicBezTo>
                  <a:cubicBezTo>
                    <a:pt x="19213" y="-506"/>
                    <a:pt x="18064" y="-506"/>
                    <a:pt x="16915" y="1037"/>
                  </a:cubicBezTo>
                  <a:cubicBezTo>
                    <a:pt x="15766" y="2580"/>
                    <a:pt x="14617" y="5665"/>
                    <a:pt x="13468" y="8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230525" y="4256909"/>
              <a:ext cx="138995" cy="292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45" fill="norm" stroke="1" extrusionOk="0">
                  <a:moveTo>
                    <a:pt x="21170" y="2798"/>
                  </a:moveTo>
                  <a:cubicBezTo>
                    <a:pt x="20848" y="2021"/>
                    <a:pt x="20525" y="1244"/>
                    <a:pt x="19558" y="700"/>
                  </a:cubicBezTo>
                  <a:cubicBezTo>
                    <a:pt x="18591" y="156"/>
                    <a:pt x="16979" y="-155"/>
                    <a:pt x="14561" y="78"/>
                  </a:cubicBezTo>
                  <a:cubicBezTo>
                    <a:pt x="12143" y="311"/>
                    <a:pt x="8919" y="1088"/>
                    <a:pt x="6179" y="3419"/>
                  </a:cubicBezTo>
                  <a:cubicBezTo>
                    <a:pt x="3439" y="5750"/>
                    <a:pt x="1182" y="9635"/>
                    <a:pt x="376" y="12898"/>
                  </a:cubicBezTo>
                  <a:cubicBezTo>
                    <a:pt x="-430" y="16162"/>
                    <a:pt x="215" y="18803"/>
                    <a:pt x="86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134569" y="4428368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6457"/>
                    <a:pt x="1490" y="11314"/>
                    <a:pt x="5090" y="7714"/>
                  </a:cubicBezTo>
                  <a:cubicBezTo>
                    <a:pt x="8690" y="4114"/>
                    <a:pt x="15145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346315" y="4307718"/>
              <a:ext cx="150205" cy="256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23" fill="norm" stroke="1" extrusionOk="0">
                  <a:moveTo>
                    <a:pt x="21289" y="0"/>
                  </a:moveTo>
                  <a:cubicBezTo>
                    <a:pt x="17089" y="531"/>
                    <a:pt x="12889" y="1062"/>
                    <a:pt x="9289" y="2833"/>
                  </a:cubicBezTo>
                  <a:cubicBezTo>
                    <a:pt x="5689" y="4603"/>
                    <a:pt x="2689" y="7613"/>
                    <a:pt x="1189" y="10357"/>
                  </a:cubicBezTo>
                  <a:cubicBezTo>
                    <a:pt x="-311" y="13102"/>
                    <a:pt x="-311" y="15580"/>
                    <a:pt x="739" y="17439"/>
                  </a:cubicBezTo>
                  <a:cubicBezTo>
                    <a:pt x="1789" y="19298"/>
                    <a:pt x="3889" y="20538"/>
                    <a:pt x="5839" y="21069"/>
                  </a:cubicBezTo>
                  <a:cubicBezTo>
                    <a:pt x="7789" y="21600"/>
                    <a:pt x="9589" y="21423"/>
                    <a:pt x="11389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458419" y="4409318"/>
              <a:ext cx="165101" cy="12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2125"/>
                  </a:moveTo>
                  <a:cubicBezTo>
                    <a:pt x="1108" y="1062"/>
                    <a:pt x="2215" y="0"/>
                    <a:pt x="3323" y="0"/>
                  </a:cubicBezTo>
                  <a:cubicBezTo>
                    <a:pt x="4431" y="0"/>
                    <a:pt x="5538" y="1062"/>
                    <a:pt x="6508" y="3718"/>
                  </a:cubicBezTo>
                  <a:cubicBezTo>
                    <a:pt x="7477" y="6374"/>
                    <a:pt x="8308" y="10623"/>
                    <a:pt x="8446" y="13633"/>
                  </a:cubicBezTo>
                  <a:cubicBezTo>
                    <a:pt x="8585" y="16643"/>
                    <a:pt x="8031" y="18413"/>
                    <a:pt x="7062" y="19652"/>
                  </a:cubicBezTo>
                  <a:cubicBezTo>
                    <a:pt x="6092" y="20892"/>
                    <a:pt x="4708" y="21600"/>
                    <a:pt x="4015" y="21069"/>
                  </a:cubicBezTo>
                  <a:cubicBezTo>
                    <a:pt x="3323" y="20538"/>
                    <a:pt x="3323" y="18767"/>
                    <a:pt x="4154" y="16289"/>
                  </a:cubicBezTo>
                  <a:cubicBezTo>
                    <a:pt x="4985" y="13810"/>
                    <a:pt x="6646" y="10623"/>
                    <a:pt x="8446" y="7790"/>
                  </a:cubicBezTo>
                  <a:cubicBezTo>
                    <a:pt x="10246" y="4957"/>
                    <a:pt x="12185" y="2479"/>
                    <a:pt x="12738" y="1948"/>
                  </a:cubicBezTo>
                  <a:cubicBezTo>
                    <a:pt x="13292" y="1416"/>
                    <a:pt x="12462" y="2833"/>
                    <a:pt x="12046" y="4780"/>
                  </a:cubicBezTo>
                  <a:cubicBezTo>
                    <a:pt x="11631" y="6728"/>
                    <a:pt x="11631" y="9207"/>
                    <a:pt x="13292" y="11508"/>
                  </a:cubicBezTo>
                  <a:cubicBezTo>
                    <a:pt x="14954" y="13810"/>
                    <a:pt x="18277" y="15934"/>
                    <a:pt x="21600" y="18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3674319" y="4326768"/>
              <a:ext cx="7330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0" y="0"/>
                  </a:moveTo>
                  <a:cubicBezTo>
                    <a:pt x="7200" y="2919"/>
                    <a:pt x="14400" y="5838"/>
                    <a:pt x="18000" y="8951"/>
                  </a:cubicBezTo>
                  <a:cubicBezTo>
                    <a:pt x="21600" y="12065"/>
                    <a:pt x="21600" y="15373"/>
                    <a:pt x="18600" y="17514"/>
                  </a:cubicBezTo>
                  <a:cubicBezTo>
                    <a:pt x="15600" y="19654"/>
                    <a:pt x="9600" y="20627"/>
                    <a:pt x="3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3880959" y="4253656"/>
              <a:ext cx="345811" cy="31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88" fill="norm" stroke="1" extrusionOk="0">
                  <a:moveTo>
                    <a:pt x="6108" y="16846"/>
                  </a:moveTo>
                  <a:cubicBezTo>
                    <a:pt x="6503" y="16277"/>
                    <a:pt x="6898" y="15709"/>
                    <a:pt x="7162" y="15069"/>
                  </a:cubicBezTo>
                  <a:cubicBezTo>
                    <a:pt x="7425" y="14430"/>
                    <a:pt x="7557" y="13719"/>
                    <a:pt x="7228" y="13293"/>
                  </a:cubicBezTo>
                  <a:cubicBezTo>
                    <a:pt x="6898" y="12867"/>
                    <a:pt x="6108" y="12724"/>
                    <a:pt x="4989" y="12938"/>
                  </a:cubicBezTo>
                  <a:cubicBezTo>
                    <a:pt x="3869" y="13151"/>
                    <a:pt x="2420" y="13719"/>
                    <a:pt x="1498" y="14785"/>
                  </a:cubicBezTo>
                  <a:cubicBezTo>
                    <a:pt x="577" y="15851"/>
                    <a:pt x="181" y="17414"/>
                    <a:pt x="50" y="18622"/>
                  </a:cubicBezTo>
                  <a:cubicBezTo>
                    <a:pt x="-82" y="19830"/>
                    <a:pt x="50" y="20682"/>
                    <a:pt x="445" y="21109"/>
                  </a:cubicBezTo>
                  <a:cubicBezTo>
                    <a:pt x="840" y="21535"/>
                    <a:pt x="1498" y="21535"/>
                    <a:pt x="2355" y="20682"/>
                  </a:cubicBezTo>
                  <a:cubicBezTo>
                    <a:pt x="3211" y="19830"/>
                    <a:pt x="4264" y="18124"/>
                    <a:pt x="5186" y="15638"/>
                  </a:cubicBezTo>
                  <a:cubicBezTo>
                    <a:pt x="6108" y="13151"/>
                    <a:pt x="6898" y="9882"/>
                    <a:pt x="7294" y="7396"/>
                  </a:cubicBezTo>
                  <a:cubicBezTo>
                    <a:pt x="7689" y="4909"/>
                    <a:pt x="7689" y="3203"/>
                    <a:pt x="7623" y="1996"/>
                  </a:cubicBezTo>
                  <a:cubicBezTo>
                    <a:pt x="7557" y="788"/>
                    <a:pt x="7425" y="77"/>
                    <a:pt x="7096" y="6"/>
                  </a:cubicBezTo>
                  <a:cubicBezTo>
                    <a:pt x="6767" y="-65"/>
                    <a:pt x="6240" y="503"/>
                    <a:pt x="5779" y="2493"/>
                  </a:cubicBezTo>
                  <a:cubicBezTo>
                    <a:pt x="5318" y="4482"/>
                    <a:pt x="4923" y="7893"/>
                    <a:pt x="4923" y="10735"/>
                  </a:cubicBezTo>
                  <a:cubicBezTo>
                    <a:pt x="4923" y="13577"/>
                    <a:pt x="5318" y="15851"/>
                    <a:pt x="5713" y="17272"/>
                  </a:cubicBezTo>
                  <a:cubicBezTo>
                    <a:pt x="6108" y="18693"/>
                    <a:pt x="6503" y="19261"/>
                    <a:pt x="6964" y="19332"/>
                  </a:cubicBezTo>
                  <a:cubicBezTo>
                    <a:pt x="7425" y="19403"/>
                    <a:pt x="7952" y="18977"/>
                    <a:pt x="8677" y="18053"/>
                  </a:cubicBezTo>
                  <a:cubicBezTo>
                    <a:pt x="9401" y="17130"/>
                    <a:pt x="10323" y="15709"/>
                    <a:pt x="11047" y="14785"/>
                  </a:cubicBezTo>
                  <a:cubicBezTo>
                    <a:pt x="11772" y="13861"/>
                    <a:pt x="12298" y="13435"/>
                    <a:pt x="12825" y="13506"/>
                  </a:cubicBezTo>
                  <a:cubicBezTo>
                    <a:pt x="13352" y="13577"/>
                    <a:pt x="13879" y="14146"/>
                    <a:pt x="14077" y="14785"/>
                  </a:cubicBezTo>
                  <a:cubicBezTo>
                    <a:pt x="14274" y="15424"/>
                    <a:pt x="14142" y="16135"/>
                    <a:pt x="13879" y="16917"/>
                  </a:cubicBezTo>
                  <a:cubicBezTo>
                    <a:pt x="13616" y="17698"/>
                    <a:pt x="13220" y="18551"/>
                    <a:pt x="12759" y="19190"/>
                  </a:cubicBezTo>
                  <a:cubicBezTo>
                    <a:pt x="12298" y="19830"/>
                    <a:pt x="11772" y="20256"/>
                    <a:pt x="11442" y="20114"/>
                  </a:cubicBezTo>
                  <a:cubicBezTo>
                    <a:pt x="11113" y="19972"/>
                    <a:pt x="10981" y="19261"/>
                    <a:pt x="10916" y="18480"/>
                  </a:cubicBezTo>
                  <a:cubicBezTo>
                    <a:pt x="10850" y="17698"/>
                    <a:pt x="10850" y="16846"/>
                    <a:pt x="11377" y="15922"/>
                  </a:cubicBezTo>
                  <a:cubicBezTo>
                    <a:pt x="11903" y="14998"/>
                    <a:pt x="12957" y="14003"/>
                    <a:pt x="13813" y="13364"/>
                  </a:cubicBezTo>
                  <a:cubicBezTo>
                    <a:pt x="14669" y="12724"/>
                    <a:pt x="15328" y="12440"/>
                    <a:pt x="15986" y="12156"/>
                  </a:cubicBezTo>
                  <a:cubicBezTo>
                    <a:pt x="16645" y="11872"/>
                    <a:pt x="17303" y="11588"/>
                    <a:pt x="17369" y="11730"/>
                  </a:cubicBezTo>
                  <a:cubicBezTo>
                    <a:pt x="17435" y="11872"/>
                    <a:pt x="16908" y="12440"/>
                    <a:pt x="16447" y="13080"/>
                  </a:cubicBezTo>
                  <a:cubicBezTo>
                    <a:pt x="15986" y="13719"/>
                    <a:pt x="15591" y="14430"/>
                    <a:pt x="15394" y="15211"/>
                  </a:cubicBezTo>
                  <a:cubicBezTo>
                    <a:pt x="15196" y="15993"/>
                    <a:pt x="15196" y="16846"/>
                    <a:pt x="16250" y="17698"/>
                  </a:cubicBezTo>
                  <a:cubicBezTo>
                    <a:pt x="17303" y="18551"/>
                    <a:pt x="19411" y="19403"/>
                    <a:pt x="21518" y="20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429969" y="4463011"/>
              <a:ext cx="2159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447" y="11375"/>
                    <a:pt x="8894" y="2735"/>
                    <a:pt x="12494" y="575"/>
                  </a:cubicBezTo>
                  <a:cubicBezTo>
                    <a:pt x="16094" y="-1585"/>
                    <a:pt x="1884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449019" y="4529968"/>
              <a:ext cx="292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9" y="17100"/>
                    <a:pt x="9078" y="12600"/>
                    <a:pt x="12678" y="9000"/>
                  </a:cubicBezTo>
                  <a:cubicBezTo>
                    <a:pt x="16278" y="5400"/>
                    <a:pt x="18939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020519" y="4282318"/>
              <a:ext cx="1392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093"/>
                    <a:pt x="18514" y="10185"/>
                    <a:pt x="20057" y="13785"/>
                  </a:cubicBezTo>
                  <a:cubicBezTo>
                    <a:pt x="21600" y="17385"/>
                    <a:pt x="15429" y="19493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760849" y="5305676"/>
              <a:ext cx="265521" cy="30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54" fill="norm" stroke="1" extrusionOk="0">
                  <a:moveTo>
                    <a:pt x="21504" y="2134"/>
                  </a:moveTo>
                  <a:cubicBezTo>
                    <a:pt x="21161" y="1399"/>
                    <a:pt x="20818" y="665"/>
                    <a:pt x="20133" y="297"/>
                  </a:cubicBezTo>
                  <a:cubicBezTo>
                    <a:pt x="19447" y="-70"/>
                    <a:pt x="18418" y="-70"/>
                    <a:pt x="16361" y="150"/>
                  </a:cubicBezTo>
                  <a:cubicBezTo>
                    <a:pt x="14304" y="371"/>
                    <a:pt x="11218" y="812"/>
                    <a:pt x="8733" y="2061"/>
                  </a:cubicBezTo>
                  <a:cubicBezTo>
                    <a:pt x="6247" y="3310"/>
                    <a:pt x="4361" y="5367"/>
                    <a:pt x="2990" y="8159"/>
                  </a:cubicBezTo>
                  <a:cubicBezTo>
                    <a:pt x="1618" y="10950"/>
                    <a:pt x="761" y="14477"/>
                    <a:pt x="333" y="16608"/>
                  </a:cubicBezTo>
                  <a:cubicBezTo>
                    <a:pt x="-96" y="18738"/>
                    <a:pt x="-96" y="19473"/>
                    <a:pt x="247" y="20061"/>
                  </a:cubicBezTo>
                  <a:cubicBezTo>
                    <a:pt x="590" y="20648"/>
                    <a:pt x="1275" y="21089"/>
                    <a:pt x="2561" y="21310"/>
                  </a:cubicBezTo>
                  <a:cubicBezTo>
                    <a:pt x="3847" y="21530"/>
                    <a:pt x="5733" y="21530"/>
                    <a:pt x="8047" y="21089"/>
                  </a:cubicBezTo>
                  <a:cubicBezTo>
                    <a:pt x="10361" y="20648"/>
                    <a:pt x="13104" y="19767"/>
                    <a:pt x="15847" y="18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746969" y="5476118"/>
              <a:ext cx="254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615"/>
                    <a:pt x="3600" y="11631"/>
                    <a:pt x="7200" y="8031"/>
                  </a:cubicBezTo>
                  <a:cubicBezTo>
                    <a:pt x="10800" y="4431"/>
                    <a:pt x="1620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092796" y="5286797"/>
              <a:ext cx="308224" cy="328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64" fill="norm" stroke="1" extrusionOk="0">
                  <a:moveTo>
                    <a:pt x="21543" y="1987"/>
                  </a:moveTo>
                  <a:cubicBezTo>
                    <a:pt x="21543" y="1299"/>
                    <a:pt x="21543" y="611"/>
                    <a:pt x="21173" y="267"/>
                  </a:cubicBezTo>
                  <a:cubicBezTo>
                    <a:pt x="20803" y="-77"/>
                    <a:pt x="20064" y="-77"/>
                    <a:pt x="18214" y="198"/>
                  </a:cubicBezTo>
                  <a:cubicBezTo>
                    <a:pt x="16365" y="473"/>
                    <a:pt x="13406" y="1024"/>
                    <a:pt x="10817" y="1987"/>
                  </a:cubicBezTo>
                  <a:cubicBezTo>
                    <a:pt x="8228" y="2950"/>
                    <a:pt x="6009" y="4326"/>
                    <a:pt x="4307" y="6596"/>
                  </a:cubicBezTo>
                  <a:cubicBezTo>
                    <a:pt x="2606" y="8866"/>
                    <a:pt x="1422" y="12030"/>
                    <a:pt x="757" y="14300"/>
                  </a:cubicBezTo>
                  <a:cubicBezTo>
                    <a:pt x="91" y="16570"/>
                    <a:pt x="-57" y="17946"/>
                    <a:pt x="17" y="19047"/>
                  </a:cubicBezTo>
                  <a:cubicBezTo>
                    <a:pt x="91" y="20147"/>
                    <a:pt x="387" y="20973"/>
                    <a:pt x="1940" y="21248"/>
                  </a:cubicBezTo>
                  <a:cubicBezTo>
                    <a:pt x="3494" y="21523"/>
                    <a:pt x="6305" y="21248"/>
                    <a:pt x="8598" y="21041"/>
                  </a:cubicBezTo>
                  <a:cubicBezTo>
                    <a:pt x="10891" y="20835"/>
                    <a:pt x="12666" y="20698"/>
                    <a:pt x="14442" y="20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445469" y="5387218"/>
              <a:ext cx="215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86"/>
                    <a:pt x="7200" y="6171"/>
                    <a:pt x="10800" y="9771"/>
                  </a:cubicBezTo>
                  <a:cubicBezTo>
                    <a:pt x="14400" y="13371"/>
                    <a:pt x="18000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477219" y="5387218"/>
              <a:ext cx="152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2653"/>
                    <a:pt x="13200" y="5305"/>
                    <a:pt x="9600" y="8526"/>
                  </a:cubicBezTo>
                  <a:cubicBezTo>
                    <a:pt x="6000" y="11747"/>
                    <a:pt x="3000" y="15537"/>
                    <a:pt x="1500" y="17811"/>
                  </a:cubicBezTo>
                  <a:cubicBezTo>
                    <a:pt x="0" y="20084"/>
                    <a:pt x="0" y="208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1680419" y="5285618"/>
              <a:ext cx="22445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0" y="3032"/>
                  </a:moveTo>
                  <a:cubicBezTo>
                    <a:pt x="2019" y="2274"/>
                    <a:pt x="4037" y="1516"/>
                    <a:pt x="6662" y="1011"/>
                  </a:cubicBezTo>
                  <a:cubicBezTo>
                    <a:pt x="9286" y="505"/>
                    <a:pt x="12516" y="253"/>
                    <a:pt x="14636" y="126"/>
                  </a:cubicBezTo>
                  <a:cubicBezTo>
                    <a:pt x="16755" y="0"/>
                    <a:pt x="17764" y="0"/>
                    <a:pt x="18774" y="0"/>
                  </a:cubicBezTo>
                  <a:cubicBezTo>
                    <a:pt x="19783" y="0"/>
                    <a:pt x="20793" y="0"/>
                    <a:pt x="21196" y="316"/>
                  </a:cubicBezTo>
                  <a:cubicBezTo>
                    <a:pt x="21600" y="632"/>
                    <a:pt x="21398" y="1263"/>
                    <a:pt x="20793" y="2716"/>
                  </a:cubicBezTo>
                  <a:cubicBezTo>
                    <a:pt x="20187" y="4168"/>
                    <a:pt x="19178" y="6442"/>
                    <a:pt x="18673" y="9095"/>
                  </a:cubicBezTo>
                  <a:cubicBezTo>
                    <a:pt x="18168" y="11747"/>
                    <a:pt x="18168" y="14779"/>
                    <a:pt x="18370" y="16611"/>
                  </a:cubicBezTo>
                  <a:cubicBezTo>
                    <a:pt x="18572" y="18442"/>
                    <a:pt x="18976" y="19074"/>
                    <a:pt x="19279" y="19705"/>
                  </a:cubicBezTo>
                  <a:cubicBezTo>
                    <a:pt x="19581" y="20337"/>
                    <a:pt x="19783" y="20968"/>
                    <a:pt x="19279" y="21284"/>
                  </a:cubicBezTo>
                  <a:cubicBezTo>
                    <a:pt x="18774" y="21600"/>
                    <a:pt x="17563" y="21600"/>
                    <a:pt x="15039" y="21600"/>
                  </a:cubicBezTo>
                  <a:cubicBezTo>
                    <a:pt x="12516" y="21600"/>
                    <a:pt x="8680" y="21600"/>
                    <a:pt x="48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347169" y="5464360"/>
              <a:ext cx="177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629" y="10932"/>
                    <a:pt x="9257" y="1332"/>
                    <a:pt x="12857" y="132"/>
                  </a:cubicBezTo>
                  <a:cubicBezTo>
                    <a:pt x="16457" y="-1068"/>
                    <a:pt x="19029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372569" y="5552318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2982169" y="5238735"/>
              <a:ext cx="152401" cy="40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1464"/>
                  </a:moveTo>
                  <a:cubicBezTo>
                    <a:pt x="18600" y="796"/>
                    <a:pt x="15600" y="128"/>
                    <a:pt x="12600" y="16"/>
                  </a:cubicBezTo>
                  <a:cubicBezTo>
                    <a:pt x="9600" y="-95"/>
                    <a:pt x="6600" y="350"/>
                    <a:pt x="4500" y="1408"/>
                  </a:cubicBezTo>
                  <a:cubicBezTo>
                    <a:pt x="2400" y="2466"/>
                    <a:pt x="1200" y="4136"/>
                    <a:pt x="2100" y="6530"/>
                  </a:cubicBezTo>
                  <a:cubicBezTo>
                    <a:pt x="3000" y="8924"/>
                    <a:pt x="6000" y="12041"/>
                    <a:pt x="8100" y="14324"/>
                  </a:cubicBezTo>
                  <a:cubicBezTo>
                    <a:pt x="10200" y="16606"/>
                    <a:pt x="11400" y="18053"/>
                    <a:pt x="11700" y="19056"/>
                  </a:cubicBezTo>
                  <a:cubicBezTo>
                    <a:pt x="12000" y="20058"/>
                    <a:pt x="11400" y="20614"/>
                    <a:pt x="9300" y="20948"/>
                  </a:cubicBezTo>
                  <a:cubicBezTo>
                    <a:pt x="7200" y="21282"/>
                    <a:pt x="3600" y="21394"/>
                    <a:pt x="0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2804369" y="5774568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600"/>
                    <a:pt x="10800" y="9600"/>
                    <a:pt x="14400" y="6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006351" y="5749168"/>
              <a:ext cx="165252" cy="93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89" fill="norm" stroke="1" extrusionOk="0">
                  <a:moveTo>
                    <a:pt x="10821" y="1440"/>
                  </a:moveTo>
                  <a:cubicBezTo>
                    <a:pt x="10000" y="6240"/>
                    <a:pt x="9180" y="11040"/>
                    <a:pt x="8360" y="14400"/>
                  </a:cubicBezTo>
                  <a:cubicBezTo>
                    <a:pt x="7540" y="17760"/>
                    <a:pt x="6719" y="19680"/>
                    <a:pt x="5489" y="20640"/>
                  </a:cubicBezTo>
                  <a:cubicBezTo>
                    <a:pt x="4259" y="21600"/>
                    <a:pt x="2618" y="21600"/>
                    <a:pt x="1525" y="19920"/>
                  </a:cubicBezTo>
                  <a:cubicBezTo>
                    <a:pt x="431" y="18240"/>
                    <a:pt x="-116" y="14880"/>
                    <a:pt x="21" y="12240"/>
                  </a:cubicBezTo>
                  <a:cubicBezTo>
                    <a:pt x="157" y="9600"/>
                    <a:pt x="978" y="7680"/>
                    <a:pt x="1935" y="7440"/>
                  </a:cubicBezTo>
                  <a:cubicBezTo>
                    <a:pt x="2892" y="7200"/>
                    <a:pt x="3985" y="8640"/>
                    <a:pt x="5626" y="11280"/>
                  </a:cubicBezTo>
                  <a:cubicBezTo>
                    <a:pt x="7266" y="13920"/>
                    <a:pt x="9454" y="17760"/>
                    <a:pt x="11914" y="18960"/>
                  </a:cubicBezTo>
                  <a:cubicBezTo>
                    <a:pt x="14375" y="20160"/>
                    <a:pt x="17109" y="18720"/>
                    <a:pt x="18750" y="16800"/>
                  </a:cubicBezTo>
                  <a:cubicBezTo>
                    <a:pt x="20390" y="14880"/>
                    <a:pt x="20937" y="12480"/>
                    <a:pt x="21211" y="10080"/>
                  </a:cubicBezTo>
                  <a:cubicBezTo>
                    <a:pt x="21484" y="7680"/>
                    <a:pt x="21484" y="5280"/>
                    <a:pt x="19843" y="3360"/>
                  </a:cubicBezTo>
                  <a:cubicBezTo>
                    <a:pt x="18203" y="1440"/>
                    <a:pt x="14922" y="0"/>
                    <a:pt x="12735" y="0"/>
                  </a:cubicBezTo>
                  <a:cubicBezTo>
                    <a:pt x="10547" y="0"/>
                    <a:pt x="9454" y="1440"/>
                    <a:pt x="8360" y="2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807809" y="5107818"/>
              <a:ext cx="182913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168" fill="norm" stroke="1" extrusionOk="0">
                  <a:moveTo>
                    <a:pt x="12120" y="0"/>
                  </a:moveTo>
                  <a:cubicBezTo>
                    <a:pt x="10892" y="3888"/>
                    <a:pt x="9665" y="7776"/>
                    <a:pt x="8315" y="11232"/>
                  </a:cubicBezTo>
                  <a:cubicBezTo>
                    <a:pt x="6965" y="14688"/>
                    <a:pt x="5492" y="17712"/>
                    <a:pt x="4142" y="19440"/>
                  </a:cubicBezTo>
                  <a:cubicBezTo>
                    <a:pt x="2792" y="21168"/>
                    <a:pt x="1565" y="21600"/>
                    <a:pt x="829" y="20736"/>
                  </a:cubicBezTo>
                  <a:cubicBezTo>
                    <a:pt x="92" y="19872"/>
                    <a:pt x="-153" y="17712"/>
                    <a:pt x="92" y="15768"/>
                  </a:cubicBezTo>
                  <a:cubicBezTo>
                    <a:pt x="338" y="13824"/>
                    <a:pt x="1074" y="12096"/>
                    <a:pt x="2547" y="10368"/>
                  </a:cubicBezTo>
                  <a:cubicBezTo>
                    <a:pt x="4020" y="8640"/>
                    <a:pt x="6229" y="6912"/>
                    <a:pt x="8315" y="7776"/>
                  </a:cubicBezTo>
                  <a:cubicBezTo>
                    <a:pt x="10402" y="8640"/>
                    <a:pt x="12365" y="12096"/>
                    <a:pt x="13838" y="14472"/>
                  </a:cubicBezTo>
                  <a:cubicBezTo>
                    <a:pt x="15311" y="16848"/>
                    <a:pt x="16292" y="18144"/>
                    <a:pt x="17397" y="18360"/>
                  </a:cubicBezTo>
                  <a:cubicBezTo>
                    <a:pt x="18502" y="18576"/>
                    <a:pt x="19729" y="17712"/>
                    <a:pt x="20465" y="16200"/>
                  </a:cubicBezTo>
                  <a:cubicBezTo>
                    <a:pt x="21202" y="14688"/>
                    <a:pt x="21447" y="12528"/>
                    <a:pt x="20956" y="9504"/>
                  </a:cubicBezTo>
                  <a:cubicBezTo>
                    <a:pt x="20465" y="6480"/>
                    <a:pt x="19238" y="2592"/>
                    <a:pt x="17152" y="1944"/>
                  </a:cubicBezTo>
                  <a:cubicBezTo>
                    <a:pt x="15065" y="1296"/>
                    <a:pt x="12120" y="3888"/>
                    <a:pt x="9174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3217119" y="5395522"/>
              <a:ext cx="279401" cy="16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3708"/>
                  </a:moveTo>
                  <a:cubicBezTo>
                    <a:pt x="655" y="2391"/>
                    <a:pt x="1309" y="1074"/>
                    <a:pt x="2536" y="416"/>
                  </a:cubicBezTo>
                  <a:cubicBezTo>
                    <a:pt x="3764" y="-243"/>
                    <a:pt x="5564" y="-243"/>
                    <a:pt x="7118" y="1337"/>
                  </a:cubicBezTo>
                  <a:cubicBezTo>
                    <a:pt x="8673" y="2918"/>
                    <a:pt x="9982" y="6079"/>
                    <a:pt x="10309" y="8845"/>
                  </a:cubicBezTo>
                  <a:cubicBezTo>
                    <a:pt x="10636" y="11611"/>
                    <a:pt x="9982" y="13981"/>
                    <a:pt x="9082" y="15825"/>
                  </a:cubicBezTo>
                  <a:cubicBezTo>
                    <a:pt x="8182" y="17669"/>
                    <a:pt x="7036" y="18986"/>
                    <a:pt x="5973" y="19908"/>
                  </a:cubicBezTo>
                  <a:cubicBezTo>
                    <a:pt x="4909" y="20830"/>
                    <a:pt x="3927" y="21357"/>
                    <a:pt x="3518" y="20962"/>
                  </a:cubicBezTo>
                  <a:cubicBezTo>
                    <a:pt x="3109" y="20567"/>
                    <a:pt x="3273" y="19250"/>
                    <a:pt x="4009" y="17801"/>
                  </a:cubicBezTo>
                  <a:cubicBezTo>
                    <a:pt x="4745" y="16352"/>
                    <a:pt x="6055" y="14772"/>
                    <a:pt x="8100" y="12533"/>
                  </a:cubicBezTo>
                  <a:cubicBezTo>
                    <a:pt x="10145" y="10294"/>
                    <a:pt x="12927" y="7396"/>
                    <a:pt x="14891" y="5289"/>
                  </a:cubicBezTo>
                  <a:cubicBezTo>
                    <a:pt x="16855" y="3181"/>
                    <a:pt x="18000" y="1864"/>
                    <a:pt x="18082" y="1469"/>
                  </a:cubicBezTo>
                  <a:cubicBezTo>
                    <a:pt x="18164" y="1074"/>
                    <a:pt x="17182" y="1601"/>
                    <a:pt x="16118" y="3050"/>
                  </a:cubicBezTo>
                  <a:cubicBezTo>
                    <a:pt x="15055" y="4498"/>
                    <a:pt x="13909" y="6869"/>
                    <a:pt x="13091" y="9108"/>
                  </a:cubicBezTo>
                  <a:cubicBezTo>
                    <a:pt x="12273" y="11347"/>
                    <a:pt x="11782" y="13455"/>
                    <a:pt x="12355" y="14508"/>
                  </a:cubicBezTo>
                  <a:cubicBezTo>
                    <a:pt x="12927" y="15562"/>
                    <a:pt x="14564" y="15562"/>
                    <a:pt x="16282" y="15430"/>
                  </a:cubicBezTo>
                  <a:cubicBezTo>
                    <a:pt x="18000" y="15298"/>
                    <a:pt x="19800" y="15035"/>
                    <a:pt x="21600" y="14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591769" y="548246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820369" y="5229838"/>
              <a:ext cx="139701" cy="36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1037"/>
                  </a:moveTo>
                  <a:cubicBezTo>
                    <a:pt x="20291" y="665"/>
                    <a:pt x="18982" y="292"/>
                    <a:pt x="17509" y="106"/>
                  </a:cubicBezTo>
                  <a:cubicBezTo>
                    <a:pt x="16036" y="-80"/>
                    <a:pt x="14400" y="-80"/>
                    <a:pt x="12273" y="603"/>
                  </a:cubicBezTo>
                  <a:cubicBezTo>
                    <a:pt x="10145" y="1286"/>
                    <a:pt x="7527" y="2651"/>
                    <a:pt x="5564" y="5134"/>
                  </a:cubicBezTo>
                  <a:cubicBezTo>
                    <a:pt x="3600" y="7617"/>
                    <a:pt x="2291" y="11217"/>
                    <a:pt x="1473" y="14134"/>
                  </a:cubicBezTo>
                  <a:cubicBezTo>
                    <a:pt x="655" y="17051"/>
                    <a:pt x="327" y="19286"/>
                    <a:pt x="0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769569" y="5438018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7100"/>
                    <a:pt x="1271" y="12600"/>
                    <a:pt x="3282" y="9000"/>
                  </a:cubicBezTo>
                  <a:cubicBezTo>
                    <a:pt x="5294" y="5400"/>
                    <a:pt x="8682" y="2700"/>
                    <a:pt x="11965" y="1350"/>
                  </a:cubicBezTo>
                  <a:cubicBezTo>
                    <a:pt x="15247" y="0"/>
                    <a:pt x="1842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3984251" y="5279268"/>
              <a:ext cx="299669" cy="29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59" fill="norm" stroke="1" extrusionOk="0">
                  <a:moveTo>
                    <a:pt x="11039" y="919"/>
                  </a:moveTo>
                  <a:cubicBezTo>
                    <a:pt x="10431" y="460"/>
                    <a:pt x="9822" y="0"/>
                    <a:pt x="9214" y="0"/>
                  </a:cubicBezTo>
                  <a:cubicBezTo>
                    <a:pt x="8605" y="0"/>
                    <a:pt x="7997" y="460"/>
                    <a:pt x="6628" y="2451"/>
                  </a:cubicBezTo>
                  <a:cubicBezTo>
                    <a:pt x="5259" y="4443"/>
                    <a:pt x="3129" y="7966"/>
                    <a:pt x="1836" y="11030"/>
                  </a:cubicBezTo>
                  <a:cubicBezTo>
                    <a:pt x="543" y="14094"/>
                    <a:pt x="87" y="16698"/>
                    <a:pt x="11" y="18383"/>
                  </a:cubicBezTo>
                  <a:cubicBezTo>
                    <a:pt x="-65" y="20068"/>
                    <a:pt x="239" y="20834"/>
                    <a:pt x="848" y="21217"/>
                  </a:cubicBezTo>
                  <a:cubicBezTo>
                    <a:pt x="1456" y="21600"/>
                    <a:pt x="2369" y="21600"/>
                    <a:pt x="3510" y="20681"/>
                  </a:cubicBezTo>
                  <a:cubicBezTo>
                    <a:pt x="4650" y="19762"/>
                    <a:pt x="6020" y="17923"/>
                    <a:pt x="7008" y="16162"/>
                  </a:cubicBezTo>
                  <a:cubicBezTo>
                    <a:pt x="7997" y="14400"/>
                    <a:pt x="8605" y="12715"/>
                    <a:pt x="9138" y="11413"/>
                  </a:cubicBezTo>
                  <a:cubicBezTo>
                    <a:pt x="9670" y="10111"/>
                    <a:pt x="10127" y="9191"/>
                    <a:pt x="10659" y="9191"/>
                  </a:cubicBezTo>
                  <a:cubicBezTo>
                    <a:pt x="11191" y="9191"/>
                    <a:pt x="11800" y="10111"/>
                    <a:pt x="12104" y="11336"/>
                  </a:cubicBezTo>
                  <a:cubicBezTo>
                    <a:pt x="12408" y="12562"/>
                    <a:pt x="12408" y="14094"/>
                    <a:pt x="12180" y="15166"/>
                  </a:cubicBezTo>
                  <a:cubicBezTo>
                    <a:pt x="11952" y="16238"/>
                    <a:pt x="11496" y="16851"/>
                    <a:pt x="10887" y="17311"/>
                  </a:cubicBezTo>
                  <a:cubicBezTo>
                    <a:pt x="10279" y="17770"/>
                    <a:pt x="9518" y="18077"/>
                    <a:pt x="8910" y="17923"/>
                  </a:cubicBezTo>
                  <a:cubicBezTo>
                    <a:pt x="8301" y="17770"/>
                    <a:pt x="7845" y="17157"/>
                    <a:pt x="7845" y="16545"/>
                  </a:cubicBezTo>
                  <a:cubicBezTo>
                    <a:pt x="7845" y="15932"/>
                    <a:pt x="8301" y="15319"/>
                    <a:pt x="9290" y="14323"/>
                  </a:cubicBezTo>
                  <a:cubicBezTo>
                    <a:pt x="10279" y="13328"/>
                    <a:pt x="11800" y="11949"/>
                    <a:pt x="12941" y="11030"/>
                  </a:cubicBezTo>
                  <a:cubicBezTo>
                    <a:pt x="14081" y="10111"/>
                    <a:pt x="14842" y="9651"/>
                    <a:pt x="15146" y="9881"/>
                  </a:cubicBezTo>
                  <a:cubicBezTo>
                    <a:pt x="15450" y="10111"/>
                    <a:pt x="15298" y="11030"/>
                    <a:pt x="15146" y="12102"/>
                  </a:cubicBezTo>
                  <a:cubicBezTo>
                    <a:pt x="14994" y="13174"/>
                    <a:pt x="14842" y="14400"/>
                    <a:pt x="15450" y="15319"/>
                  </a:cubicBezTo>
                  <a:cubicBezTo>
                    <a:pt x="16059" y="16238"/>
                    <a:pt x="17428" y="16851"/>
                    <a:pt x="18569" y="17157"/>
                  </a:cubicBezTo>
                  <a:cubicBezTo>
                    <a:pt x="19710" y="17464"/>
                    <a:pt x="20622" y="17464"/>
                    <a:pt x="21535" y="17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277569" y="5323718"/>
              <a:ext cx="10695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6518" y="0"/>
                  </a:moveTo>
                  <a:cubicBezTo>
                    <a:pt x="19059" y="3411"/>
                    <a:pt x="21600" y="6821"/>
                    <a:pt x="21388" y="9663"/>
                  </a:cubicBezTo>
                  <a:cubicBezTo>
                    <a:pt x="21176" y="12505"/>
                    <a:pt x="18212" y="14779"/>
                    <a:pt x="14188" y="16674"/>
                  </a:cubicBezTo>
                  <a:cubicBezTo>
                    <a:pt x="10165" y="18568"/>
                    <a:pt x="5082" y="200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487119" y="5495168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644346" y="5213350"/>
              <a:ext cx="433324" cy="35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68" fill="norm" stroke="1" extrusionOk="0">
                  <a:moveTo>
                    <a:pt x="7311" y="17017"/>
                  </a:moveTo>
                  <a:cubicBezTo>
                    <a:pt x="7206" y="16378"/>
                    <a:pt x="7101" y="15739"/>
                    <a:pt x="7206" y="14908"/>
                  </a:cubicBezTo>
                  <a:cubicBezTo>
                    <a:pt x="7311" y="14077"/>
                    <a:pt x="7625" y="13054"/>
                    <a:pt x="7520" y="12543"/>
                  </a:cubicBezTo>
                  <a:cubicBezTo>
                    <a:pt x="7416" y="12032"/>
                    <a:pt x="6891" y="12032"/>
                    <a:pt x="5843" y="12543"/>
                  </a:cubicBezTo>
                  <a:cubicBezTo>
                    <a:pt x="4794" y="13054"/>
                    <a:pt x="3221" y="14077"/>
                    <a:pt x="2173" y="15227"/>
                  </a:cubicBezTo>
                  <a:cubicBezTo>
                    <a:pt x="1124" y="16378"/>
                    <a:pt x="600" y="17656"/>
                    <a:pt x="285" y="18678"/>
                  </a:cubicBezTo>
                  <a:cubicBezTo>
                    <a:pt x="-29" y="19701"/>
                    <a:pt x="-134" y="20468"/>
                    <a:pt x="233" y="20915"/>
                  </a:cubicBezTo>
                  <a:cubicBezTo>
                    <a:pt x="600" y="21362"/>
                    <a:pt x="1439" y="21490"/>
                    <a:pt x="2592" y="20659"/>
                  </a:cubicBezTo>
                  <a:cubicBezTo>
                    <a:pt x="3746" y="19828"/>
                    <a:pt x="5214" y="18039"/>
                    <a:pt x="6315" y="15036"/>
                  </a:cubicBezTo>
                  <a:cubicBezTo>
                    <a:pt x="7416" y="12032"/>
                    <a:pt x="8149" y="7814"/>
                    <a:pt x="8516" y="5386"/>
                  </a:cubicBezTo>
                  <a:cubicBezTo>
                    <a:pt x="8883" y="2957"/>
                    <a:pt x="8883" y="2318"/>
                    <a:pt x="8831" y="1615"/>
                  </a:cubicBezTo>
                  <a:cubicBezTo>
                    <a:pt x="8779" y="912"/>
                    <a:pt x="8674" y="146"/>
                    <a:pt x="8412" y="18"/>
                  </a:cubicBezTo>
                  <a:cubicBezTo>
                    <a:pt x="8149" y="-110"/>
                    <a:pt x="7730" y="401"/>
                    <a:pt x="6996" y="2702"/>
                  </a:cubicBezTo>
                  <a:cubicBezTo>
                    <a:pt x="6262" y="5002"/>
                    <a:pt x="5214" y="9092"/>
                    <a:pt x="4584" y="12032"/>
                  </a:cubicBezTo>
                  <a:cubicBezTo>
                    <a:pt x="3955" y="14972"/>
                    <a:pt x="3746" y="16761"/>
                    <a:pt x="3641" y="17975"/>
                  </a:cubicBezTo>
                  <a:cubicBezTo>
                    <a:pt x="3536" y="19189"/>
                    <a:pt x="3536" y="19828"/>
                    <a:pt x="3798" y="20212"/>
                  </a:cubicBezTo>
                  <a:cubicBezTo>
                    <a:pt x="4060" y="20595"/>
                    <a:pt x="4584" y="20723"/>
                    <a:pt x="5214" y="20212"/>
                  </a:cubicBezTo>
                  <a:cubicBezTo>
                    <a:pt x="5843" y="19701"/>
                    <a:pt x="6577" y="18550"/>
                    <a:pt x="7311" y="17400"/>
                  </a:cubicBezTo>
                  <a:cubicBezTo>
                    <a:pt x="8045" y="16250"/>
                    <a:pt x="8779" y="15099"/>
                    <a:pt x="9408" y="14397"/>
                  </a:cubicBezTo>
                  <a:cubicBezTo>
                    <a:pt x="10037" y="13694"/>
                    <a:pt x="10561" y="13438"/>
                    <a:pt x="11033" y="13502"/>
                  </a:cubicBezTo>
                  <a:cubicBezTo>
                    <a:pt x="11505" y="13566"/>
                    <a:pt x="11924" y="13949"/>
                    <a:pt x="12134" y="14460"/>
                  </a:cubicBezTo>
                  <a:cubicBezTo>
                    <a:pt x="12344" y="14972"/>
                    <a:pt x="12344" y="15611"/>
                    <a:pt x="12029" y="16441"/>
                  </a:cubicBezTo>
                  <a:cubicBezTo>
                    <a:pt x="11715" y="17272"/>
                    <a:pt x="11085" y="18295"/>
                    <a:pt x="10404" y="18998"/>
                  </a:cubicBezTo>
                  <a:cubicBezTo>
                    <a:pt x="9722" y="19701"/>
                    <a:pt x="8988" y="20084"/>
                    <a:pt x="8883" y="19956"/>
                  </a:cubicBezTo>
                  <a:cubicBezTo>
                    <a:pt x="8779" y="19828"/>
                    <a:pt x="9303" y="19189"/>
                    <a:pt x="10089" y="18486"/>
                  </a:cubicBezTo>
                  <a:cubicBezTo>
                    <a:pt x="10876" y="17783"/>
                    <a:pt x="11924" y="17017"/>
                    <a:pt x="12658" y="16441"/>
                  </a:cubicBezTo>
                  <a:cubicBezTo>
                    <a:pt x="13392" y="15866"/>
                    <a:pt x="13812" y="15483"/>
                    <a:pt x="14283" y="14908"/>
                  </a:cubicBezTo>
                  <a:cubicBezTo>
                    <a:pt x="14755" y="14333"/>
                    <a:pt x="15280" y="13566"/>
                    <a:pt x="15280" y="13374"/>
                  </a:cubicBezTo>
                  <a:cubicBezTo>
                    <a:pt x="15280" y="13182"/>
                    <a:pt x="14755" y="13566"/>
                    <a:pt x="14388" y="14077"/>
                  </a:cubicBezTo>
                  <a:cubicBezTo>
                    <a:pt x="14021" y="14588"/>
                    <a:pt x="13812" y="15227"/>
                    <a:pt x="13707" y="15866"/>
                  </a:cubicBezTo>
                  <a:cubicBezTo>
                    <a:pt x="13602" y="16505"/>
                    <a:pt x="13602" y="17144"/>
                    <a:pt x="14598" y="17975"/>
                  </a:cubicBezTo>
                  <a:cubicBezTo>
                    <a:pt x="15594" y="18806"/>
                    <a:pt x="17586" y="19828"/>
                    <a:pt x="18897" y="20404"/>
                  </a:cubicBezTo>
                  <a:cubicBezTo>
                    <a:pt x="20208" y="20979"/>
                    <a:pt x="20837" y="21107"/>
                    <a:pt x="21466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541325" y="6264891"/>
              <a:ext cx="275545" cy="40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57" fill="norm" stroke="1" extrusionOk="0">
                  <a:moveTo>
                    <a:pt x="20807" y="2266"/>
                  </a:moveTo>
                  <a:cubicBezTo>
                    <a:pt x="21135" y="1487"/>
                    <a:pt x="21462" y="707"/>
                    <a:pt x="21217" y="318"/>
                  </a:cubicBezTo>
                  <a:cubicBezTo>
                    <a:pt x="20971" y="-72"/>
                    <a:pt x="20153" y="-72"/>
                    <a:pt x="18189" y="151"/>
                  </a:cubicBezTo>
                  <a:cubicBezTo>
                    <a:pt x="16226" y="373"/>
                    <a:pt x="13117" y="819"/>
                    <a:pt x="10662" y="1431"/>
                  </a:cubicBezTo>
                  <a:cubicBezTo>
                    <a:pt x="8207" y="2043"/>
                    <a:pt x="6407" y="2823"/>
                    <a:pt x="5017" y="4382"/>
                  </a:cubicBezTo>
                  <a:cubicBezTo>
                    <a:pt x="3626" y="5940"/>
                    <a:pt x="2644" y="8279"/>
                    <a:pt x="1989" y="10505"/>
                  </a:cubicBezTo>
                  <a:cubicBezTo>
                    <a:pt x="1335" y="12732"/>
                    <a:pt x="1007" y="14848"/>
                    <a:pt x="762" y="16239"/>
                  </a:cubicBezTo>
                  <a:cubicBezTo>
                    <a:pt x="517" y="17631"/>
                    <a:pt x="353" y="18299"/>
                    <a:pt x="189" y="19023"/>
                  </a:cubicBezTo>
                  <a:cubicBezTo>
                    <a:pt x="26" y="19747"/>
                    <a:pt x="-138" y="20526"/>
                    <a:pt x="189" y="20971"/>
                  </a:cubicBezTo>
                  <a:cubicBezTo>
                    <a:pt x="517" y="21417"/>
                    <a:pt x="1335" y="21528"/>
                    <a:pt x="3626" y="21417"/>
                  </a:cubicBezTo>
                  <a:cubicBezTo>
                    <a:pt x="5917" y="21305"/>
                    <a:pt x="9680" y="20971"/>
                    <a:pt x="12053" y="20749"/>
                  </a:cubicBezTo>
                  <a:cubicBezTo>
                    <a:pt x="14426" y="20526"/>
                    <a:pt x="15407" y="20415"/>
                    <a:pt x="16389" y="203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518369" y="6517518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918782" y="6241837"/>
              <a:ext cx="253638" cy="38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66" fill="norm" stroke="1" extrusionOk="0">
                  <a:moveTo>
                    <a:pt x="21391" y="496"/>
                  </a:moveTo>
                  <a:cubicBezTo>
                    <a:pt x="18535" y="145"/>
                    <a:pt x="15679" y="-205"/>
                    <a:pt x="12912" y="145"/>
                  </a:cubicBezTo>
                  <a:cubicBezTo>
                    <a:pt x="10145" y="496"/>
                    <a:pt x="7467" y="1546"/>
                    <a:pt x="5682" y="3590"/>
                  </a:cubicBezTo>
                  <a:cubicBezTo>
                    <a:pt x="3897" y="5633"/>
                    <a:pt x="3004" y="8669"/>
                    <a:pt x="2469" y="11120"/>
                  </a:cubicBezTo>
                  <a:cubicBezTo>
                    <a:pt x="1933" y="13572"/>
                    <a:pt x="1755" y="15440"/>
                    <a:pt x="1487" y="16666"/>
                  </a:cubicBezTo>
                  <a:cubicBezTo>
                    <a:pt x="1219" y="17892"/>
                    <a:pt x="862" y="18476"/>
                    <a:pt x="505" y="19177"/>
                  </a:cubicBezTo>
                  <a:cubicBezTo>
                    <a:pt x="148" y="19877"/>
                    <a:pt x="-209" y="20694"/>
                    <a:pt x="148" y="21045"/>
                  </a:cubicBezTo>
                  <a:cubicBezTo>
                    <a:pt x="505" y="21395"/>
                    <a:pt x="1576" y="21278"/>
                    <a:pt x="3718" y="21045"/>
                  </a:cubicBezTo>
                  <a:cubicBezTo>
                    <a:pt x="5860" y="20811"/>
                    <a:pt x="9074" y="20461"/>
                    <a:pt x="12287" y="20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145739" y="6424370"/>
              <a:ext cx="176176" cy="336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24" fill="norm" stroke="1" extrusionOk="0">
                  <a:moveTo>
                    <a:pt x="19212" y="3467"/>
                  </a:moveTo>
                  <a:cubicBezTo>
                    <a:pt x="17687" y="2401"/>
                    <a:pt x="16163" y="1334"/>
                    <a:pt x="14003" y="667"/>
                  </a:cubicBezTo>
                  <a:cubicBezTo>
                    <a:pt x="11843" y="1"/>
                    <a:pt x="9047" y="-266"/>
                    <a:pt x="6633" y="334"/>
                  </a:cubicBezTo>
                  <a:cubicBezTo>
                    <a:pt x="4219" y="934"/>
                    <a:pt x="2186" y="2401"/>
                    <a:pt x="1043" y="3467"/>
                  </a:cubicBezTo>
                  <a:cubicBezTo>
                    <a:pt x="-101" y="4534"/>
                    <a:pt x="-355" y="5201"/>
                    <a:pt x="534" y="5867"/>
                  </a:cubicBezTo>
                  <a:cubicBezTo>
                    <a:pt x="1424" y="6534"/>
                    <a:pt x="3457" y="7201"/>
                    <a:pt x="5617" y="7334"/>
                  </a:cubicBezTo>
                  <a:cubicBezTo>
                    <a:pt x="7777" y="7467"/>
                    <a:pt x="10064" y="7067"/>
                    <a:pt x="11589" y="6601"/>
                  </a:cubicBezTo>
                  <a:cubicBezTo>
                    <a:pt x="13113" y="6134"/>
                    <a:pt x="13876" y="5601"/>
                    <a:pt x="14638" y="5001"/>
                  </a:cubicBezTo>
                  <a:cubicBezTo>
                    <a:pt x="15400" y="4401"/>
                    <a:pt x="16163" y="3734"/>
                    <a:pt x="17052" y="3867"/>
                  </a:cubicBezTo>
                  <a:cubicBezTo>
                    <a:pt x="17941" y="4001"/>
                    <a:pt x="18958" y="4934"/>
                    <a:pt x="19720" y="6601"/>
                  </a:cubicBezTo>
                  <a:cubicBezTo>
                    <a:pt x="20483" y="8267"/>
                    <a:pt x="20991" y="10667"/>
                    <a:pt x="21118" y="13001"/>
                  </a:cubicBezTo>
                  <a:cubicBezTo>
                    <a:pt x="21245" y="15334"/>
                    <a:pt x="20991" y="17601"/>
                    <a:pt x="20483" y="19001"/>
                  </a:cubicBezTo>
                  <a:cubicBezTo>
                    <a:pt x="19974" y="20401"/>
                    <a:pt x="19212" y="20934"/>
                    <a:pt x="16544" y="21134"/>
                  </a:cubicBezTo>
                  <a:cubicBezTo>
                    <a:pt x="13876" y="21334"/>
                    <a:pt x="9301" y="21201"/>
                    <a:pt x="6506" y="20734"/>
                  </a:cubicBezTo>
                  <a:cubicBezTo>
                    <a:pt x="3711" y="20267"/>
                    <a:pt x="2694" y="19467"/>
                    <a:pt x="4219" y="17867"/>
                  </a:cubicBezTo>
                  <a:cubicBezTo>
                    <a:pt x="5744" y="16267"/>
                    <a:pt x="9810" y="13867"/>
                    <a:pt x="13876" y="1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453608" y="6250865"/>
              <a:ext cx="131562" cy="3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195" fill="norm" stroke="1" extrusionOk="0">
                  <a:moveTo>
                    <a:pt x="20977" y="8372"/>
                  </a:moveTo>
                  <a:cubicBezTo>
                    <a:pt x="20977" y="6315"/>
                    <a:pt x="20977" y="4258"/>
                    <a:pt x="20808" y="2862"/>
                  </a:cubicBezTo>
                  <a:cubicBezTo>
                    <a:pt x="20639" y="1466"/>
                    <a:pt x="20302" y="732"/>
                    <a:pt x="19290" y="291"/>
                  </a:cubicBezTo>
                  <a:cubicBezTo>
                    <a:pt x="18277" y="-150"/>
                    <a:pt x="16589" y="-297"/>
                    <a:pt x="13383" y="1393"/>
                  </a:cubicBezTo>
                  <a:cubicBezTo>
                    <a:pt x="10177" y="3083"/>
                    <a:pt x="5452" y="6609"/>
                    <a:pt x="2752" y="9989"/>
                  </a:cubicBezTo>
                  <a:cubicBezTo>
                    <a:pt x="52" y="13368"/>
                    <a:pt x="-623" y="16601"/>
                    <a:pt x="558" y="18511"/>
                  </a:cubicBezTo>
                  <a:cubicBezTo>
                    <a:pt x="1739" y="20421"/>
                    <a:pt x="4777" y="21009"/>
                    <a:pt x="7477" y="21156"/>
                  </a:cubicBezTo>
                  <a:cubicBezTo>
                    <a:pt x="10177" y="21303"/>
                    <a:pt x="12540" y="21009"/>
                    <a:pt x="14902" y="20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616919" y="6352418"/>
              <a:ext cx="177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500"/>
                    <a:pt x="9257" y="9000"/>
                    <a:pt x="12857" y="12600"/>
                  </a:cubicBezTo>
                  <a:cubicBezTo>
                    <a:pt x="16457" y="16200"/>
                    <a:pt x="19029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661369" y="6384168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371"/>
                    <a:pt x="10989" y="8743"/>
                    <a:pt x="7389" y="12214"/>
                  </a:cubicBezTo>
                  <a:cubicBezTo>
                    <a:pt x="3789" y="15686"/>
                    <a:pt x="1895" y="18257"/>
                    <a:pt x="947" y="19671"/>
                  </a:cubicBezTo>
                  <a:cubicBezTo>
                    <a:pt x="0" y="21086"/>
                    <a:pt x="0" y="213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896319" y="6244468"/>
              <a:ext cx="7091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600" fill="norm" stroke="1" extrusionOk="0">
                  <a:moveTo>
                    <a:pt x="0" y="0"/>
                  </a:moveTo>
                  <a:cubicBezTo>
                    <a:pt x="6000" y="2749"/>
                    <a:pt x="12000" y="5498"/>
                    <a:pt x="15900" y="8247"/>
                  </a:cubicBezTo>
                  <a:cubicBezTo>
                    <a:pt x="19800" y="10996"/>
                    <a:pt x="21600" y="13745"/>
                    <a:pt x="18600" y="15971"/>
                  </a:cubicBezTo>
                  <a:cubicBezTo>
                    <a:pt x="15600" y="18196"/>
                    <a:pt x="7800" y="198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029669" y="6181818"/>
              <a:ext cx="244196" cy="41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556" fill="norm" stroke="1" extrusionOk="0">
                  <a:moveTo>
                    <a:pt x="0" y="3229"/>
                  </a:moveTo>
                  <a:cubicBezTo>
                    <a:pt x="5028" y="2356"/>
                    <a:pt x="10055" y="1483"/>
                    <a:pt x="13034" y="938"/>
                  </a:cubicBezTo>
                  <a:cubicBezTo>
                    <a:pt x="16014" y="392"/>
                    <a:pt x="16945" y="174"/>
                    <a:pt x="17969" y="65"/>
                  </a:cubicBezTo>
                  <a:cubicBezTo>
                    <a:pt x="18993" y="-44"/>
                    <a:pt x="20110" y="-44"/>
                    <a:pt x="20762" y="283"/>
                  </a:cubicBezTo>
                  <a:cubicBezTo>
                    <a:pt x="21414" y="611"/>
                    <a:pt x="21600" y="1265"/>
                    <a:pt x="21414" y="2629"/>
                  </a:cubicBezTo>
                  <a:cubicBezTo>
                    <a:pt x="21228" y="3992"/>
                    <a:pt x="20669" y="6065"/>
                    <a:pt x="20390" y="8629"/>
                  </a:cubicBezTo>
                  <a:cubicBezTo>
                    <a:pt x="20110" y="11192"/>
                    <a:pt x="20110" y="14247"/>
                    <a:pt x="20203" y="16320"/>
                  </a:cubicBezTo>
                  <a:cubicBezTo>
                    <a:pt x="20297" y="18392"/>
                    <a:pt x="20483" y="19483"/>
                    <a:pt x="20017" y="20138"/>
                  </a:cubicBezTo>
                  <a:cubicBezTo>
                    <a:pt x="19552" y="20792"/>
                    <a:pt x="18434" y="21011"/>
                    <a:pt x="15362" y="21174"/>
                  </a:cubicBezTo>
                  <a:cubicBezTo>
                    <a:pt x="12290" y="21338"/>
                    <a:pt x="7262" y="21447"/>
                    <a:pt x="2234" y="21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601169" y="6396868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645619" y="6492118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3306019" y="6258110"/>
              <a:ext cx="101601" cy="3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784"/>
                  </a:moveTo>
                  <a:cubicBezTo>
                    <a:pt x="19800" y="361"/>
                    <a:pt x="18000" y="-63"/>
                    <a:pt x="14850" y="8"/>
                  </a:cubicBezTo>
                  <a:cubicBezTo>
                    <a:pt x="11700" y="78"/>
                    <a:pt x="7200" y="643"/>
                    <a:pt x="4275" y="1984"/>
                  </a:cubicBezTo>
                  <a:cubicBezTo>
                    <a:pt x="1350" y="3325"/>
                    <a:pt x="0" y="5443"/>
                    <a:pt x="1800" y="7702"/>
                  </a:cubicBezTo>
                  <a:cubicBezTo>
                    <a:pt x="3600" y="9961"/>
                    <a:pt x="8550" y="12361"/>
                    <a:pt x="12150" y="14055"/>
                  </a:cubicBezTo>
                  <a:cubicBezTo>
                    <a:pt x="15750" y="15749"/>
                    <a:pt x="18000" y="16737"/>
                    <a:pt x="19125" y="17584"/>
                  </a:cubicBezTo>
                  <a:cubicBezTo>
                    <a:pt x="20250" y="18431"/>
                    <a:pt x="20250" y="19137"/>
                    <a:pt x="19125" y="19561"/>
                  </a:cubicBezTo>
                  <a:cubicBezTo>
                    <a:pt x="18000" y="19984"/>
                    <a:pt x="15750" y="20125"/>
                    <a:pt x="12375" y="20408"/>
                  </a:cubicBezTo>
                  <a:cubicBezTo>
                    <a:pt x="9000" y="20690"/>
                    <a:pt x="4500" y="21113"/>
                    <a:pt x="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147269" y="6727068"/>
              <a:ext cx="1143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279156" y="6701668"/>
              <a:ext cx="140156" cy="7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043" fill="norm" stroke="1" extrusionOk="0">
                  <a:moveTo>
                    <a:pt x="12608" y="0"/>
                  </a:moveTo>
                  <a:cubicBezTo>
                    <a:pt x="11019" y="5116"/>
                    <a:pt x="9431" y="10232"/>
                    <a:pt x="7208" y="13358"/>
                  </a:cubicBezTo>
                  <a:cubicBezTo>
                    <a:pt x="4984" y="16484"/>
                    <a:pt x="2125" y="17621"/>
                    <a:pt x="855" y="16768"/>
                  </a:cubicBezTo>
                  <a:cubicBezTo>
                    <a:pt x="-416" y="15916"/>
                    <a:pt x="-98" y="13074"/>
                    <a:pt x="696" y="10800"/>
                  </a:cubicBezTo>
                  <a:cubicBezTo>
                    <a:pt x="1490" y="8526"/>
                    <a:pt x="2760" y="6821"/>
                    <a:pt x="4190" y="5968"/>
                  </a:cubicBezTo>
                  <a:cubicBezTo>
                    <a:pt x="5619" y="5116"/>
                    <a:pt x="7208" y="5116"/>
                    <a:pt x="8319" y="6537"/>
                  </a:cubicBezTo>
                  <a:cubicBezTo>
                    <a:pt x="9431" y="7958"/>
                    <a:pt x="10066" y="10800"/>
                    <a:pt x="10860" y="13642"/>
                  </a:cubicBezTo>
                  <a:cubicBezTo>
                    <a:pt x="11655" y="16484"/>
                    <a:pt x="12608" y="19326"/>
                    <a:pt x="13878" y="20463"/>
                  </a:cubicBezTo>
                  <a:cubicBezTo>
                    <a:pt x="15149" y="21600"/>
                    <a:pt x="16737" y="21032"/>
                    <a:pt x="18008" y="19042"/>
                  </a:cubicBezTo>
                  <a:cubicBezTo>
                    <a:pt x="19278" y="17053"/>
                    <a:pt x="20231" y="13642"/>
                    <a:pt x="20708" y="10232"/>
                  </a:cubicBezTo>
                  <a:cubicBezTo>
                    <a:pt x="21184" y="6821"/>
                    <a:pt x="21184" y="3411"/>
                    <a:pt x="20390" y="1705"/>
                  </a:cubicBezTo>
                  <a:cubicBezTo>
                    <a:pt x="19596" y="0"/>
                    <a:pt x="18008" y="0"/>
                    <a:pt x="16419" y="284"/>
                  </a:cubicBezTo>
                  <a:cubicBezTo>
                    <a:pt x="14831" y="568"/>
                    <a:pt x="13243" y="1137"/>
                    <a:pt x="11972" y="2558"/>
                  </a:cubicBezTo>
                  <a:cubicBezTo>
                    <a:pt x="10702" y="3979"/>
                    <a:pt x="9749" y="6253"/>
                    <a:pt x="8796" y="8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155269" y="6169078"/>
              <a:ext cx="181996" cy="5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275" fill="norm" stroke="1" extrusionOk="0">
                  <a:moveTo>
                    <a:pt x="13213" y="4044"/>
                  </a:moveTo>
                  <a:cubicBezTo>
                    <a:pt x="10730" y="8364"/>
                    <a:pt x="8247" y="12684"/>
                    <a:pt x="6013" y="15204"/>
                  </a:cubicBezTo>
                  <a:cubicBezTo>
                    <a:pt x="3778" y="17724"/>
                    <a:pt x="1792" y="18444"/>
                    <a:pt x="799" y="17004"/>
                  </a:cubicBezTo>
                  <a:cubicBezTo>
                    <a:pt x="-194" y="15564"/>
                    <a:pt x="-194" y="11964"/>
                    <a:pt x="427" y="8724"/>
                  </a:cubicBezTo>
                  <a:cubicBezTo>
                    <a:pt x="1047" y="5484"/>
                    <a:pt x="2289" y="2604"/>
                    <a:pt x="4647" y="2244"/>
                  </a:cubicBezTo>
                  <a:cubicBezTo>
                    <a:pt x="7006" y="1884"/>
                    <a:pt x="10482" y="4044"/>
                    <a:pt x="12716" y="6564"/>
                  </a:cubicBezTo>
                  <a:cubicBezTo>
                    <a:pt x="14951" y="9084"/>
                    <a:pt x="15944" y="11964"/>
                    <a:pt x="17061" y="14844"/>
                  </a:cubicBezTo>
                  <a:cubicBezTo>
                    <a:pt x="18178" y="17724"/>
                    <a:pt x="19420" y="20604"/>
                    <a:pt x="20165" y="20244"/>
                  </a:cubicBezTo>
                  <a:cubicBezTo>
                    <a:pt x="20909" y="19884"/>
                    <a:pt x="21158" y="16284"/>
                    <a:pt x="21282" y="12684"/>
                  </a:cubicBezTo>
                  <a:cubicBezTo>
                    <a:pt x="21406" y="9084"/>
                    <a:pt x="21406" y="5484"/>
                    <a:pt x="20785" y="2964"/>
                  </a:cubicBezTo>
                  <a:cubicBezTo>
                    <a:pt x="20165" y="444"/>
                    <a:pt x="18923" y="-996"/>
                    <a:pt x="16689" y="804"/>
                  </a:cubicBezTo>
                  <a:cubicBezTo>
                    <a:pt x="14454" y="2604"/>
                    <a:pt x="11227" y="7644"/>
                    <a:pt x="7999" y="12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3540309" y="6357185"/>
              <a:ext cx="149639" cy="373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194" fill="norm" stroke="1" extrusionOk="0">
                  <a:moveTo>
                    <a:pt x="20508" y="2250"/>
                  </a:moveTo>
                  <a:cubicBezTo>
                    <a:pt x="19916" y="1650"/>
                    <a:pt x="19325" y="1050"/>
                    <a:pt x="17697" y="570"/>
                  </a:cubicBezTo>
                  <a:cubicBezTo>
                    <a:pt x="16070" y="90"/>
                    <a:pt x="13407" y="-270"/>
                    <a:pt x="10596" y="270"/>
                  </a:cubicBezTo>
                  <a:cubicBezTo>
                    <a:pt x="7785" y="810"/>
                    <a:pt x="4826" y="2250"/>
                    <a:pt x="3051" y="3270"/>
                  </a:cubicBezTo>
                  <a:cubicBezTo>
                    <a:pt x="1275" y="4290"/>
                    <a:pt x="684" y="4890"/>
                    <a:pt x="684" y="5490"/>
                  </a:cubicBezTo>
                  <a:cubicBezTo>
                    <a:pt x="684" y="6090"/>
                    <a:pt x="1275" y="6690"/>
                    <a:pt x="4086" y="6750"/>
                  </a:cubicBezTo>
                  <a:cubicBezTo>
                    <a:pt x="6897" y="6810"/>
                    <a:pt x="11927" y="6330"/>
                    <a:pt x="15034" y="5790"/>
                  </a:cubicBezTo>
                  <a:cubicBezTo>
                    <a:pt x="18141" y="5250"/>
                    <a:pt x="19325" y="4650"/>
                    <a:pt x="20064" y="4050"/>
                  </a:cubicBezTo>
                  <a:cubicBezTo>
                    <a:pt x="20804" y="3450"/>
                    <a:pt x="21100" y="2850"/>
                    <a:pt x="20804" y="2910"/>
                  </a:cubicBezTo>
                  <a:cubicBezTo>
                    <a:pt x="20508" y="2970"/>
                    <a:pt x="19621" y="3690"/>
                    <a:pt x="19325" y="5850"/>
                  </a:cubicBezTo>
                  <a:cubicBezTo>
                    <a:pt x="19029" y="8010"/>
                    <a:pt x="19325" y="11610"/>
                    <a:pt x="18881" y="14310"/>
                  </a:cubicBezTo>
                  <a:cubicBezTo>
                    <a:pt x="18437" y="17010"/>
                    <a:pt x="17253" y="18810"/>
                    <a:pt x="16070" y="19890"/>
                  </a:cubicBezTo>
                  <a:cubicBezTo>
                    <a:pt x="14886" y="20970"/>
                    <a:pt x="13703" y="21330"/>
                    <a:pt x="11040" y="21150"/>
                  </a:cubicBezTo>
                  <a:cubicBezTo>
                    <a:pt x="8377" y="20970"/>
                    <a:pt x="4234" y="20250"/>
                    <a:pt x="2015" y="19470"/>
                  </a:cubicBezTo>
                  <a:cubicBezTo>
                    <a:pt x="-204" y="18690"/>
                    <a:pt x="-500" y="17850"/>
                    <a:pt x="684" y="17070"/>
                  </a:cubicBezTo>
                  <a:cubicBezTo>
                    <a:pt x="1867" y="16290"/>
                    <a:pt x="4530" y="15570"/>
                    <a:pt x="7193" y="14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3720489" y="6293539"/>
              <a:ext cx="118931" cy="23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74" fill="norm" stroke="1" extrusionOk="0">
                  <a:moveTo>
                    <a:pt x="21292" y="156"/>
                  </a:moveTo>
                  <a:cubicBezTo>
                    <a:pt x="19018" y="-35"/>
                    <a:pt x="16745" y="-226"/>
                    <a:pt x="13524" y="730"/>
                  </a:cubicBezTo>
                  <a:cubicBezTo>
                    <a:pt x="10303" y="1686"/>
                    <a:pt x="6134" y="3788"/>
                    <a:pt x="3481" y="6560"/>
                  </a:cubicBezTo>
                  <a:cubicBezTo>
                    <a:pt x="829" y="9332"/>
                    <a:pt x="-308" y="12772"/>
                    <a:pt x="71" y="15353"/>
                  </a:cubicBezTo>
                  <a:cubicBezTo>
                    <a:pt x="450" y="17933"/>
                    <a:pt x="2345" y="19654"/>
                    <a:pt x="4997" y="20514"/>
                  </a:cubicBezTo>
                  <a:cubicBezTo>
                    <a:pt x="7650" y="21374"/>
                    <a:pt x="11060" y="21374"/>
                    <a:pt x="14471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818325" y="6365118"/>
              <a:ext cx="173495" cy="13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60" fill="norm" stroke="1" extrusionOk="0">
                  <a:moveTo>
                    <a:pt x="2594" y="0"/>
                  </a:moveTo>
                  <a:cubicBezTo>
                    <a:pt x="4155" y="2618"/>
                    <a:pt x="5717" y="5236"/>
                    <a:pt x="6627" y="8018"/>
                  </a:cubicBezTo>
                  <a:cubicBezTo>
                    <a:pt x="7538" y="10800"/>
                    <a:pt x="7798" y="13745"/>
                    <a:pt x="7148" y="16036"/>
                  </a:cubicBezTo>
                  <a:cubicBezTo>
                    <a:pt x="6497" y="18327"/>
                    <a:pt x="4936" y="19964"/>
                    <a:pt x="3504" y="20782"/>
                  </a:cubicBezTo>
                  <a:cubicBezTo>
                    <a:pt x="2073" y="21600"/>
                    <a:pt x="772" y="21600"/>
                    <a:pt x="251" y="20455"/>
                  </a:cubicBezTo>
                  <a:cubicBezTo>
                    <a:pt x="-269" y="19309"/>
                    <a:pt x="-9" y="17018"/>
                    <a:pt x="1292" y="14564"/>
                  </a:cubicBezTo>
                  <a:cubicBezTo>
                    <a:pt x="2594" y="12109"/>
                    <a:pt x="4936" y="9491"/>
                    <a:pt x="7538" y="7364"/>
                  </a:cubicBezTo>
                  <a:cubicBezTo>
                    <a:pt x="10141" y="5236"/>
                    <a:pt x="13003" y="3600"/>
                    <a:pt x="14044" y="4091"/>
                  </a:cubicBezTo>
                  <a:cubicBezTo>
                    <a:pt x="15085" y="4582"/>
                    <a:pt x="14304" y="7200"/>
                    <a:pt x="14044" y="9327"/>
                  </a:cubicBezTo>
                  <a:cubicBezTo>
                    <a:pt x="13784" y="11455"/>
                    <a:pt x="14044" y="13091"/>
                    <a:pt x="15345" y="14400"/>
                  </a:cubicBezTo>
                  <a:cubicBezTo>
                    <a:pt x="16647" y="15709"/>
                    <a:pt x="18989" y="16691"/>
                    <a:pt x="21331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004519" y="6307968"/>
              <a:ext cx="8482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600" fill="norm" stroke="1" extrusionOk="0">
                  <a:moveTo>
                    <a:pt x="0" y="0"/>
                  </a:moveTo>
                  <a:cubicBezTo>
                    <a:pt x="5143" y="1000"/>
                    <a:pt x="10286" y="2000"/>
                    <a:pt x="14400" y="3500"/>
                  </a:cubicBezTo>
                  <a:cubicBezTo>
                    <a:pt x="18514" y="5000"/>
                    <a:pt x="21600" y="7000"/>
                    <a:pt x="20314" y="10100"/>
                  </a:cubicBezTo>
                  <a:cubicBezTo>
                    <a:pt x="19029" y="13200"/>
                    <a:pt x="13371" y="17400"/>
                    <a:pt x="77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4201369" y="6454018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4410919" y="6157269"/>
              <a:ext cx="140924" cy="31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4" fill="norm" stroke="1" extrusionOk="0">
                  <a:moveTo>
                    <a:pt x="20310" y="3772"/>
                  </a:moveTo>
                  <a:cubicBezTo>
                    <a:pt x="20955" y="3052"/>
                    <a:pt x="21600" y="2332"/>
                    <a:pt x="21439" y="1684"/>
                  </a:cubicBezTo>
                  <a:cubicBezTo>
                    <a:pt x="21278" y="1036"/>
                    <a:pt x="20310" y="460"/>
                    <a:pt x="19021" y="172"/>
                  </a:cubicBezTo>
                  <a:cubicBezTo>
                    <a:pt x="17731" y="-116"/>
                    <a:pt x="16119" y="-116"/>
                    <a:pt x="14185" y="748"/>
                  </a:cubicBezTo>
                  <a:cubicBezTo>
                    <a:pt x="12251" y="1612"/>
                    <a:pt x="9994" y="3340"/>
                    <a:pt x="8704" y="6364"/>
                  </a:cubicBezTo>
                  <a:cubicBezTo>
                    <a:pt x="7415" y="9388"/>
                    <a:pt x="7093" y="13708"/>
                    <a:pt x="6609" y="16300"/>
                  </a:cubicBezTo>
                  <a:cubicBezTo>
                    <a:pt x="6125" y="18892"/>
                    <a:pt x="5481" y="19756"/>
                    <a:pt x="4352" y="20332"/>
                  </a:cubicBezTo>
                  <a:cubicBezTo>
                    <a:pt x="3224" y="20908"/>
                    <a:pt x="1612" y="21196"/>
                    <a:pt x="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4358896" y="6327018"/>
              <a:ext cx="17267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943" y="21600"/>
                  </a:moveTo>
                  <a:cubicBezTo>
                    <a:pt x="416" y="19200"/>
                    <a:pt x="-111" y="16800"/>
                    <a:pt x="21" y="14640"/>
                  </a:cubicBezTo>
                  <a:cubicBezTo>
                    <a:pt x="152" y="12480"/>
                    <a:pt x="943" y="10560"/>
                    <a:pt x="4630" y="8160"/>
                  </a:cubicBezTo>
                  <a:cubicBezTo>
                    <a:pt x="8318" y="5760"/>
                    <a:pt x="14904" y="2880"/>
                    <a:pt x="214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4595981" y="6186007"/>
              <a:ext cx="164189" cy="28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52" fill="norm" stroke="1" extrusionOk="0">
                  <a:moveTo>
                    <a:pt x="21481" y="2936"/>
                  </a:moveTo>
                  <a:cubicBezTo>
                    <a:pt x="21204" y="2148"/>
                    <a:pt x="20927" y="1359"/>
                    <a:pt x="19543" y="729"/>
                  </a:cubicBezTo>
                  <a:cubicBezTo>
                    <a:pt x="18158" y="98"/>
                    <a:pt x="15666" y="-375"/>
                    <a:pt x="12758" y="413"/>
                  </a:cubicBezTo>
                  <a:cubicBezTo>
                    <a:pt x="9850" y="1202"/>
                    <a:pt x="6527" y="3251"/>
                    <a:pt x="4312" y="6326"/>
                  </a:cubicBezTo>
                  <a:cubicBezTo>
                    <a:pt x="2096" y="9400"/>
                    <a:pt x="989" y="13499"/>
                    <a:pt x="435" y="15943"/>
                  </a:cubicBezTo>
                  <a:cubicBezTo>
                    <a:pt x="-119" y="18387"/>
                    <a:pt x="-119" y="19175"/>
                    <a:pt x="296" y="19885"/>
                  </a:cubicBezTo>
                  <a:cubicBezTo>
                    <a:pt x="712" y="20594"/>
                    <a:pt x="1543" y="21225"/>
                    <a:pt x="2373" y="21146"/>
                  </a:cubicBezTo>
                  <a:cubicBezTo>
                    <a:pt x="3204" y="21067"/>
                    <a:pt x="4035" y="20279"/>
                    <a:pt x="4727" y="19333"/>
                  </a:cubicBezTo>
                  <a:cubicBezTo>
                    <a:pt x="5419" y="18387"/>
                    <a:pt x="5973" y="17283"/>
                    <a:pt x="6527" y="16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654292" y="6302560"/>
              <a:ext cx="175728" cy="12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39" fill="norm" stroke="1" extrusionOk="0">
                  <a:moveTo>
                    <a:pt x="2834" y="2000"/>
                  </a:moveTo>
                  <a:cubicBezTo>
                    <a:pt x="3862" y="920"/>
                    <a:pt x="4891" y="-160"/>
                    <a:pt x="5791" y="20"/>
                  </a:cubicBezTo>
                  <a:cubicBezTo>
                    <a:pt x="6691" y="200"/>
                    <a:pt x="7462" y="1640"/>
                    <a:pt x="7591" y="4700"/>
                  </a:cubicBezTo>
                  <a:cubicBezTo>
                    <a:pt x="7719" y="7760"/>
                    <a:pt x="7205" y="12440"/>
                    <a:pt x="6434" y="15500"/>
                  </a:cubicBezTo>
                  <a:cubicBezTo>
                    <a:pt x="5662" y="18560"/>
                    <a:pt x="4634" y="20000"/>
                    <a:pt x="3477" y="20720"/>
                  </a:cubicBezTo>
                  <a:cubicBezTo>
                    <a:pt x="2319" y="21440"/>
                    <a:pt x="1034" y="21440"/>
                    <a:pt x="391" y="20540"/>
                  </a:cubicBezTo>
                  <a:cubicBezTo>
                    <a:pt x="-252" y="19640"/>
                    <a:pt x="-252" y="17840"/>
                    <a:pt x="1548" y="15140"/>
                  </a:cubicBezTo>
                  <a:cubicBezTo>
                    <a:pt x="3348" y="12440"/>
                    <a:pt x="6948" y="8840"/>
                    <a:pt x="9648" y="6500"/>
                  </a:cubicBezTo>
                  <a:cubicBezTo>
                    <a:pt x="12348" y="4160"/>
                    <a:pt x="14148" y="3080"/>
                    <a:pt x="14791" y="3440"/>
                  </a:cubicBezTo>
                  <a:cubicBezTo>
                    <a:pt x="15434" y="3800"/>
                    <a:pt x="14919" y="5600"/>
                    <a:pt x="14662" y="7400"/>
                  </a:cubicBezTo>
                  <a:cubicBezTo>
                    <a:pt x="14405" y="9200"/>
                    <a:pt x="14405" y="11000"/>
                    <a:pt x="15562" y="12800"/>
                  </a:cubicBezTo>
                  <a:cubicBezTo>
                    <a:pt x="16719" y="14600"/>
                    <a:pt x="19034" y="16400"/>
                    <a:pt x="21348" y="18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887169" y="6212718"/>
              <a:ext cx="4656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0"/>
                  </a:moveTo>
                  <a:cubicBezTo>
                    <a:pt x="13745" y="3979"/>
                    <a:pt x="21600" y="7958"/>
                    <a:pt x="21600" y="11368"/>
                  </a:cubicBezTo>
                  <a:cubicBezTo>
                    <a:pt x="21600" y="14779"/>
                    <a:pt x="13745" y="17621"/>
                    <a:pt x="8836" y="19232"/>
                  </a:cubicBezTo>
                  <a:cubicBezTo>
                    <a:pt x="3927" y="20842"/>
                    <a:pt x="1964" y="212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982419" y="6384168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199359" y="6096301"/>
              <a:ext cx="456161" cy="37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00" fill="norm" stroke="1" extrusionOk="0">
                  <a:moveTo>
                    <a:pt x="8051" y="17040"/>
                  </a:moveTo>
                  <a:cubicBezTo>
                    <a:pt x="8051" y="16440"/>
                    <a:pt x="8051" y="15840"/>
                    <a:pt x="8051" y="15240"/>
                  </a:cubicBezTo>
                  <a:cubicBezTo>
                    <a:pt x="8051" y="14640"/>
                    <a:pt x="8051" y="14040"/>
                    <a:pt x="7401" y="13680"/>
                  </a:cubicBezTo>
                  <a:cubicBezTo>
                    <a:pt x="6751" y="13320"/>
                    <a:pt x="5451" y="13200"/>
                    <a:pt x="4201" y="13860"/>
                  </a:cubicBezTo>
                  <a:cubicBezTo>
                    <a:pt x="2951" y="14520"/>
                    <a:pt x="1751" y="15960"/>
                    <a:pt x="1051" y="17040"/>
                  </a:cubicBezTo>
                  <a:cubicBezTo>
                    <a:pt x="351" y="18120"/>
                    <a:pt x="151" y="18840"/>
                    <a:pt x="51" y="19500"/>
                  </a:cubicBezTo>
                  <a:cubicBezTo>
                    <a:pt x="-49" y="20160"/>
                    <a:pt x="-49" y="20760"/>
                    <a:pt x="501" y="21120"/>
                  </a:cubicBezTo>
                  <a:cubicBezTo>
                    <a:pt x="1051" y="21480"/>
                    <a:pt x="2151" y="21600"/>
                    <a:pt x="3201" y="20820"/>
                  </a:cubicBezTo>
                  <a:cubicBezTo>
                    <a:pt x="4251" y="20040"/>
                    <a:pt x="5251" y="18360"/>
                    <a:pt x="6101" y="15360"/>
                  </a:cubicBezTo>
                  <a:cubicBezTo>
                    <a:pt x="6951" y="12360"/>
                    <a:pt x="7651" y="8040"/>
                    <a:pt x="8051" y="5460"/>
                  </a:cubicBezTo>
                  <a:cubicBezTo>
                    <a:pt x="8451" y="2880"/>
                    <a:pt x="8551" y="2040"/>
                    <a:pt x="8601" y="1320"/>
                  </a:cubicBezTo>
                  <a:cubicBezTo>
                    <a:pt x="8651" y="600"/>
                    <a:pt x="8651" y="0"/>
                    <a:pt x="8651" y="0"/>
                  </a:cubicBezTo>
                  <a:cubicBezTo>
                    <a:pt x="8651" y="0"/>
                    <a:pt x="8651" y="600"/>
                    <a:pt x="8301" y="2640"/>
                  </a:cubicBezTo>
                  <a:cubicBezTo>
                    <a:pt x="7951" y="4680"/>
                    <a:pt x="7251" y="8160"/>
                    <a:pt x="6851" y="10620"/>
                  </a:cubicBezTo>
                  <a:cubicBezTo>
                    <a:pt x="6451" y="13080"/>
                    <a:pt x="6351" y="14520"/>
                    <a:pt x="6351" y="15540"/>
                  </a:cubicBezTo>
                  <a:cubicBezTo>
                    <a:pt x="6351" y="16560"/>
                    <a:pt x="6451" y="17160"/>
                    <a:pt x="6751" y="17400"/>
                  </a:cubicBezTo>
                  <a:cubicBezTo>
                    <a:pt x="7051" y="17640"/>
                    <a:pt x="7551" y="17520"/>
                    <a:pt x="8151" y="16980"/>
                  </a:cubicBezTo>
                  <a:cubicBezTo>
                    <a:pt x="8751" y="16440"/>
                    <a:pt x="9451" y="15480"/>
                    <a:pt x="10151" y="14700"/>
                  </a:cubicBezTo>
                  <a:cubicBezTo>
                    <a:pt x="10851" y="13920"/>
                    <a:pt x="11551" y="13320"/>
                    <a:pt x="12251" y="13020"/>
                  </a:cubicBezTo>
                  <a:cubicBezTo>
                    <a:pt x="12951" y="12720"/>
                    <a:pt x="13651" y="12720"/>
                    <a:pt x="14051" y="13080"/>
                  </a:cubicBezTo>
                  <a:cubicBezTo>
                    <a:pt x="14451" y="13440"/>
                    <a:pt x="14551" y="14160"/>
                    <a:pt x="14301" y="15060"/>
                  </a:cubicBezTo>
                  <a:cubicBezTo>
                    <a:pt x="14051" y="15960"/>
                    <a:pt x="13451" y="17040"/>
                    <a:pt x="12801" y="17820"/>
                  </a:cubicBezTo>
                  <a:cubicBezTo>
                    <a:pt x="12151" y="18600"/>
                    <a:pt x="11451" y="19080"/>
                    <a:pt x="11451" y="18960"/>
                  </a:cubicBezTo>
                  <a:cubicBezTo>
                    <a:pt x="11451" y="18840"/>
                    <a:pt x="12151" y="18120"/>
                    <a:pt x="13201" y="17040"/>
                  </a:cubicBezTo>
                  <a:cubicBezTo>
                    <a:pt x="14251" y="15960"/>
                    <a:pt x="15651" y="14520"/>
                    <a:pt x="16551" y="13620"/>
                  </a:cubicBezTo>
                  <a:cubicBezTo>
                    <a:pt x="17451" y="12720"/>
                    <a:pt x="17851" y="12360"/>
                    <a:pt x="17801" y="12600"/>
                  </a:cubicBezTo>
                  <a:cubicBezTo>
                    <a:pt x="17751" y="12840"/>
                    <a:pt x="17251" y="13680"/>
                    <a:pt x="16951" y="14400"/>
                  </a:cubicBezTo>
                  <a:cubicBezTo>
                    <a:pt x="16651" y="15120"/>
                    <a:pt x="16551" y="15720"/>
                    <a:pt x="17001" y="16620"/>
                  </a:cubicBezTo>
                  <a:cubicBezTo>
                    <a:pt x="17451" y="17520"/>
                    <a:pt x="18451" y="18720"/>
                    <a:pt x="19301" y="19440"/>
                  </a:cubicBezTo>
                  <a:cubicBezTo>
                    <a:pt x="20151" y="20160"/>
                    <a:pt x="20851" y="20400"/>
                    <a:pt x="21551" y="20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719054" y="6136566"/>
              <a:ext cx="195504" cy="24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185" fill="norm" stroke="1" extrusionOk="0">
                  <a:moveTo>
                    <a:pt x="2397" y="6700"/>
                  </a:moveTo>
                  <a:cubicBezTo>
                    <a:pt x="6262" y="5955"/>
                    <a:pt x="10128" y="5210"/>
                    <a:pt x="13083" y="4465"/>
                  </a:cubicBezTo>
                  <a:cubicBezTo>
                    <a:pt x="16039" y="3720"/>
                    <a:pt x="18085" y="2976"/>
                    <a:pt x="19450" y="2138"/>
                  </a:cubicBezTo>
                  <a:cubicBezTo>
                    <a:pt x="20814" y="1300"/>
                    <a:pt x="21496" y="369"/>
                    <a:pt x="20587" y="89"/>
                  </a:cubicBezTo>
                  <a:cubicBezTo>
                    <a:pt x="19677" y="-190"/>
                    <a:pt x="17176" y="182"/>
                    <a:pt x="14220" y="1300"/>
                  </a:cubicBezTo>
                  <a:cubicBezTo>
                    <a:pt x="11264" y="2417"/>
                    <a:pt x="7854" y="4279"/>
                    <a:pt x="5921" y="5862"/>
                  </a:cubicBezTo>
                  <a:cubicBezTo>
                    <a:pt x="3989" y="7444"/>
                    <a:pt x="3534" y="8748"/>
                    <a:pt x="3875" y="9772"/>
                  </a:cubicBezTo>
                  <a:cubicBezTo>
                    <a:pt x="4216" y="10796"/>
                    <a:pt x="5353" y="11541"/>
                    <a:pt x="6262" y="12286"/>
                  </a:cubicBezTo>
                  <a:cubicBezTo>
                    <a:pt x="7172" y="13031"/>
                    <a:pt x="7854" y="13776"/>
                    <a:pt x="7627" y="14520"/>
                  </a:cubicBezTo>
                  <a:cubicBezTo>
                    <a:pt x="7399" y="15265"/>
                    <a:pt x="6262" y="16010"/>
                    <a:pt x="5125" y="16569"/>
                  </a:cubicBezTo>
                  <a:cubicBezTo>
                    <a:pt x="3989" y="17127"/>
                    <a:pt x="2852" y="17500"/>
                    <a:pt x="1829" y="18151"/>
                  </a:cubicBezTo>
                  <a:cubicBezTo>
                    <a:pt x="805" y="18803"/>
                    <a:pt x="-104" y="19734"/>
                    <a:pt x="10" y="20386"/>
                  </a:cubicBezTo>
                  <a:cubicBezTo>
                    <a:pt x="123" y="21038"/>
                    <a:pt x="1260" y="21410"/>
                    <a:pt x="4557" y="21038"/>
                  </a:cubicBezTo>
                  <a:cubicBezTo>
                    <a:pt x="7854" y="20665"/>
                    <a:pt x="13311" y="19548"/>
                    <a:pt x="18768" y="18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919169" y="6249596"/>
              <a:ext cx="234951" cy="12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4453"/>
                  </a:moveTo>
                  <a:cubicBezTo>
                    <a:pt x="584" y="3037"/>
                    <a:pt x="1168" y="1620"/>
                    <a:pt x="2043" y="912"/>
                  </a:cubicBezTo>
                  <a:cubicBezTo>
                    <a:pt x="2919" y="204"/>
                    <a:pt x="4086" y="204"/>
                    <a:pt x="5059" y="2860"/>
                  </a:cubicBezTo>
                  <a:cubicBezTo>
                    <a:pt x="6032" y="5516"/>
                    <a:pt x="6811" y="10827"/>
                    <a:pt x="6811" y="14014"/>
                  </a:cubicBezTo>
                  <a:cubicBezTo>
                    <a:pt x="6811" y="17201"/>
                    <a:pt x="6032" y="18263"/>
                    <a:pt x="5059" y="18971"/>
                  </a:cubicBezTo>
                  <a:cubicBezTo>
                    <a:pt x="4086" y="19680"/>
                    <a:pt x="2919" y="20034"/>
                    <a:pt x="2432" y="19325"/>
                  </a:cubicBezTo>
                  <a:cubicBezTo>
                    <a:pt x="1946" y="18617"/>
                    <a:pt x="2141" y="16847"/>
                    <a:pt x="3989" y="14191"/>
                  </a:cubicBezTo>
                  <a:cubicBezTo>
                    <a:pt x="5838" y="11535"/>
                    <a:pt x="9341" y="7994"/>
                    <a:pt x="11481" y="5693"/>
                  </a:cubicBezTo>
                  <a:cubicBezTo>
                    <a:pt x="13622" y="3391"/>
                    <a:pt x="14400" y="2329"/>
                    <a:pt x="15276" y="1443"/>
                  </a:cubicBezTo>
                  <a:cubicBezTo>
                    <a:pt x="16151" y="558"/>
                    <a:pt x="17124" y="-150"/>
                    <a:pt x="17222" y="27"/>
                  </a:cubicBezTo>
                  <a:cubicBezTo>
                    <a:pt x="17319" y="204"/>
                    <a:pt x="16541" y="1266"/>
                    <a:pt x="15762" y="2506"/>
                  </a:cubicBezTo>
                  <a:cubicBezTo>
                    <a:pt x="14984" y="3745"/>
                    <a:pt x="14205" y="5161"/>
                    <a:pt x="13622" y="7109"/>
                  </a:cubicBezTo>
                  <a:cubicBezTo>
                    <a:pt x="13038" y="9057"/>
                    <a:pt x="12649" y="11535"/>
                    <a:pt x="12941" y="13483"/>
                  </a:cubicBezTo>
                  <a:cubicBezTo>
                    <a:pt x="13232" y="15430"/>
                    <a:pt x="14205" y="16847"/>
                    <a:pt x="15762" y="18086"/>
                  </a:cubicBezTo>
                  <a:cubicBezTo>
                    <a:pt x="17319" y="19325"/>
                    <a:pt x="19459" y="20388"/>
                    <a:pt x="2160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677869" y="6464274"/>
              <a:ext cx="311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555" y="12582"/>
                    <a:pt x="9110" y="4867"/>
                    <a:pt x="12710" y="1782"/>
                  </a:cubicBezTo>
                  <a:cubicBezTo>
                    <a:pt x="16310" y="-1304"/>
                    <a:pt x="18955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830269" y="6466718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6800"/>
                    <a:pt x="11600" y="12000"/>
                    <a:pt x="15200" y="8400"/>
                  </a:cubicBezTo>
                  <a:cubicBezTo>
                    <a:pt x="18800" y="4800"/>
                    <a:pt x="202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7255719" y="626351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230319" y="640321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682109" y="6060318"/>
              <a:ext cx="32926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21401" y="900"/>
                  </a:moveTo>
                  <a:cubicBezTo>
                    <a:pt x="20163" y="450"/>
                    <a:pt x="18925" y="0"/>
                    <a:pt x="16448" y="0"/>
                  </a:cubicBezTo>
                  <a:cubicBezTo>
                    <a:pt x="13972" y="0"/>
                    <a:pt x="10257" y="450"/>
                    <a:pt x="7643" y="1275"/>
                  </a:cubicBezTo>
                  <a:cubicBezTo>
                    <a:pt x="5029" y="2100"/>
                    <a:pt x="3516" y="3300"/>
                    <a:pt x="2553" y="5100"/>
                  </a:cubicBezTo>
                  <a:cubicBezTo>
                    <a:pt x="1590" y="6900"/>
                    <a:pt x="1177" y="9300"/>
                    <a:pt x="902" y="11325"/>
                  </a:cubicBezTo>
                  <a:cubicBezTo>
                    <a:pt x="626" y="13350"/>
                    <a:pt x="489" y="15000"/>
                    <a:pt x="283" y="16650"/>
                  </a:cubicBezTo>
                  <a:cubicBezTo>
                    <a:pt x="76" y="18300"/>
                    <a:pt x="-199" y="19950"/>
                    <a:pt x="214" y="20775"/>
                  </a:cubicBezTo>
                  <a:cubicBezTo>
                    <a:pt x="626" y="21600"/>
                    <a:pt x="1727" y="21600"/>
                    <a:pt x="3860" y="21600"/>
                  </a:cubicBezTo>
                  <a:cubicBezTo>
                    <a:pt x="5992" y="21600"/>
                    <a:pt x="9156" y="21600"/>
                    <a:pt x="123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681169" y="6225418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429"/>
                    <a:pt x="11421" y="9257"/>
                    <a:pt x="15021" y="5657"/>
                  </a:cubicBezTo>
                  <a:cubicBezTo>
                    <a:pt x="18621" y="2057"/>
                    <a:pt x="2011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7999945" y="6037034"/>
              <a:ext cx="312138" cy="32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21223" y="2416"/>
                  </a:moveTo>
                  <a:cubicBezTo>
                    <a:pt x="21368" y="1705"/>
                    <a:pt x="21513" y="995"/>
                    <a:pt x="21151" y="568"/>
                  </a:cubicBezTo>
                  <a:cubicBezTo>
                    <a:pt x="20788" y="142"/>
                    <a:pt x="19918" y="0"/>
                    <a:pt x="17961" y="0"/>
                  </a:cubicBezTo>
                  <a:cubicBezTo>
                    <a:pt x="16004" y="0"/>
                    <a:pt x="12960" y="142"/>
                    <a:pt x="10423" y="853"/>
                  </a:cubicBezTo>
                  <a:cubicBezTo>
                    <a:pt x="7886" y="1563"/>
                    <a:pt x="5857" y="2842"/>
                    <a:pt x="4624" y="4761"/>
                  </a:cubicBezTo>
                  <a:cubicBezTo>
                    <a:pt x="3392" y="6679"/>
                    <a:pt x="2957" y="9237"/>
                    <a:pt x="2740" y="10871"/>
                  </a:cubicBezTo>
                  <a:cubicBezTo>
                    <a:pt x="2522" y="12505"/>
                    <a:pt x="2522" y="13216"/>
                    <a:pt x="2305" y="13926"/>
                  </a:cubicBezTo>
                  <a:cubicBezTo>
                    <a:pt x="2087" y="14637"/>
                    <a:pt x="1653" y="15347"/>
                    <a:pt x="1218" y="15987"/>
                  </a:cubicBezTo>
                  <a:cubicBezTo>
                    <a:pt x="783" y="16626"/>
                    <a:pt x="348" y="17195"/>
                    <a:pt x="130" y="17834"/>
                  </a:cubicBezTo>
                  <a:cubicBezTo>
                    <a:pt x="-87" y="18474"/>
                    <a:pt x="-87" y="19184"/>
                    <a:pt x="565" y="19682"/>
                  </a:cubicBezTo>
                  <a:cubicBezTo>
                    <a:pt x="1218" y="20179"/>
                    <a:pt x="2522" y="20463"/>
                    <a:pt x="5059" y="20747"/>
                  </a:cubicBezTo>
                  <a:cubicBezTo>
                    <a:pt x="7596" y="21032"/>
                    <a:pt x="11365" y="21316"/>
                    <a:pt x="151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8347919" y="6136518"/>
              <a:ext cx="152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871"/>
                    <a:pt x="10800" y="9741"/>
                    <a:pt x="14400" y="13341"/>
                  </a:cubicBezTo>
                  <a:cubicBezTo>
                    <a:pt x="18000" y="16941"/>
                    <a:pt x="19800" y="192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8311281" y="6155568"/>
              <a:ext cx="22078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5958" y="3825"/>
                    <a:pt x="10660" y="7650"/>
                    <a:pt x="6992" y="10800"/>
                  </a:cubicBezTo>
                  <a:cubicBezTo>
                    <a:pt x="3324" y="13950"/>
                    <a:pt x="1286" y="16425"/>
                    <a:pt x="471" y="18113"/>
                  </a:cubicBezTo>
                  <a:cubicBezTo>
                    <a:pt x="-344" y="19800"/>
                    <a:pt x="64" y="20700"/>
                    <a:pt x="4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8500319" y="6001274"/>
              <a:ext cx="209551" cy="13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6279"/>
                  </a:moveTo>
                  <a:cubicBezTo>
                    <a:pt x="218" y="4618"/>
                    <a:pt x="436" y="2956"/>
                    <a:pt x="1091" y="1959"/>
                  </a:cubicBezTo>
                  <a:cubicBezTo>
                    <a:pt x="1745" y="962"/>
                    <a:pt x="2836" y="630"/>
                    <a:pt x="4036" y="298"/>
                  </a:cubicBezTo>
                  <a:cubicBezTo>
                    <a:pt x="5236" y="-35"/>
                    <a:pt x="6545" y="-367"/>
                    <a:pt x="7964" y="962"/>
                  </a:cubicBezTo>
                  <a:cubicBezTo>
                    <a:pt x="9382" y="2291"/>
                    <a:pt x="10909" y="5282"/>
                    <a:pt x="11345" y="7442"/>
                  </a:cubicBezTo>
                  <a:cubicBezTo>
                    <a:pt x="11782" y="9602"/>
                    <a:pt x="11127" y="10931"/>
                    <a:pt x="10145" y="11928"/>
                  </a:cubicBezTo>
                  <a:cubicBezTo>
                    <a:pt x="9164" y="12925"/>
                    <a:pt x="7855" y="13590"/>
                    <a:pt x="7745" y="14421"/>
                  </a:cubicBezTo>
                  <a:cubicBezTo>
                    <a:pt x="7636" y="15251"/>
                    <a:pt x="8727" y="16248"/>
                    <a:pt x="11236" y="17411"/>
                  </a:cubicBezTo>
                  <a:cubicBezTo>
                    <a:pt x="13745" y="18575"/>
                    <a:pt x="17673" y="19904"/>
                    <a:pt x="21600" y="21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728919" y="5992283"/>
              <a:ext cx="167180" cy="41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63" fill="norm" stroke="1" extrusionOk="0">
                  <a:moveTo>
                    <a:pt x="1620" y="3228"/>
                  </a:moveTo>
                  <a:cubicBezTo>
                    <a:pt x="7020" y="2120"/>
                    <a:pt x="12420" y="1013"/>
                    <a:pt x="15795" y="459"/>
                  </a:cubicBezTo>
                  <a:cubicBezTo>
                    <a:pt x="19170" y="-95"/>
                    <a:pt x="20520" y="-95"/>
                    <a:pt x="21060" y="182"/>
                  </a:cubicBezTo>
                  <a:cubicBezTo>
                    <a:pt x="21600" y="459"/>
                    <a:pt x="21330" y="1013"/>
                    <a:pt x="20115" y="2896"/>
                  </a:cubicBezTo>
                  <a:cubicBezTo>
                    <a:pt x="18900" y="4779"/>
                    <a:pt x="16740" y="7991"/>
                    <a:pt x="15525" y="10705"/>
                  </a:cubicBezTo>
                  <a:cubicBezTo>
                    <a:pt x="14310" y="13419"/>
                    <a:pt x="14040" y="15634"/>
                    <a:pt x="14175" y="17074"/>
                  </a:cubicBezTo>
                  <a:cubicBezTo>
                    <a:pt x="14310" y="18514"/>
                    <a:pt x="14850" y="19179"/>
                    <a:pt x="15255" y="19788"/>
                  </a:cubicBezTo>
                  <a:cubicBezTo>
                    <a:pt x="15660" y="20397"/>
                    <a:pt x="15930" y="20951"/>
                    <a:pt x="15390" y="21228"/>
                  </a:cubicBezTo>
                  <a:cubicBezTo>
                    <a:pt x="14850" y="21505"/>
                    <a:pt x="13500" y="21505"/>
                    <a:pt x="10800" y="21394"/>
                  </a:cubicBezTo>
                  <a:cubicBezTo>
                    <a:pt x="8100" y="21283"/>
                    <a:pt x="4050" y="21062"/>
                    <a:pt x="0" y="20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8900369" y="6441318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380039" y="6148683"/>
              <a:ext cx="202458" cy="31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314" fill="norm" stroke="1" extrusionOk="0">
                  <a:moveTo>
                    <a:pt x="20803" y="3447"/>
                  </a:moveTo>
                  <a:cubicBezTo>
                    <a:pt x="21024" y="2736"/>
                    <a:pt x="21244" y="2026"/>
                    <a:pt x="20913" y="1386"/>
                  </a:cubicBezTo>
                  <a:cubicBezTo>
                    <a:pt x="20583" y="747"/>
                    <a:pt x="19701" y="178"/>
                    <a:pt x="17497" y="36"/>
                  </a:cubicBezTo>
                  <a:cubicBezTo>
                    <a:pt x="15293" y="-106"/>
                    <a:pt x="11766" y="178"/>
                    <a:pt x="9122" y="818"/>
                  </a:cubicBezTo>
                  <a:cubicBezTo>
                    <a:pt x="6477" y="1457"/>
                    <a:pt x="4713" y="2452"/>
                    <a:pt x="3722" y="3305"/>
                  </a:cubicBezTo>
                  <a:cubicBezTo>
                    <a:pt x="2730" y="4157"/>
                    <a:pt x="2509" y="4868"/>
                    <a:pt x="2950" y="5365"/>
                  </a:cubicBezTo>
                  <a:cubicBezTo>
                    <a:pt x="3391" y="5862"/>
                    <a:pt x="4493" y="6147"/>
                    <a:pt x="6917" y="5933"/>
                  </a:cubicBezTo>
                  <a:cubicBezTo>
                    <a:pt x="9342" y="5720"/>
                    <a:pt x="13089" y="5010"/>
                    <a:pt x="15403" y="4441"/>
                  </a:cubicBezTo>
                  <a:cubicBezTo>
                    <a:pt x="17717" y="3873"/>
                    <a:pt x="18599" y="3447"/>
                    <a:pt x="18930" y="3589"/>
                  </a:cubicBezTo>
                  <a:cubicBezTo>
                    <a:pt x="19260" y="3731"/>
                    <a:pt x="19040" y="4441"/>
                    <a:pt x="18820" y="6573"/>
                  </a:cubicBezTo>
                  <a:cubicBezTo>
                    <a:pt x="18599" y="8705"/>
                    <a:pt x="18379" y="12257"/>
                    <a:pt x="17497" y="14886"/>
                  </a:cubicBezTo>
                  <a:cubicBezTo>
                    <a:pt x="16615" y="17515"/>
                    <a:pt x="15073" y="19220"/>
                    <a:pt x="12758" y="20215"/>
                  </a:cubicBezTo>
                  <a:cubicBezTo>
                    <a:pt x="10444" y="21210"/>
                    <a:pt x="7358" y="21494"/>
                    <a:pt x="4934" y="21210"/>
                  </a:cubicBezTo>
                  <a:cubicBezTo>
                    <a:pt x="2509" y="20926"/>
                    <a:pt x="746" y="20073"/>
                    <a:pt x="195" y="19007"/>
                  </a:cubicBezTo>
                  <a:cubicBezTo>
                    <a:pt x="-356" y="17941"/>
                    <a:pt x="305" y="16662"/>
                    <a:pt x="1628" y="15668"/>
                  </a:cubicBezTo>
                  <a:cubicBezTo>
                    <a:pt x="2950" y="14673"/>
                    <a:pt x="4934" y="13962"/>
                    <a:pt x="6917" y="13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625315" y="6030967"/>
              <a:ext cx="170405" cy="26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406" fill="norm" stroke="1" extrusionOk="0">
                  <a:moveTo>
                    <a:pt x="20951" y="2377"/>
                  </a:moveTo>
                  <a:cubicBezTo>
                    <a:pt x="19910" y="1349"/>
                    <a:pt x="18869" y="320"/>
                    <a:pt x="16917" y="63"/>
                  </a:cubicBezTo>
                  <a:cubicBezTo>
                    <a:pt x="14965" y="-194"/>
                    <a:pt x="12103" y="320"/>
                    <a:pt x="9110" y="1949"/>
                  </a:cubicBezTo>
                  <a:cubicBezTo>
                    <a:pt x="6117" y="3577"/>
                    <a:pt x="2994" y="6320"/>
                    <a:pt x="1303" y="9063"/>
                  </a:cubicBezTo>
                  <a:cubicBezTo>
                    <a:pt x="-389" y="11806"/>
                    <a:pt x="-649" y="14549"/>
                    <a:pt x="1823" y="16606"/>
                  </a:cubicBezTo>
                  <a:cubicBezTo>
                    <a:pt x="4296" y="18663"/>
                    <a:pt x="9500" y="20035"/>
                    <a:pt x="14705" y="21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9846519" y="6117468"/>
              <a:ext cx="762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972"/>
                    <a:pt x="4800" y="7945"/>
                    <a:pt x="8400" y="11545"/>
                  </a:cubicBezTo>
                  <a:cubicBezTo>
                    <a:pt x="12000" y="15145"/>
                    <a:pt x="16800" y="183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9762618" y="6142868"/>
              <a:ext cx="18550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21270" y="0"/>
                  </a:moveTo>
                  <a:cubicBezTo>
                    <a:pt x="15445" y="4154"/>
                    <a:pt x="9621" y="8308"/>
                    <a:pt x="6101" y="10938"/>
                  </a:cubicBezTo>
                  <a:cubicBezTo>
                    <a:pt x="2582" y="13569"/>
                    <a:pt x="1369" y="14677"/>
                    <a:pt x="641" y="15923"/>
                  </a:cubicBezTo>
                  <a:cubicBezTo>
                    <a:pt x="-87" y="17169"/>
                    <a:pt x="-330" y="18554"/>
                    <a:pt x="641" y="19523"/>
                  </a:cubicBezTo>
                  <a:cubicBezTo>
                    <a:pt x="1612" y="20492"/>
                    <a:pt x="3796" y="21046"/>
                    <a:pt x="59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9967169" y="6047618"/>
              <a:ext cx="56817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600" fill="norm" stroke="1" extrusionOk="0">
                  <a:moveTo>
                    <a:pt x="15641" y="0"/>
                  </a:moveTo>
                  <a:cubicBezTo>
                    <a:pt x="18621" y="3181"/>
                    <a:pt x="21600" y="6363"/>
                    <a:pt x="18993" y="9963"/>
                  </a:cubicBezTo>
                  <a:cubicBezTo>
                    <a:pt x="16386" y="13563"/>
                    <a:pt x="8193" y="175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0195769" y="6212718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0157669" y="6276218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0437069" y="6098418"/>
              <a:ext cx="1079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1705"/>
                    <a:pt x="5082" y="3411"/>
                    <a:pt x="8471" y="6821"/>
                  </a:cubicBezTo>
                  <a:cubicBezTo>
                    <a:pt x="11859" y="10232"/>
                    <a:pt x="16094" y="15347"/>
                    <a:pt x="18424" y="18095"/>
                  </a:cubicBezTo>
                  <a:cubicBezTo>
                    <a:pt x="20753" y="20842"/>
                    <a:pt x="21176" y="21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0398969" y="6155568"/>
              <a:ext cx="1905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880"/>
                    <a:pt x="11520" y="5760"/>
                    <a:pt x="8040" y="8040"/>
                  </a:cubicBezTo>
                  <a:cubicBezTo>
                    <a:pt x="4560" y="10320"/>
                    <a:pt x="2640" y="12000"/>
                    <a:pt x="1560" y="14160"/>
                  </a:cubicBezTo>
                  <a:cubicBezTo>
                    <a:pt x="480" y="16320"/>
                    <a:pt x="240" y="18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0640269" y="5984623"/>
              <a:ext cx="152401" cy="145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4621"/>
                  </a:moveTo>
                  <a:cubicBezTo>
                    <a:pt x="300" y="3055"/>
                    <a:pt x="600" y="1490"/>
                    <a:pt x="1950" y="708"/>
                  </a:cubicBezTo>
                  <a:cubicBezTo>
                    <a:pt x="3300" y="-75"/>
                    <a:pt x="5700" y="-75"/>
                    <a:pt x="7650" y="82"/>
                  </a:cubicBezTo>
                  <a:cubicBezTo>
                    <a:pt x="9600" y="238"/>
                    <a:pt x="11100" y="551"/>
                    <a:pt x="11850" y="1490"/>
                  </a:cubicBezTo>
                  <a:cubicBezTo>
                    <a:pt x="12600" y="2429"/>
                    <a:pt x="12600" y="3995"/>
                    <a:pt x="11850" y="5403"/>
                  </a:cubicBezTo>
                  <a:cubicBezTo>
                    <a:pt x="11100" y="6812"/>
                    <a:pt x="9600" y="8064"/>
                    <a:pt x="7950" y="9160"/>
                  </a:cubicBezTo>
                  <a:cubicBezTo>
                    <a:pt x="6300" y="10255"/>
                    <a:pt x="4500" y="11195"/>
                    <a:pt x="4050" y="12447"/>
                  </a:cubicBezTo>
                  <a:cubicBezTo>
                    <a:pt x="3600" y="13699"/>
                    <a:pt x="4500" y="15264"/>
                    <a:pt x="7650" y="16829"/>
                  </a:cubicBezTo>
                  <a:cubicBezTo>
                    <a:pt x="10800" y="18395"/>
                    <a:pt x="16200" y="19960"/>
                    <a:pt x="2160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617169" y="6727068"/>
              <a:ext cx="388052" cy="6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50" fill="norm" stroke="1" extrusionOk="0">
                  <a:moveTo>
                    <a:pt x="0" y="14175"/>
                  </a:moveTo>
                  <a:cubicBezTo>
                    <a:pt x="3036" y="11475"/>
                    <a:pt x="6071" y="8775"/>
                    <a:pt x="9165" y="6412"/>
                  </a:cubicBezTo>
                  <a:cubicBezTo>
                    <a:pt x="12259" y="4050"/>
                    <a:pt x="15412" y="2025"/>
                    <a:pt x="17630" y="1012"/>
                  </a:cubicBezTo>
                  <a:cubicBezTo>
                    <a:pt x="19849" y="0"/>
                    <a:pt x="21133" y="0"/>
                    <a:pt x="21366" y="0"/>
                  </a:cubicBezTo>
                  <a:cubicBezTo>
                    <a:pt x="21600" y="0"/>
                    <a:pt x="20783" y="0"/>
                    <a:pt x="18739" y="1350"/>
                  </a:cubicBezTo>
                  <a:cubicBezTo>
                    <a:pt x="16696" y="2700"/>
                    <a:pt x="13427" y="5400"/>
                    <a:pt x="10683" y="7762"/>
                  </a:cubicBezTo>
                  <a:cubicBezTo>
                    <a:pt x="7939" y="10125"/>
                    <a:pt x="5721" y="12150"/>
                    <a:pt x="4320" y="13500"/>
                  </a:cubicBezTo>
                  <a:cubicBezTo>
                    <a:pt x="2919" y="14850"/>
                    <a:pt x="2335" y="15525"/>
                    <a:pt x="2452" y="15862"/>
                  </a:cubicBezTo>
                  <a:cubicBezTo>
                    <a:pt x="2569" y="16200"/>
                    <a:pt x="3386" y="16200"/>
                    <a:pt x="5779" y="14512"/>
                  </a:cubicBezTo>
                  <a:cubicBezTo>
                    <a:pt x="8173" y="12825"/>
                    <a:pt x="12143" y="9450"/>
                    <a:pt x="14419" y="7425"/>
                  </a:cubicBezTo>
                  <a:cubicBezTo>
                    <a:pt x="16696" y="5400"/>
                    <a:pt x="17280" y="4725"/>
                    <a:pt x="17864" y="4387"/>
                  </a:cubicBezTo>
                  <a:cubicBezTo>
                    <a:pt x="18448" y="4050"/>
                    <a:pt x="19031" y="4050"/>
                    <a:pt x="18973" y="4387"/>
                  </a:cubicBezTo>
                  <a:cubicBezTo>
                    <a:pt x="18915" y="4725"/>
                    <a:pt x="18214" y="5400"/>
                    <a:pt x="16112" y="7762"/>
                  </a:cubicBezTo>
                  <a:cubicBezTo>
                    <a:pt x="14011" y="10125"/>
                    <a:pt x="10508" y="14175"/>
                    <a:pt x="8231" y="16875"/>
                  </a:cubicBezTo>
                  <a:cubicBezTo>
                    <a:pt x="5955" y="19575"/>
                    <a:pt x="4904" y="20925"/>
                    <a:pt x="4962" y="21262"/>
                  </a:cubicBezTo>
                  <a:cubicBezTo>
                    <a:pt x="5021" y="21600"/>
                    <a:pt x="6188" y="20925"/>
                    <a:pt x="8348" y="19912"/>
                  </a:cubicBezTo>
                  <a:cubicBezTo>
                    <a:pt x="10508" y="18900"/>
                    <a:pt x="13661" y="17550"/>
                    <a:pt x="16813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17852" y="7355718"/>
              <a:ext cx="59268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3506"/>
                    <a:pt x="16971" y="7013"/>
                    <a:pt x="13886" y="10379"/>
                  </a:cubicBezTo>
                  <a:cubicBezTo>
                    <a:pt x="10800" y="13745"/>
                    <a:pt x="6943" y="16971"/>
                    <a:pt x="4243" y="18935"/>
                  </a:cubicBezTo>
                  <a:cubicBezTo>
                    <a:pt x="1543" y="20899"/>
                    <a:pt x="0" y="21600"/>
                    <a:pt x="0" y="21600"/>
                  </a:cubicBezTo>
                  <a:cubicBezTo>
                    <a:pt x="0" y="21600"/>
                    <a:pt x="1543" y="20899"/>
                    <a:pt x="3086" y="2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643872" y="7279518"/>
              <a:ext cx="30629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105" y="21600"/>
                  </a:moveTo>
                  <a:cubicBezTo>
                    <a:pt x="-43" y="19440"/>
                    <a:pt x="-191" y="17280"/>
                    <a:pt x="845" y="14760"/>
                  </a:cubicBezTo>
                  <a:cubicBezTo>
                    <a:pt x="1880" y="12240"/>
                    <a:pt x="4099" y="9360"/>
                    <a:pt x="7724" y="6840"/>
                  </a:cubicBezTo>
                  <a:cubicBezTo>
                    <a:pt x="11349" y="4320"/>
                    <a:pt x="16379" y="2160"/>
                    <a:pt x="214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588219" y="7476368"/>
              <a:ext cx="260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8" y="18000"/>
                    <a:pt x="7376" y="14400"/>
                    <a:pt x="10976" y="10800"/>
                  </a:cubicBezTo>
                  <a:cubicBezTo>
                    <a:pt x="14576" y="7200"/>
                    <a:pt x="18088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778719" y="7628768"/>
              <a:ext cx="146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8" y="6063"/>
                    <a:pt x="11896" y="12126"/>
                    <a:pt x="15496" y="15726"/>
                  </a:cubicBezTo>
                  <a:cubicBezTo>
                    <a:pt x="19096" y="19326"/>
                    <a:pt x="20348" y="20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97769" y="7622418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221"/>
                    <a:pt x="10232" y="8441"/>
                    <a:pt x="6632" y="12041"/>
                  </a:cubicBezTo>
                  <a:cubicBezTo>
                    <a:pt x="3032" y="15641"/>
                    <a:pt x="1516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076655" y="7370156"/>
              <a:ext cx="133865" cy="30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477" fill="norm" stroke="1" extrusionOk="0">
                  <a:moveTo>
                    <a:pt x="21016" y="1677"/>
                  </a:moveTo>
                  <a:cubicBezTo>
                    <a:pt x="18690" y="927"/>
                    <a:pt x="16364" y="177"/>
                    <a:pt x="14536" y="27"/>
                  </a:cubicBezTo>
                  <a:cubicBezTo>
                    <a:pt x="12708" y="-123"/>
                    <a:pt x="11379" y="327"/>
                    <a:pt x="9053" y="2127"/>
                  </a:cubicBezTo>
                  <a:cubicBezTo>
                    <a:pt x="6727" y="3927"/>
                    <a:pt x="3404" y="7077"/>
                    <a:pt x="1576" y="10077"/>
                  </a:cubicBezTo>
                  <a:cubicBezTo>
                    <a:pt x="-252" y="13077"/>
                    <a:pt x="-584" y="15927"/>
                    <a:pt x="1078" y="17802"/>
                  </a:cubicBezTo>
                  <a:cubicBezTo>
                    <a:pt x="2739" y="19677"/>
                    <a:pt x="6394" y="20577"/>
                    <a:pt x="1005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208475" y="7391911"/>
              <a:ext cx="220975" cy="19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0823" fill="norm" stroke="1" extrusionOk="0">
                  <a:moveTo>
                    <a:pt x="20180" y="1521"/>
                  </a:moveTo>
                  <a:cubicBezTo>
                    <a:pt x="20785" y="419"/>
                    <a:pt x="21391" y="-683"/>
                    <a:pt x="20886" y="529"/>
                  </a:cubicBezTo>
                  <a:cubicBezTo>
                    <a:pt x="20382" y="1741"/>
                    <a:pt x="18767" y="5268"/>
                    <a:pt x="16647" y="8795"/>
                  </a:cubicBezTo>
                  <a:cubicBezTo>
                    <a:pt x="14527" y="12321"/>
                    <a:pt x="11903" y="15848"/>
                    <a:pt x="9985" y="17941"/>
                  </a:cubicBezTo>
                  <a:cubicBezTo>
                    <a:pt x="8068" y="20035"/>
                    <a:pt x="6856" y="20697"/>
                    <a:pt x="5342" y="20807"/>
                  </a:cubicBezTo>
                  <a:cubicBezTo>
                    <a:pt x="3828" y="20917"/>
                    <a:pt x="2012" y="20476"/>
                    <a:pt x="1002" y="19705"/>
                  </a:cubicBezTo>
                  <a:cubicBezTo>
                    <a:pt x="-7" y="18933"/>
                    <a:pt x="-209" y="17831"/>
                    <a:pt x="195" y="16950"/>
                  </a:cubicBezTo>
                  <a:cubicBezTo>
                    <a:pt x="598" y="16068"/>
                    <a:pt x="1608" y="15407"/>
                    <a:pt x="3727" y="15297"/>
                  </a:cubicBezTo>
                  <a:cubicBezTo>
                    <a:pt x="5847" y="15186"/>
                    <a:pt x="9077" y="15627"/>
                    <a:pt x="12004" y="16509"/>
                  </a:cubicBezTo>
                  <a:cubicBezTo>
                    <a:pt x="14931" y="17390"/>
                    <a:pt x="17555" y="18713"/>
                    <a:pt x="20180" y="20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508969" y="7349368"/>
              <a:ext cx="7408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1" y="0"/>
                  </a:moveTo>
                  <a:cubicBezTo>
                    <a:pt x="4937" y="0"/>
                    <a:pt x="8023" y="0"/>
                    <a:pt x="10491" y="277"/>
                  </a:cubicBezTo>
                  <a:cubicBezTo>
                    <a:pt x="12960" y="554"/>
                    <a:pt x="14811" y="1108"/>
                    <a:pt x="16971" y="2977"/>
                  </a:cubicBezTo>
                  <a:cubicBezTo>
                    <a:pt x="19131" y="4846"/>
                    <a:pt x="21600" y="8031"/>
                    <a:pt x="21600" y="10731"/>
                  </a:cubicBezTo>
                  <a:cubicBezTo>
                    <a:pt x="21600" y="13431"/>
                    <a:pt x="19131" y="15646"/>
                    <a:pt x="15120" y="17377"/>
                  </a:cubicBezTo>
                  <a:cubicBezTo>
                    <a:pt x="11109" y="19108"/>
                    <a:pt x="5554" y="203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2016969" y="7495418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985219" y="7603368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2620582" y="7305330"/>
              <a:ext cx="138390" cy="443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29" fill="norm" stroke="1" extrusionOk="0">
                  <a:moveTo>
                    <a:pt x="926" y="7351"/>
                  </a:moveTo>
                  <a:cubicBezTo>
                    <a:pt x="926" y="11651"/>
                    <a:pt x="926" y="15950"/>
                    <a:pt x="762" y="18407"/>
                  </a:cubicBezTo>
                  <a:cubicBezTo>
                    <a:pt x="599" y="20864"/>
                    <a:pt x="271" y="21478"/>
                    <a:pt x="108" y="21427"/>
                  </a:cubicBezTo>
                  <a:cubicBezTo>
                    <a:pt x="-56" y="21376"/>
                    <a:pt x="-56" y="20659"/>
                    <a:pt x="271" y="18509"/>
                  </a:cubicBezTo>
                  <a:cubicBezTo>
                    <a:pt x="599" y="16360"/>
                    <a:pt x="1253" y="12777"/>
                    <a:pt x="3053" y="9705"/>
                  </a:cubicBezTo>
                  <a:cubicBezTo>
                    <a:pt x="4853" y="6634"/>
                    <a:pt x="7799" y="4075"/>
                    <a:pt x="9762" y="2591"/>
                  </a:cubicBezTo>
                  <a:cubicBezTo>
                    <a:pt x="11726" y="1106"/>
                    <a:pt x="12708" y="697"/>
                    <a:pt x="14017" y="390"/>
                  </a:cubicBezTo>
                  <a:cubicBezTo>
                    <a:pt x="15326" y="83"/>
                    <a:pt x="16962" y="-122"/>
                    <a:pt x="18435" y="83"/>
                  </a:cubicBezTo>
                  <a:cubicBezTo>
                    <a:pt x="19908" y="287"/>
                    <a:pt x="21217" y="902"/>
                    <a:pt x="21380" y="1977"/>
                  </a:cubicBezTo>
                  <a:cubicBezTo>
                    <a:pt x="21544" y="3051"/>
                    <a:pt x="20562" y="4587"/>
                    <a:pt x="16962" y="5969"/>
                  </a:cubicBezTo>
                  <a:cubicBezTo>
                    <a:pt x="13362" y="7351"/>
                    <a:pt x="7144" y="8579"/>
                    <a:pt x="926" y="9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702769" y="7489068"/>
              <a:ext cx="203201" cy="22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5502"/>
                  </a:moveTo>
                  <a:cubicBezTo>
                    <a:pt x="0" y="4483"/>
                    <a:pt x="0" y="3464"/>
                    <a:pt x="562" y="2751"/>
                  </a:cubicBezTo>
                  <a:cubicBezTo>
                    <a:pt x="1125" y="2038"/>
                    <a:pt x="2250" y="1630"/>
                    <a:pt x="3375" y="1834"/>
                  </a:cubicBezTo>
                  <a:cubicBezTo>
                    <a:pt x="4500" y="2038"/>
                    <a:pt x="5625" y="2853"/>
                    <a:pt x="6863" y="5604"/>
                  </a:cubicBezTo>
                  <a:cubicBezTo>
                    <a:pt x="8100" y="8355"/>
                    <a:pt x="9450" y="13042"/>
                    <a:pt x="9788" y="15894"/>
                  </a:cubicBezTo>
                  <a:cubicBezTo>
                    <a:pt x="10125" y="18747"/>
                    <a:pt x="9450" y="19766"/>
                    <a:pt x="8550" y="20479"/>
                  </a:cubicBezTo>
                  <a:cubicBezTo>
                    <a:pt x="7650" y="21192"/>
                    <a:pt x="6525" y="21600"/>
                    <a:pt x="5625" y="21396"/>
                  </a:cubicBezTo>
                  <a:cubicBezTo>
                    <a:pt x="4725" y="21192"/>
                    <a:pt x="4050" y="20377"/>
                    <a:pt x="4613" y="17932"/>
                  </a:cubicBezTo>
                  <a:cubicBezTo>
                    <a:pt x="5175" y="15487"/>
                    <a:pt x="6975" y="11411"/>
                    <a:pt x="10012" y="8151"/>
                  </a:cubicBezTo>
                  <a:cubicBezTo>
                    <a:pt x="13050" y="4891"/>
                    <a:pt x="17325" y="24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3013919" y="7368418"/>
              <a:ext cx="165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0"/>
                    <a:pt x="15508" y="0"/>
                    <a:pt x="12462" y="825"/>
                  </a:cubicBezTo>
                  <a:cubicBezTo>
                    <a:pt x="9415" y="1650"/>
                    <a:pt x="6369" y="3300"/>
                    <a:pt x="4015" y="6000"/>
                  </a:cubicBezTo>
                  <a:cubicBezTo>
                    <a:pt x="1662" y="8700"/>
                    <a:pt x="0" y="12450"/>
                    <a:pt x="0" y="15075"/>
                  </a:cubicBezTo>
                  <a:cubicBezTo>
                    <a:pt x="0" y="17700"/>
                    <a:pt x="1662" y="19200"/>
                    <a:pt x="4292" y="20100"/>
                  </a:cubicBezTo>
                  <a:cubicBezTo>
                    <a:pt x="6923" y="21000"/>
                    <a:pt x="10523" y="21300"/>
                    <a:pt x="141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3223469" y="7425568"/>
              <a:ext cx="171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892"/>
                    <a:pt x="7467" y="7784"/>
                    <a:pt x="11067" y="11384"/>
                  </a:cubicBezTo>
                  <a:cubicBezTo>
                    <a:pt x="14667" y="14984"/>
                    <a:pt x="18133" y="182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196340" y="7425568"/>
              <a:ext cx="23668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8889" y="1371"/>
                    <a:pt x="16404" y="2743"/>
                    <a:pt x="13155" y="5400"/>
                  </a:cubicBezTo>
                  <a:cubicBezTo>
                    <a:pt x="9905" y="8057"/>
                    <a:pt x="5891" y="12000"/>
                    <a:pt x="3597" y="14400"/>
                  </a:cubicBezTo>
                  <a:cubicBezTo>
                    <a:pt x="1303" y="16800"/>
                    <a:pt x="730" y="17657"/>
                    <a:pt x="347" y="18514"/>
                  </a:cubicBezTo>
                  <a:cubicBezTo>
                    <a:pt x="-35" y="19371"/>
                    <a:pt x="-226" y="20229"/>
                    <a:pt x="443" y="20743"/>
                  </a:cubicBezTo>
                  <a:cubicBezTo>
                    <a:pt x="1112" y="21257"/>
                    <a:pt x="2641" y="21429"/>
                    <a:pt x="41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511336" y="7420160"/>
              <a:ext cx="239184" cy="17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1429"/>
                  </a:moveTo>
                  <a:cubicBezTo>
                    <a:pt x="20835" y="657"/>
                    <a:pt x="20071" y="-114"/>
                    <a:pt x="19115" y="15"/>
                  </a:cubicBezTo>
                  <a:cubicBezTo>
                    <a:pt x="18159" y="143"/>
                    <a:pt x="17012" y="1172"/>
                    <a:pt x="14241" y="3615"/>
                  </a:cubicBezTo>
                  <a:cubicBezTo>
                    <a:pt x="11469" y="6057"/>
                    <a:pt x="7073" y="9915"/>
                    <a:pt x="4205" y="12615"/>
                  </a:cubicBezTo>
                  <a:cubicBezTo>
                    <a:pt x="1338" y="15315"/>
                    <a:pt x="0" y="16857"/>
                    <a:pt x="0" y="17886"/>
                  </a:cubicBezTo>
                  <a:cubicBezTo>
                    <a:pt x="0" y="18915"/>
                    <a:pt x="1338" y="19429"/>
                    <a:pt x="4396" y="19943"/>
                  </a:cubicBezTo>
                  <a:cubicBezTo>
                    <a:pt x="7455" y="20457"/>
                    <a:pt x="12234" y="20972"/>
                    <a:pt x="17012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471119" y="7654168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0" y="18000"/>
                    <a:pt x="8280" y="14400"/>
                    <a:pt x="11880" y="10800"/>
                  </a:cubicBezTo>
                  <a:cubicBezTo>
                    <a:pt x="15480" y="7200"/>
                    <a:pt x="1854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761017" y="7406518"/>
              <a:ext cx="287953" cy="20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18" fill="norm" stroke="1" extrusionOk="0">
                  <a:moveTo>
                    <a:pt x="21449" y="0"/>
                  </a:moveTo>
                  <a:cubicBezTo>
                    <a:pt x="17823" y="5510"/>
                    <a:pt x="14196" y="11020"/>
                    <a:pt x="10964" y="14657"/>
                  </a:cubicBezTo>
                  <a:cubicBezTo>
                    <a:pt x="7732" y="18294"/>
                    <a:pt x="4894" y="20057"/>
                    <a:pt x="3081" y="20829"/>
                  </a:cubicBezTo>
                  <a:cubicBezTo>
                    <a:pt x="1268" y="21600"/>
                    <a:pt x="480" y="21380"/>
                    <a:pt x="164" y="20718"/>
                  </a:cubicBezTo>
                  <a:cubicBezTo>
                    <a:pt x="-151" y="20057"/>
                    <a:pt x="7" y="18955"/>
                    <a:pt x="480" y="18073"/>
                  </a:cubicBezTo>
                  <a:cubicBezTo>
                    <a:pt x="953" y="17192"/>
                    <a:pt x="1741" y="16531"/>
                    <a:pt x="3791" y="16090"/>
                  </a:cubicBezTo>
                  <a:cubicBezTo>
                    <a:pt x="5840" y="15649"/>
                    <a:pt x="9151" y="15429"/>
                    <a:pt x="11910" y="16200"/>
                  </a:cubicBezTo>
                  <a:cubicBezTo>
                    <a:pt x="14669" y="16971"/>
                    <a:pt x="16877" y="18735"/>
                    <a:pt x="19084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4017219" y="7355718"/>
              <a:ext cx="15178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13135" y="0"/>
                  </a:moveTo>
                  <a:cubicBezTo>
                    <a:pt x="16346" y="1702"/>
                    <a:pt x="19557" y="3404"/>
                    <a:pt x="20578" y="5629"/>
                  </a:cubicBezTo>
                  <a:cubicBezTo>
                    <a:pt x="21600" y="7855"/>
                    <a:pt x="20432" y="10604"/>
                    <a:pt x="16638" y="13353"/>
                  </a:cubicBezTo>
                  <a:cubicBezTo>
                    <a:pt x="12843" y="16102"/>
                    <a:pt x="6422" y="188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385519" y="7514468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379169" y="7628768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910125" y="7249091"/>
              <a:ext cx="153537" cy="43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441" fill="norm" stroke="1" extrusionOk="0">
                  <a:moveTo>
                    <a:pt x="1197" y="9417"/>
                  </a:moveTo>
                  <a:cubicBezTo>
                    <a:pt x="1197" y="12367"/>
                    <a:pt x="1197" y="15317"/>
                    <a:pt x="1197" y="17056"/>
                  </a:cubicBezTo>
                  <a:cubicBezTo>
                    <a:pt x="1197" y="18794"/>
                    <a:pt x="1197" y="19321"/>
                    <a:pt x="1053" y="19954"/>
                  </a:cubicBezTo>
                  <a:cubicBezTo>
                    <a:pt x="909" y="20586"/>
                    <a:pt x="621" y="21323"/>
                    <a:pt x="333" y="21429"/>
                  </a:cubicBezTo>
                  <a:cubicBezTo>
                    <a:pt x="45" y="21534"/>
                    <a:pt x="-243" y="21007"/>
                    <a:pt x="333" y="18953"/>
                  </a:cubicBezTo>
                  <a:cubicBezTo>
                    <a:pt x="909" y="16898"/>
                    <a:pt x="2349" y="13315"/>
                    <a:pt x="4221" y="10154"/>
                  </a:cubicBezTo>
                  <a:cubicBezTo>
                    <a:pt x="6093" y="6994"/>
                    <a:pt x="8397" y="4254"/>
                    <a:pt x="9981" y="2621"/>
                  </a:cubicBezTo>
                  <a:cubicBezTo>
                    <a:pt x="11565" y="988"/>
                    <a:pt x="12429" y="461"/>
                    <a:pt x="13581" y="197"/>
                  </a:cubicBezTo>
                  <a:cubicBezTo>
                    <a:pt x="14733" y="-66"/>
                    <a:pt x="16173" y="-66"/>
                    <a:pt x="17325" y="197"/>
                  </a:cubicBezTo>
                  <a:cubicBezTo>
                    <a:pt x="18477" y="461"/>
                    <a:pt x="19341" y="988"/>
                    <a:pt x="20061" y="1989"/>
                  </a:cubicBezTo>
                  <a:cubicBezTo>
                    <a:pt x="20781" y="2990"/>
                    <a:pt x="21357" y="4465"/>
                    <a:pt x="20349" y="5940"/>
                  </a:cubicBezTo>
                  <a:cubicBezTo>
                    <a:pt x="19341" y="7415"/>
                    <a:pt x="16749" y="8890"/>
                    <a:pt x="13581" y="9891"/>
                  </a:cubicBezTo>
                  <a:cubicBezTo>
                    <a:pt x="10413" y="10892"/>
                    <a:pt x="6669" y="11419"/>
                    <a:pt x="2925" y="11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5033219" y="7444618"/>
              <a:ext cx="222251" cy="23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8173"/>
                  </a:moveTo>
                  <a:cubicBezTo>
                    <a:pt x="823" y="7589"/>
                    <a:pt x="1646" y="7005"/>
                    <a:pt x="2469" y="7005"/>
                  </a:cubicBezTo>
                  <a:cubicBezTo>
                    <a:pt x="3291" y="7005"/>
                    <a:pt x="4114" y="7589"/>
                    <a:pt x="5246" y="9341"/>
                  </a:cubicBezTo>
                  <a:cubicBezTo>
                    <a:pt x="6377" y="11092"/>
                    <a:pt x="7817" y="14011"/>
                    <a:pt x="8023" y="16249"/>
                  </a:cubicBezTo>
                  <a:cubicBezTo>
                    <a:pt x="8229" y="18486"/>
                    <a:pt x="7200" y="20043"/>
                    <a:pt x="6069" y="20822"/>
                  </a:cubicBezTo>
                  <a:cubicBezTo>
                    <a:pt x="4937" y="21600"/>
                    <a:pt x="3703" y="21600"/>
                    <a:pt x="2880" y="21016"/>
                  </a:cubicBezTo>
                  <a:cubicBezTo>
                    <a:pt x="2057" y="20432"/>
                    <a:pt x="1646" y="19265"/>
                    <a:pt x="2160" y="17222"/>
                  </a:cubicBezTo>
                  <a:cubicBezTo>
                    <a:pt x="2674" y="15178"/>
                    <a:pt x="4114" y="12259"/>
                    <a:pt x="7509" y="9243"/>
                  </a:cubicBezTo>
                  <a:cubicBezTo>
                    <a:pt x="10903" y="6227"/>
                    <a:pt x="16251" y="3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5332347" y="7292348"/>
              <a:ext cx="202523" cy="37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71" fill="norm" stroke="1" extrusionOk="0">
                  <a:moveTo>
                    <a:pt x="21306" y="1449"/>
                  </a:moveTo>
                  <a:cubicBezTo>
                    <a:pt x="20415" y="842"/>
                    <a:pt x="19525" y="235"/>
                    <a:pt x="18522" y="53"/>
                  </a:cubicBezTo>
                  <a:cubicBezTo>
                    <a:pt x="17520" y="-129"/>
                    <a:pt x="16407" y="114"/>
                    <a:pt x="13846" y="1449"/>
                  </a:cubicBezTo>
                  <a:cubicBezTo>
                    <a:pt x="11285" y="2783"/>
                    <a:pt x="7277" y="5210"/>
                    <a:pt x="4382" y="8001"/>
                  </a:cubicBezTo>
                  <a:cubicBezTo>
                    <a:pt x="1487" y="10792"/>
                    <a:pt x="-294" y="13947"/>
                    <a:pt x="40" y="16253"/>
                  </a:cubicBezTo>
                  <a:cubicBezTo>
                    <a:pt x="374" y="18559"/>
                    <a:pt x="2824" y="20015"/>
                    <a:pt x="6164" y="20743"/>
                  </a:cubicBezTo>
                  <a:cubicBezTo>
                    <a:pt x="9504" y="21471"/>
                    <a:pt x="13735" y="21471"/>
                    <a:pt x="17966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528519" y="7366188"/>
              <a:ext cx="311151" cy="30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487"/>
                  </a:moveTo>
                  <a:cubicBezTo>
                    <a:pt x="588" y="896"/>
                    <a:pt x="1176" y="304"/>
                    <a:pt x="1837" y="82"/>
                  </a:cubicBezTo>
                  <a:cubicBezTo>
                    <a:pt x="2498" y="-140"/>
                    <a:pt x="3233" y="8"/>
                    <a:pt x="4922" y="1561"/>
                  </a:cubicBezTo>
                  <a:cubicBezTo>
                    <a:pt x="6612" y="3115"/>
                    <a:pt x="9257" y="6074"/>
                    <a:pt x="11608" y="9033"/>
                  </a:cubicBezTo>
                  <a:cubicBezTo>
                    <a:pt x="13959" y="11992"/>
                    <a:pt x="16016" y="14950"/>
                    <a:pt x="17633" y="17022"/>
                  </a:cubicBezTo>
                  <a:cubicBezTo>
                    <a:pt x="19249" y="19093"/>
                    <a:pt x="20424" y="20276"/>
                    <a:pt x="2160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572969" y="7400168"/>
              <a:ext cx="2222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086"/>
                    <a:pt x="12960" y="6171"/>
                    <a:pt x="9360" y="9771"/>
                  </a:cubicBezTo>
                  <a:cubicBezTo>
                    <a:pt x="5760" y="13371"/>
                    <a:pt x="2880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974108" y="7341357"/>
              <a:ext cx="227512" cy="24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79" fill="norm" stroke="1" extrusionOk="0">
                  <a:moveTo>
                    <a:pt x="21497" y="142"/>
                  </a:moveTo>
                  <a:cubicBezTo>
                    <a:pt x="20497" y="-39"/>
                    <a:pt x="19497" y="-221"/>
                    <a:pt x="17397" y="777"/>
                  </a:cubicBezTo>
                  <a:cubicBezTo>
                    <a:pt x="15297" y="1776"/>
                    <a:pt x="12097" y="3954"/>
                    <a:pt x="9297" y="6132"/>
                  </a:cubicBezTo>
                  <a:cubicBezTo>
                    <a:pt x="6497" y="8310"/>
                    <a:pt x="4097" y="10488"/>
                    <a:pt x="2597" y="12122"/>
                  </a:cubicBezTo>
                  <a:cubicBezTo>
                    <a:pt x="1097" y="13755"/>
                    <a:pt x="497" y="14845"/>
                    <a:pt x="197" y="16024"/>
                  </a:cubicBezTo>
                  <a:cubicBezTo>
                    <a:pt x="-103" y="17204"/>
                    <a:pt x="-103" y="18475"/>
                    <a:pt x="497" y="19292"/>
                  </a:cubicBezTo>
                  <a:cubicBezTo>
                    <a:pt x="1097" y="20108"/>
                    <a:pt x="2297" y="20471"/>
                    <a:pt x="5297" y="20744"/>
                  </a:cubicBezTo>
                  <a:cubicBezTo>
                    <a:pt x="8297" y="21016"/>
                    <a:pt x="13097" y="21197"/>
                    <a:pt x="17897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6011119" y="7501768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6348666" y="7292348"/>
              <a:ext cx="176804" cy="28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31" fill="norm" stroke="1" extrusionOk="0">
                  <a:moveTo>
                    <a:pt x="21479" y="1896"/>
                  </a:moveTo>
                  <a:cubicBezTo>
                    <a:pt x="21479" y="1102"/>
                    <a:pt x="21479" y="307"/>
                    <a:pt x="20836" y="69"/>
                  </a:cubicBezTo>
                  <a:cubicBezTo>
                    <a:pt x="20193" y="-169"/>
                    <a:pt x="18908" y="149"/>
                    <a:pt x="15822" y="1896"/>
                  </a:cubicBezTo>
                  <a:cubicBezTo>
                    <a:pt x="12736" y="3643"/>
                    <a:pt x="7850" y="6819"/>
                    <a:pt x="4636" y="9440"/>
                  </a:cubicBezTo>
                  <a:cubicBezTo>
                    <a:pt x="1422" y="12060"/>
                    <a:pt x="-121" y="14125"/>
                    <a:pt x="8" y="16031"/>
                  </a:cubicBezTo>
                  <a:cubicBezTo>
                    <a:pt x="136" y="17937"/>
                    <a:pt x="1936" y="19684"/>
                    <a:pt x="5279" y="20557"/>
                  </a:cubicBezTo>
                  <a:cubicBezTo>
                    <a:pt x="8622" y="21431"/>
                    <a:pt x="13508" y="21431"/>
                    <a:pt x="18393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6525469" y="7457318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6789589" y="7381118"/>
              <a:ext cx="204063" cy="119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0938" fill="norm" stroke="1" extrusionOk="0">
                  <a:moveTo>
                    <a:pt x="14011" y="0"/>
                  </a:moveTo>
                  <a:cubicBezTo>
                    <a:pt x="11611" y="5214"/>
                    <a:pt x="9211" y="10428"/>
                    <a:pt x="7575" y="13593"/>
                  </a:cubicBezTo>
                  <a:cubicBezTo>
                    <a:pt x="5938" y="16759"/>
                    <a:pt x="5066" y="17876"/>
                    <a:pt x="4084" y="18621"/>
                  </a:cubicBezTo>
                  <a:cubicBezTo>
                    <a:pt x="3102" y="19366"/>
                    <a:pt x="2011" y="19738"/>
                    <a:pt x="1138" y="19179"/>
                  </a:cubicBezTo>
                  <a:cubicBezTo>
                    <a:pt x="266" y="18621"/>
                    <a:pt x="-389" y="17131"/>
                    <a:pt x="266" y="15083"/>
                  </a:cubicBezTo>
                  <a:cubicBezTo>
                    <a:pt x="920" y="13034"/>
                    <a:pt x="2884" y="10428"/>
                    <a:pt x="4411" y="9310"/>
                  </a:cubicBezTo>
                  <a:cubicBezTo>
                    <a:pt x="5938" y="8193"/>
                    <a:pt x="7029" y="8566"/>
                    <a:pt x="8229" y="10614"/>
                  </a:cubicBezTo>
                  <a:cubicBezTo>
                    <a:pt x="9429" y="12662"/>
                    <a:pt x="10738" y="16386"/>
                    <a:pt x="12484" y="18621"/>
                  </a:cubicBezTo>
                  <a:cubicBezTo>
                    <a:pt x="14229" y="20855"/>
                    <a:pt x="16411" y="21600"/>
                    <a:pt x="18047" y="20297"/>
                  </a:cubicBezTo>
                  <a:cubicBezTo>
                    <a:pt x="19684" y="18993"/>
                    <a:pt x="20775" y="15641"/>
                    <a:pt x="20993" y="12290"/>
                  </a:cubicBezTo>
                  <a:cubicBezTo>
                    <a:pt x="21211" y="8938"/>
                    <a:pt x="20556" y="5586"/>
                    <a:pt x="19138" y="3538"/>
                  </a:cubicBezTo>
                  <a:cubicBezTo>
                    <a:pt x="17720" y="1490"/>
                    <a:pt x="15538" y="745"/>
                    <a:pt x="13793" y="931"/>
                  </a:cubicBezTo>
                  <a:cubicBezTo>
                    <a:pt x="12047" y="1117"/>
                    <a:pt x="10738" y="2234"/>
                    <a:pt x="9975" y="4283"/>
                  </a:cubicBezTo>
                  <a:cubicBezTo>
                    <a:pt x="9211" y="6331"/>
                    <a:pt x="8993" y="9310"/>
                    <a:pt x="8775" y="12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950919" y="7597018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7173169" y="7362068"/>
              <a:ext cx="254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0"/>
                  </a:moveTo>
                  <a:cubicBezTo>
                    <a:pt x="17100" y="4645"/>
                    <a:pt x="14760" y="9290"/>
                    <a:pt x="12150" y="12774"/>
                  </a:cubicBezTo>
                  <a:cubicBezTo>
                    <a:pt x="9540" y="16258"/>
                    <a:pt x="6660" y="18581"/>
                    <a:pt x="4770" y="19742"/>
                  </a:cubicBezTo>
                  <a:cubicBezTo>
                    <a:pt x="2880" y="20903"/>
                    <a:pt x="1980" y="20903"/>
                    <a:pt x="1260" y="20206"/>
                  </a:cubicBezTo>
                  <a:cubicBezTo>
                    <a:pt x="540" y="19510"/>
                    <a:pt x="0" y="18116"/>
                    <a:pt x="0" y="16955"/>
                  </a:cubicBezTo>
                  <a:cubicBezTo>
                    <a:pt x="0" y="15794"/>
                    <a:pt x="540" y="14865"/>
                    <a:pt x="1800" y="14052"/>
                  </a:cubicBezTo>
                  <a:cubicBezTo>
                    <a:pt x="3060" y="13239"/>
                    <a:pt x="5040" y="12542"/>
                    <a:pt x="6930" y="12542"/>
                  </a:cubicBezTo>
                  <a:cubicBezTo>
                    <a:pt x="8820" y="12542"/>
                    <a:pt x="10620" y="13239"/>
                    <a:pt x="13050" y="14865"/>
                  </a:cubicBezTo>
                  <a:cubicBezTo>
                    <a:pt x="15480" y="16490"/>
                    <a:pt x="18540" y="190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7433519" y="7290998"/>
              <a:ext cx="170291" cy="31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38" fill="norm" stroke="1" extrusionOk="0">
                  <a:moveTo>
                    <a:pt x="0" y="960"/>
                  </a:moveTo>
                  <a:cubicBezTo>
                    <a:pt x="5333" y="522"/>
                    <a:pt x="10667" y="84"/>
                    <a:pt x="14267" y="11"/>
                  </a:cubicBezTo>
                  <a:cubicBezTo>
                    <a:pt x="17867" y="-62"/>
                    <a:pt x="19733" y="230"/>
                    <a:pt x="20667" y="741"/>
                  </a:cubicBezTo>
                  <a:cubicBezTo>
                    <a:pt x="21600" y="1252"/>
                    <a:pt x="21600" y="1981"/>
                    <a:pt x="21200" y="3879"/>
                  </a:cubicBezTo>
                  <a:cubicBezTo>
                    <a:pt x="20800" y="5776"/>
                    <a:pt x="20000" y="8841"/>
                    <a:pt x="19600" y="11176"/>
                  </a:cubicBezTo>
                  <a:cubicBezTo>
                    <a:pt x="19200" y="13511"/>
                    <a:pt x="19200" y="15116"/>
                    <a:pt x="19467" y="16357"/>
                  </a:cubicBezTo>
                  <a:cubicBezTo>
                    <a:pt x="19733" y="17597"/>
                    <a:pt x="20267" y="18473"/>
                    <a:pt x="20667" y="19276"/>
                  </a:cubicBezTo>
                  <a:cubicBezTo>
                    <a:pt x="21067" y="20079"/>
                    <a:pt x="21333" y="20808"/>
                    <a:pt x="20533" y="21100"/>
                  </a:cubicBezTo>
                  <a:cubicBezTo>
                    <a:pt x="19733" y="21392"/>
                    <a:pt x="17867" y="21246"/>
                    <a:pt x="15600" y="21246"/>
                  </a:cubicBezTo>
                  <a:cubicBezTo>
                    <a:pt x="13333" y="21246"/>
                    <a:pt x="10667" y="21392"/>
                    <a:pt x="800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7624019" y="7252895"/>
              <a:ext cx="135671" cy="38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50" fill="norm" stroke="1" extrusionOk="0">
                  <a:moveTo>
                    <a:pt x="6978" y="420"/>
                  </a:moveTo>
                  <a:cubicBezTo>
                    <a:pt x="8972" y="185"/>
                    <a:pt x="10966" y="-50"/>
                    <a:pt x="12628" y="9"/>
                  </a:cubicBezTo>
                  <a:cubicBezTo>
                    <a:pt x="14289" y="67"/>
                    <a:pt x="15618" y="420"/>
                    <a:pt x="17446" y="2122"/>
                  </a:cubicBezTo>
                  <a:cubicBezTo>
                    <a:pt x="19274" y="3824"/>
                    <a:pt x="21600" y="6876"/>
                    <a:pt x="21268" y="9870"/>
                  </a:cubicBezTo>
                  <a:cubicBezTo>
                    <a:pt x="20935" y="12863"/>
                    <a:pt x="17945" y="15798"/>
                    <a:pt x="13957" y="17735"/>
                  </a:cubicBezTo>
                  <a:cubicBezTo>
                    <a:pt x="9969" y="19672"/>
                    <a:pt x="4985" y="20611"/>
                    <a:pt x="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8068519" y="7422890"/>
              <a:ext cx="2540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940" y="12302"/>
                    <a:pt x="11880" y="4448"/>
                    <a:pt x="15480" y="1502"/>
                  </a:cubicBezTo>
                  <a:cubicBezTo>
                    <a:pt x="19080" y="-1443"/>
                    <a:pt x="2034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8093919" y="7508118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344619" y="2547027"/>
              <a:ext cx="1803401" cy="76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12298"/>
                  </a:moveTo>
                  <a:cubicBezTo>
                    <a:pt x="25" y="11943"/>
                    <a:pt x="51" y="11588"/>
                    <a:pt x="76" y="11233"/>
                  </a:cubicBezTo>
                  <a:cubicBezTo>
                    <a:pt x="101" y="10878"/>
                    <a:pt x="127" y="10523"/>
                    <a:pt x="190" y="10582"/>
                  </a:cubicBezTo>
                  <a:cubicBezTo>
                    <a:pt x="254" y="10641"/>
                    <a:pt x="355" y="11115"/>
                    <a:pt x="507" y="12298"/>
                  </a:cubicBezTo>
                  <a:cubicBezTo>
                    <a:pt x="659" y="13482"/>
                    <a:pt x="862" y="15375"/>
                    <a:pt x="989" y="16825"/>
                  </a:cubicBezTo>
                  <a:cubicBezTo>
                    <a:pt x="1115" y="18275"/>
                    <a:pt x="1166" y="19281"/>
                    <a:pt x="1242" y="19991"/>
                  </a:cubicBezTo>
                  <a:cubicBezTo>
                    <a:pt x="1318" y="20702"/>
                    <a:pt x="1420" y="21116"/>
                    <a:pt x="1534" y="21323"/>
                  </a:cubicBezTo>
                  <a:cubicBezTo>
                    <a:pt x="1648" y="21530"/>
                    <a:pt x="1775" y="21530"/>
                    <a:pt x="2206" y="21027"/>
                  </a:cubicBezTo>
                  <a:cubicBezTo>
                    <a:pt x="2637" y="20524"/>
                    <a:pt x="3372" y="19518"/>
                    <a:pt x="4170" y="18453"/>
                  </a:cubicBezTo>
                  <a:cubicBezTo>
                    <a:pt x="4969" y="17388"/>
                    <a:pt x="5831" y="16263"/>
                    <a:pt x="6731" y="15109"/>
                  </a:cubicBezTo>
                  <a:cubicBezTo>
                    <a:pt x="7631" y="13955"/>
                    <a:pt x="8569" y="12772"/>
                    <a:pt x="9393" y="11706"/>
                  </a:cubicBezTo>
                  <a:cubicBezTo>
                    <a:pt x="10217" y="10641"/>
                    <a:pt x="10927" y="9694"/>
                    <a:pt x="11637" y="8807"/>
                  </a:cubicBezTo>
                  <a:cubicBezTo>
                    <a:pt x="12346" y="7919"/>
                    <a:pt x="13056" y="7091"/>
                    <a:pt x="13804" y="6203"/>
                  </a:cubicBezTo>
                  <a:cubicBezTo>
                    <a:pt x="14552" y="5315"/>
                    <a:pt x="15338" y="4368"/>
                    <a:pt x="16175" y="3481"/>
                  </a:cubicBezTo>
                  <a:cubicBezTo>
                    <a:pt x="17011" y="2593"/>
                    <a:pt x="17899" y="1765"/>
                    <a:pt x="18761" y="1143"/>
                  </a:cubicBezTo>
                  <a:cubicBezTo>
                    <a:pt x="19623" y="522"/>
                    <a:pt x="20459" y="108"/>
                    <a:pt x="20928" y="19"/>
                  </a:cubicBezTo>
                  <a:cubicBezTo>
                    <a:pt x="21397" y="-70"/>
                    <a:pt x="21499" y="167"/>
                    <a:pt x="21600" y="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8719126" y="7116270"/>
              <a:ext cx="168544" cy="51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71" fill="norm" stroke="1" extrusionOk="0">
                  <a:moveTo>
                    <a:pt x="21234" y="1774"/>
                  </a:moveTo>
                  <a:cubicBezTo>
                    <a:pt x="19101" y="1157"/>
                    <a:pt x="16967" y="540"/>
                    <a:pt x="14567" y="232"/>
                  </a:cubicBezTo>
                  <a:cubicBezTo>
                    <a:pt x="12167" y="-77"/>
                    <a:pt x="9501" y="-77"/>
                    <a:pt x="7234" y="232"/>
                  </a:cubicBezTo>
                  <a:cubicBezTo>
                    <a:pt x="4967" y="540"/>
                    <a:pt x="3101" y="1157"/>
                    <a:pt x="1767" y="2215"/>
                  </a:cubicBezTo>
                  <a:cubicBezTo>
                    <a:pt x="434" y="3273"/>
                    <a:pt x="-366" y="4772"/>
                    <a:pt x="167" y="6535"/>
                  </a:cubicBezTo>
                  <a:cubicBezTo>
                    <a:pt x="701" y="8299"/>
                    <a:pt x="2567" y="10326"/>
                    <a:pt x="4567" y="12354"/>
                  </a:cubicBezTo>
                  <a:cubicBezTo>
                    <a:pt x="6567" y="14382"/>
                    <a:pt x="8701" y="16410"/>
                    <a:pt x="9767" y="17644"/>
                  </a:cubicBezTo>
                  <a:cubicBezTo>
                    <a:pt x="10834" y="18878"/>
                    <a:pt x="10834" y="19319"/>
                    <a:pt x="10301" y="19716"/>
                  </a:cubicBezTo>
                  <a:cubicBezTo>
                    <a:pt x="9767" y="20112"/>
                    <a:pt x="8701" y="20465"/>
                    <a:pt x="7101" y="20774"/>
                  </a:cubicBezTo>
                  <a:cubicBezTo>
                    <a:pt x="5501" y="21082"/>
                    <a:pt x="3367" y="21347"/>
                    <a:pt x="2434" y="21435"/>
                  </a:cubicBezTo>
                  <a:cubicBezTo>
                    <a:pt x="1501" y="21523"/>
                    <a:pt x="1767" y="21435"/>
                    <a:pt x="2034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8563819" y="7787518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8770882" y="7732069"/>
              <a:ext cx="169705" cy="12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963" fill="norm" stroke="1" extrusionOk="0">
                  <a:moveTo>
                    <a:pt x="17913" y="3964"/>
                  </a:moveTo>
                  <a:cubicBezTo>
                    <a:pt x="14713" y="7505"/>
                    <a:pt x="11513" y="11046"/>
                    <a:pt x="9380" y="13702"/>
                  </a:cubicBezTo>
                  <a:cubicBezTo>
                    <a:pt x="7247" y="16358"/>
                    <a:pt x="6180" y="18128"/>
                    <a:pt x="4847" y="19367"/>
                  </a:cubicBezTo>
                  <a:cubicBezTo>
                    <a:pt x="3513" y="20607"/>
                    <a:pt x="1913" y="21315"/>
                    <a:pt x="980" y="20784"/>
                  </a:cubicBezTo>
                  <a:cubicBezTo>
                    <a:pt x="47" y="20253"/>
                    <a:pt x="-220" y="18482"/>
                    <a:pt x="180" y="15826"/>
                  </a:cubicBezTo>
                  <a:cubicBezTo>
                    <a:pt x="580" y="13171"/>
                    <a:pt x="1647" y="9630"/>
                    <a:pt x="3380" y="6974"/>
                  </a:cubicBezTo>
                  <a:cubicBezTo>
                    <a:pt x="5113" y="4318"/>
                    <a:pt x="7513" y="2548"/>
                    <a:pt x="9380" y="1663"/>
                  </a:cubicBezTo>
                  <a:cubicBezTo>
                    <a:pt x="11247" y="777"/>
                    <a:pt x="12580" y="777"/>
                    <a:pt x="13647" y="2548"/>
                  </a:cubicBezTo>
                  <a:cubicBezTo>
                    <a:pt x="14713" y="4318"/>
                    <a:pt x="15513" y="7859"/>
                    <a:pt x="15913" y="10515"/>
                  </a:cubicBezTo>
                  <a:cubicBezTo>
                    <a:pt x="16313" y="13171"/>
                    <a:pt x="16313" y="14941"/>
                    <a:pt x="16980" y="15472"/>
                  </a:cubicBezTo>
                  <a:cubicBezTo>
                    <a:pt x="17647" y="16004"/>
                    <a:pt x="18980" y="15295"/>
                    <a:pt x="19913" y="13171"/>
                  </a:cubicBezTo>
                  <a:cubicBezTo>
                    <a:pt x="20847" y="11046"/>
                    <a:pt x="21380" y="7505"/>
                    <a:pt x="21380" y="4849"/>
                  </a:cubicBezTo>
                  <a:cubicBezTo>
                    <a:pt x="21380" y="2194"/>
                    <a:pt x="20847" y="423"/>
                    <a:pt x="19380" y="69"/>
                  </a:cubicBezTo>
                  <a:cubicBezTo>
                    <a:pt x="17913" y="-285"/>
                    <a:pt x="15513" y="777"/>
                    <a:pt x="13113" y="1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8730992" y="6873118"/>
              <a:ext cx="20112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5980" y="0"/>
                  </a:moveTo>
                  <a:cubicBezTo>
                    <a:pt x="13730" y="4717"/>
                    <a:pt x="11480" y="9434"/>
                    <a:pt x="9343" y="12414"/>
                  </a:cubicBezTo>
                  <a:cubicBezTo>
                    <a:pt x="7205" y="15393"/>
                    <a:pt x="5180" y="16634"/>
                    <a:pt x="3605" y="17131"/>
                  </a:cubicBezTo>
                  <a:cubicBezTo>
                    <a:pt x="2030" y="17628"/>
                    <a:pt x="905" y="17379"/>
                    <a:pt x="343" y="16634"/>
                  </a:cubicBezTo>
                  <a:cubicBezTo>
                    <a:pt x="-220" y="15890"/>
                    <a:pt x="-220" y="14648"/>
                    <a:pt x="1355" y="13531"/>
                  </a:cubicBezTo>
                  <a:cubicBezTo>
                    <a:pt x="2930" y="12414"/>
                    <a:pt x="6080" y="11421"/>
                    <a:pt x="9230" y="11421"/>
                  </a:cubicBezTo>
                  <a:cubicBezTo>
                    <a:pt x="12380" y="11421"/>
                    <a:pt x="15530" y="12414"/>
                    <a:pt x="17555" y="14276"/>
                  </a:cubicBezTo>
                  <a:cubicBezTo>
                    <a:pt x="19580" y="16138"/>
                    <a:pt x="20480" y="18869"/>
                    <a:pt x="213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9128969" y="7087335"/>
              <a:ext cx="158751" cy="42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408"/>
                  </a:moveTo>
                  <a:cubicBezTo>
                    <a:pt x="17568" y="85"/>
                    <a:pt x="13536" y="-237"/>
                    <a:pt x="10368" y="247"/>
                  </a:cubicBezTo>
                  <a:cubicBezTo>
                    <a:pt x="7200" y="730"/>
                    <a:pt x="4896" y="2020"/>
                    <a:pt x="3456" y="4330"/>
                  </a:cubicBezTo>
                  <a:cubicBezTo>
                    <a:pt x="2016" y="6641"/>
                    <a:pt x="1440" y="9972"/>
                    <a:pt x="1152" y="12873"/>
                  </a:cubicBezTo>
                  <a:cubicBezTo>
                    <a:pt x="864" y="15775"/>
                    <a:pt x="864" y="18247"/>
                    <a:pt x="720" y="19590"/>
                  </a:cubicBezTo>
                  <a:cubicBezTo>
                    <a:pt x="576" y="20933"/>
                    <a:pt x="288" y="21148"/>
                    <a:pt x="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9052769" y="7336668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4" y="15429"/>
                    <a:pt x="5349" y="9257"/>
                    <a:pt x="8949" y="5657"/>
                  </a:cubicBezTo>
                  <a:cubicBezTo>
                    <a:pt x="12549" y="2057"/>
                    <a:pt x="17074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9343650" y="7134712"/>
              <a:ext cx="217120" cy="37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07" fill="norm" stroke="1" extrusionOk="0">
                  <a:moveTo>
                    <a:pt x="21511" y="292"/>
                  </a:moveTo>
                  <a:cubicBezTo>
                    <a:pt x="20253" y="50"/>
                    <a:pt x="18994" y="-193"/>
                    <a:pt x="17002" y="232"/>
                  </a:cubicBezTo>
                  <a:cubicBezTo>
                    <a:pt x="15010" y="656"/>
                    <a:pt x="12284" y="1749"/>
                    <a:pt x="9558" y="3629"/>
                  </a:cubicBezTo>
                  <a:cubicBezTo>
                    <a:pt x="6831" y="5510"/>
                    <a:pt x="4105" y="8180"/>
                    <a:pt x="2428" y="10789"/>
                  </a:cubicBezTo>
                  <a:cubicBezTo>
                    <a:pt x="750" y="13398"/>
                    <a:pt x="121" y="15946"/>
                    <a:pt x="16" y="17645"/>
                  </a:cubicBezTo>
                  <a:cubicBezTo>
                    <a:pt x="-89" y="19344"/>
                    <a:pt x="330" y="20194"/>
                    <a:pt x="1064" y="20679"/>
                  </a:cubicBezTo>
                  <a:cubicBezTo>
                    <a:pt x="1798" y="21164"/>
                    <a:pt x="2847" y="21286"/>
                    <a:pt x="3895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490919" y="7287597"/>
              <a:ext cx="209551" cy="16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0" y="3878"/>
                  </a:moveTo>
                  <a:cubicBezTo>
                    <a:pt x="873" y="2511"/>
                    <a:pt x="1745" y="1144"/>
                    <a:pt x="2727" y="461"/>
                  </a:cubicBezTo>
                  <a:cubicBezTo>
                    <a:pt x="3709" y="-223"/>
                    <a:pt x="4800" y="-223"/>
                    <a:pt x="5782" y="1691"/>
                  </a:cubicBezTo>
                  <a:cubicBezTo>
                    <a:pt x="6764" y="3605"/>
                    <a:pt x="7636" y="7433"/>
                    <a:pt x="7309" y="10850"/>
                  </a:cubicBezTo>
                  <a:cubicBezTo>
                    <a:pt x="6982" y="14268"/>
                    <a:pt x="5455" y="17276"/>
                    <a:pt x="4036" y="19053"/>
                  </a:cubicBezTo>
                  <a:cubicBezTo>
                    <a:pt x="2618" y="20830"/>
                    <a:pt x="1309" y="21377"/>
                    <a:pt x="1091" y="20420"/>
                  </a:cubicBezTo>
                  <a:cubicBezTo>
                    <a:pt x="873" y="19463"/>
                    <a:pt x="1745" y="17002"/>
                    <a:pt x="4582" y="13585"/>
                  </a:cubicBezTo>
                  <a:cubicBezTo>
                    <a:pt x="7418" y="10167"/>
                    <a:pt x="12218" y="5792"/>
                    <a:pt x="15055" y="3195"/>
                  </a:cubicBezTo>
                  <a:cubicBezTo>
                    <a:pt x="17891" y="597"/>
                    <a:pt x="18764" y="-223"/>
                    <a:pt x="18764" y="50"/>
                  </a:cubicBezTo>
                  <a:cubicBezTo>
                    <a:pt x="18764" y="324"/>
                    <a:pt x="17891" y="1691"/>
                    <a:pt x="17127" y="3878"/>
                  </a:cubicBezTo>
                  <a:cubicBezTo>
                    <a:pt x="16364" y="6066"/>
                    <a:pt x="15709" y="9073"/>
                    <a:pt x="16036" y="11807"/>
                  </a:cubicBezTo>
                  <a:cubicBezTo>
                    <a:pt x="16364" y="14542"/>
                    <a:pt x="17673" y="17002"/>
                    <a:pt x="18764" y="18369"/>
                  </a:cubicBezTo>
                  <a:cubicBezTo>
                    <a:pt x="19855" y="19736"/>
                    <a:pt x="20727" y="20010"/>
                    <a:pt x="21600" y="2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751269" y="7177918"/>
              <a:ext cx="8155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13292" y="0"/>
                  </a:moveTo>
                  <a:cubicBezTo>
                    <a:pt x="17169" y="3804"/>
                    <a:pt x="21046" y="7608"/>
                    <a:pt x="21323" y="10664"/>
                  </a:cubicBezTo>
                  <a:cubicBezTo>
                    <a:pt x="21600" y="13721"/>
                    <a:pt x="18277" y="16030"/>
                    <a:pt x="14123" y="17728"/>
                  </a:cubicBezTo>
                  <a:cubicBezTo>
                    <a:pt x="9969" y="19426"/>
                    <a:pt x="4985" y="20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0106901" y="7045184"/>
              <a:ext cx="546069" cy="46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98" fill="norm" stroke="1" extrusionOk="0">
                  <a:moveTo>
                    <a:pt x="8224" y="17485"/>
                  </a:moveTo>
                  <a:cubicBezTo>
                    <a:pt x="7559" y="16901"/>
                    <a:pt x="6895" y="16317"/>
                    <a:pt x="5856" y="16171"/>
                  </a:cubicBezTo>
                  <a:cubicBezTo>
                    <a:pt x="4818" y="16025"/>
                    <a:pt x="3405" y="16317"/>
                    <a:pt x="2284" y="16901"/>
                  </a:cubicBezTo>
                  <a:cubicBezTo>
                    <a:pt x="1162" y="17485"/>
                    <a:pt x="331" y="18360"/>
                    <a:pt x="82" y="19236"/>
                  </a:cubicBezTo>
                  <a:cubicBezTo>
                    <a:pt x="-167" y="20112"/>
                    <a:pt x="165" y="20988"/>
                    <a:pt x="913" y="21231"/>
                  </a:cubicBezTo>
                  <a:cubicBezTo>
                    <a:pt x="1661" y="21474"/>
                    <a:pt x="2824" y="21085"/>
                    <a:pt x="4278" y="19577"/>
                  </a:cubicBezTo>
                  <a:cubicBezTo>
                    <a:pt x="5731" y="18069"/>
                    <a:pt x="7476" y="15442"/>
                    <a:pt x="8764" y="12815"/>
                  </a:cubicBezTo>
                  <a:cubicBezTo>
                    <a:pt x="10051" y="10188"/>
                    <a:pt x="10882" y="7560"/>
                    <a:pt x="11298" y="5469"/>
                  </a:cubicBezTo>
                  <a:cubicBezTo>
                    <a:pt x="11713" y="3377"/>
                    <a:pt x="11713" y="1820"/>
                    <a:pt x="11505" y="944"/>
                  </a:cubicBezTo>
                  <a:cubicBezTo>
                    <a:pt x="11298" y="69"/>
                    <a:pt x="10882" y="-126"/>
                    <a:pt x="10508" y="69"/>
                  </a:cubicBezTo>
                  <a:cubicBezTo>
                    <a:pt x="10135" y="263"/>
                    <a:pt x="9802" y="847"/>
                    <a:pt x="9262" y="2696"/>
                  </a:cubicBezTo>
                  <a:cubicBezTo>
                    <a:pt x="8722" y="4544"/>
                    <a:pt x="7975" y="7658"/>
                    <a:pt x="7518" y="10188"/>
                  </a:cubicBezTo>
                  <a:cubicBezTo>
                    <a:pt x="7061" y="12717"/>
                    <a:pt x="6895" y="14663"/>
                    <a:pt x="6811" y="15879"/>
                  </a:cubicBezTo>
                  <a:cubicBezTo>
                    <a:pt x="6728" y="17096"/>
                    <a:pt x="6728" y="17582"/>
                    <a:pt x="6936" y="17777"/>
                  </a:cubicBezTo>
                  <a:cubicBezTo>
                    <a:pt x="7144" y="17971"/>
                    <a:pt x="7559" y="17874"/>
                    <a:pt x="8016" y="17388"/>
                  </a:cubicBezTo>
                  <a:cubicBezTo>
                    <a:pt x="8473" y="16901"/>
                    <a:pt x="8971" y="16025"/>
                    <a:pt x="9595" y="15247"/>
                  </a:cubicBezTo>
                  <a:cubicBezTo>
                    <a:pt x="10218" y="14469"/>
                    <a:pt x="10965" y="13788"/>
                    <a:pt x="11547" y="13447"/>
                  </a:cubicBezTo>
                  <a:cubicBezTo>
                    <a:pt x="12128" y="13106"/>
                    <a:pt x="12544" y="13106"/>
                    <a:pt x="13042" y="13544"/>
                  </a:cubicBezTo>
                  <a:cubicBezTo>
                    <a:pt x="13541" y="13982"/>
                    <a:pt x="14122" y="14858"/>
                    <a:pt x="14413" y="15588"/>
                  </a:cubicBezTo>
                  <a:cubicBezTo>
                    <a:pt x="14704" y="16317"/>
                    <a:pt x="14704" y="16901"/>
                    <a:pt x="14413" y="17533"/>
                  </a:cubicBezTo>
                  <a:cubicBezTo>
                    <a:pt x="14122" y="18166"/>
                    <a:pt x="13541" y="18847"/>
                    <a:pt x="13001" y="19236"/>
                  </a:cubicBezTo>
                  <a:cubicBezTo>
                    <a:pt x="12461" y="19625"/>
                    <a:pt x="11962" y="19723"/>
                    <a:pt x="11671" y="19431"/>
                  </a:cubicBezTo>
                  <a:cubicBezTo>
                    <a:pt x="11381" y="19139"/>
                    <a:pt x="11298" y="18458"/>
                    <a:pt x="11755" y="17582"/>
                  </a:cubicBezTo>
                  <a:cubicBezTo>
                    <a:pt x="12211" y="16706"/>
                    <a:pt x="13208" y="15636"/>
                    <a:pt x="13915" y="14858"/>
                  </a:cubicBezTo>
                  <a:cubicBezTo>
                    <a:pt x="14621" y="14079"/>
                    <a:pt x="15036" y="13593"/>
                    <a:pt x="15535" y="13155"/>
                  </a:cubicBezTo>
                  <a:cubicBezTo>
                    <a:pt x="16033" y="12717"/>
                    <a:pt x="16615" y="12328"/>
                    <a:pt x="16781" y="12425"/>
                  </a:cubicBezTo>
                  <a:cubicBezTo>
                    <a:pt x="16947" y="12523"/>
                    <a:pt x="16698" y="13106"/>
                    <a:pt x="16573" y="13690"/>
                  </a:cubicBezTo>
                  <a:cubicBezTo>
                    <a:pt x="16448" y="14274"/>
                    <a:pt x="16448" y="14858"/>
                    <a:pt x="17279" y="15588"/>
                  </a:cubicBezTo>
                  <a:cubicBezTo>
                    <a:pt x="18110" y="16317"/>
                    <a:pt x="19771" y="17193"/>
                    <a:pt x="21433" y="18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38269" y="3669261"/>
              <a:ext cx="425451" cy="86008"/>
            </a:xfrm>
            <a:prstGeom prst="rect">
              <a:avLst/>
            </a:prstGeom>
            <a:effectLst/>
          </p:spPr>
        </p:pic>
        <p:pic>
          <p:nvPicPr>
            <p:cNvPr id="35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236669" y="3787018"/>
              <a:ext cx="527051" cy="158751"/>
            </a:xfrm>
            <a:prstGeom prst="rect">
              <a:avLst/>
            </a:prstGeom>
            <a:effectLst/>
          </p:spPr>
        </p:pic>
        <p:pic>
          <p:nvPicPr>
            <p:cNvPr id="35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604969" y="3590168"/>
              <a:ext cx="294804" cy="463551"/>
            </a:xfrm>
            <a:prstGeom prst="rect">
              <a:avLst/>
            </a:prstGeom>
            <a:effectLst/>
          </p:spPr>
        </p:pic>
        <p:pic>
          <p:nvPicPr>
            <p:cNvPr id="35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055819" y="3486572"/>
              <a:ext cx="294042" cy="626413"/>
            </a:xfrm>
            <a:prstGeom prst="rect">
              <a:avLst/>
            </a:prstGeom>
            <a:effectLst/>
          </p:spPr>
        </p:pic>
        <p:pic>
          <p:nvPicPr>
            <p:cNvPr id="36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170119" y="3774318"/>
              <a:ext cx="311151" cy="263344"/>
            </a:xfrm>
            <a:prstGeom prst="rect">
              <a:avLst/>
            </a:prstGeom>
            <a:effectLst/>
          </p:spPr>
        </p:pic>
        <p:pic>
          <p:nvPicPr>
            <p:cNvPr id="36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537011" y="3591110"/>
              <a:ext cx="280809" cy="411809"/>
            </a:xfrm>
            <a:prstGeom prst="rect">
              <a:avLst/>
            </a:prstGeom>
            <a:effectLst/>
          </p:spPr>
        </p:pic>
        <p:pic>
          <p:nvPicPr>
            <p:cNvPr id="36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754319" y="3723518"/>
              <a:ext cx="311151" cy="292101"/>
            </a:xfrm>
            <a:prstGeom prst="rect">
              <a:avLst/>
            </a:prstGeom>
            <a:effectLst/>
          </p:spPr>
        </p:pic>
        <p:pic>
          <p:nvPicPr>
            <p:cNvPr id="36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835128" y="3717168"/>
              <a:ext cx="243042" cy="323851"/>
            </a:xfrm>
            <a:prstGeom prst="rect">
              <a:avLst/>
            </a:prstGeom>
            <a:effectLst/>
          </p:spPr>
        </p:pic>
        <p:pic>
          <p:nvPicPr>
            <p:cNvPr id="36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9084519" y="3753539"/>
              <a:ext cx="342901" cy="128730"/>
            </a:xfrm>
            <a:prstGeom prst="rect">
              <a:avLst/>
            </a:prstGeom>
            <a:effectLst/>
          </p:spPr>
        </p:pic>
        <p:pic>
          <p:nvPicPr>
            <p:cNvPr id="370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148019" y="3863218"/>
              <a:ext cx="247651" cy="95251"/>
            </a:xfrm>
            <a:prstGeom prst="rect">
              <a:avLst/>
            </a:prstGeom>
            <a:effectLst/>
          </p:spPr>
        </p:pic>
        <p:pic>
          <p:nvPicPr>
            <p:cNvPr id="37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497003" y="3698959"/>
              <a:ext cx="355867" cy="240460"/>
            </a:xfrm>
            <a:prstGeom prst="rect">
              <a:avLst/>
            </a:prstGeom>
            <a:effectLst/>
          </p:spPr>
        </p:pic>
        <p:pic>
          <p:nvPicPr>
            <p:cNvPr id="37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846519" y="3609218"/>
              <a:ext cx="217421" cy="431801"/>
            </a:xfrm>
            <a:prstGeom prst="rect">
              <a:avLst/>
            </a:prstGeom>
            <a:effectLst/>
          </p:spPr>
        </p:pic>
        <p:pic>
          <p:nvPicPr>
            <p:cNvPr id="37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183069" y="3778551"/>
              <a:ext cx="241301" cy="84668"/>
            </a:xfrm>
            <a:prstGeom prst="rect">
              <a:avLst/>
            </a:prstGeom>
            <a:effectLst/>
          </p:spPr>
        </p:pic>
        <p:pic>
          <p:nvPicPr>
            <p:cNvPr id="378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278319" y="3882268"/>
              <a:ext cx="184151" cy="82551"/>
            </a:xfrm>
            <a:prstGeom prst="rect">
              <a:avLst/>
            </a:prstGeom>
            <a:effectLst/>
          </p:spPr>
        </p:pic>
        <p:pic>
          <p:nvPicPr>
            <p:cNvPr id="38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614869" y="3724440"/>
              <a:ext cx="359834" cy="33007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1" name="Drawing"/>
          <p:cNvGrpSpPr/>
          <p:nvPr/>
        </p:nvGrpSpPr>
        <p:grpSpPr>
          <a:xfrm>
            <a:off x="285750" y="2699694"/>
            <a:ext cx="12680950" cy="5711146"/>
            <a:chOff x="0" y="0"/>
            <a:chExt cx="12680950" cy="5711145"/>
          </a:xfrm>
        </p:grpSpPr>
        <p:sp>
          <p:nvSpPr>
            <p:cNvPr id="2050" name="Line"/>
            <p:cNvSpPr/>
            <p:nvPr/>
          </p:nvSpPr>
          <p:spPr>
            <a:xfrm>
              <a:off x="2825749" y="2735905"/>
              <a:ext cx="7886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" y="21600"/>
                    <a:pt x="429" y="21600"/>
                    <a:pt x="643" y="21411"/>
                  </a:cubicBezTo>
                  <a:cubicBezTo>
                    <a:pt x="858" y="21221"/>
                    <a:pt x="1072" y="20842"/>
                    <a:pt x="1304" y="20368"/>
                  </a:cubicBezTo>
                  <a:cubicBezTo>
                    <a:pt x="1536" y="19895"/>
                    <a:pt x="1786" y="19326"/>
                    <a:pt x="2020" y="18853"/>
                  </a:cubicBezTo>
                  <a:cubicBezTo>
                    <a:pt x="2255" y="18379"/>
                    <a:pt x="2475" y="18000"/>
                    <a:pt x="2693" y="17621"/>
                  </a:cubicBezTo>
                  <a:cubicBezTo>
                    <a:pt x="2910" y="17242"/>
                    <a:pt x="3125" y="16863"/>
                    <a:pt x="3345" y="16579"/>
                  </a:cubicBezTo>
                  <a:cubicBezTo>
                    <a:pt x="3565" y="16295"/>
                    <a:pt x="3791" y="16105"/>
                    <a:pt x="4026" y="15821"/>
                  </a:cubicBezTo>
                  <a:cubicBezTo>
                    <a:pt x="4261" y="15537"/>
                    <a:pt x="4504" y="15158"/>
                    <a:pt x="4713" y="14779"/>
                  </a:cubicBezTo>
                  <a:cubicBezTo>
                    <a:pt x="4922" y="14400"/>
                    <a:pt x="5096" y="14021"/>
                    <a:pt x="5272" y="13642"/>
                  </a:cubicBezTo>
                  <a:cubicBezTo>
                    <a:pt x="5449" y="13263"/>
                    <a:pt x="5629" y="12884"/>
                    <a:pt x="5814" y="12600"/>
                  </a:cubicBezTo>
                  <a:cubicBezTo>
                    <a:pt x="6000" y="12316"/>
                    <a:pt x="6191" y="12126"/>
                    <a:pt x="6386" y="11842"/>
                  </a:cubicBezTo>
                  <a:cubicBezTo>
                    <a:pt x="6580" y="11558"/>
                    <a:pt x="6777" y="11179"/>
                    <a:pt x="6986" y="10800"/>
                  </a:cubicBezTo>
                  <a:cubicBezTo>
                    <a:pt x="7194" y="10421"/>
                    <a:pt x="7414" y="10042"/>
                    <a:pt x="7629" y="9758"/>
                  </a:cubicBezTo>
                  <a:cubicBezTo>
                    <a:pt x="7843" y="9474"/>
                    <a:pt x="8052" y="9284"/>
                    <a:pt x="8272" y="8905"/>
                  </a:cubicBezTo>
                  <a:cubicBezTo>
                    <a:pt x="8493" y="8526"/>
                    <a:pt x="8725" y="7958"/>
                    <a:pt x="8957" y="7484"/>
                  </a:cubicBezTo>
                  <a:cubicBezTo>
                    <a:pt x="9188" y="7011"/>
                    <a:pt x="9420" y="6632"/>
                    <a:pt x="9664" y="6253"/>
                  </a:cubicBezTo>
                  <a:cubicBezTo>
                    <a:pt x="9907" y="5874"/>
                    <a:pt x="10162" y="5495"/>
                    <a:pt x="10417" y="5116"/>
                  </a:cubicBezTo>
                  <a:cubicBezTo>
                    <a:pt x="10672" y="4737"/>
                    <a:pt x="10928" y="4358"/>
                    <a:pt x="11133" y="4074"/>
                  </a:cubicBezTo>
                  <a:cubicBezTo>
                    <a:pt x="11339" y="3789"/>
                    <a:pt x="11496" y="3600"/>
                    <a:pt x="11701" y="3316"/>
                  </a:cubicBezTo>
                  <a:cubicBezTo>
                    <a:pt x="11907" y="3032"/>
                    <a:pt x="12162" y="2653"/>
                    <a:pt x="12426" y="2274"/>
                  </a:cubicBezTo>
                  <a:cubicBezTo>
                    <a:pt x="12690" y="1895"/>
                    <a:pt x="12962" y="1516"/>
                    <a:pt x="13223" y="1232"/>
                  </a:cubicBezTo>
                  <a:cubicBezTo>
                    <a:pt x="13484" y="947"/>
                    <a:pt x="13733" y="758"/>
                    <a:pt x="13980" y="568"/>
                  </a:cubicBezTo>
                  <a:cubicBezTo>
                    <a:pt x="14226" y="379"/>
                    <a:pt x="14470" y="189"/>
                    <a:pt x="14710" y="95"/>
                  </a:cubicBezTo>
                  <a:cubicBezTo>
                    <a:pt x="14951" y="0"/>
                    <a:pt x="15188" y="0"/>
                    <a:pt x="15417" y="0"/>
                  </a:cubicBezTo>
                  <a:cubicBezTo>
                    <a:pt x="15646" y="0"/>
                    <a:pt x="15867" y="0"/>
                    <a:pt x="16078" y="0"/>
                  </a:cubicBezTo>
                  <a:cubicBezTo>
                    <a:pt x="16290" y="0"/>
                    <a:pt x="16493" y="0"/>
                    <a:pt x="16701" y="0"/>
                  </a:cubicBezTo>
                  <a:cubicBezTo>
                    <a:pt x="16910" y="0"/>
                    <a:pt x="17125" y="0"/>
                    <a:pt x="17322" y="0"/>
                  </a:cubicBezTo>
                  <a:cubicBezTo>
                    <a:pt x="17519" y="0"/>
                    <a:pt x="17699" y="0"/>
                    <a:pt x="17878" y="95"/>
                  </a:cubicBezTo>
                  <a:cubicBezTo>
                    <a:pt x="18058" y="189"/>
                    <a:pt x="18238" y="379"/>
                    <a:pt x="18449" y="568"/>
                  </a:cubicBezTo>
                  <a:cubicBezTo>
                    <a:pt x="18661" y="758"/>
                    <a:pt x="18904" y="947"/>
                    <a:pt x="19139" y="1042"/>
                  </a:cubicBezTo>
                  <a:cubicBezTo>
                    <a:pt x="19374" y="1137"/>
                    <a:pt x="19600" y="1137"/>
                    <a:pt x="19817" y="1232"/>
                  </a:cubicBezTo>
                  <a:cubicBezTo>
                    <a:pt x="20035" y="1326"/>
                    <a:pt x="20243" y="1516"/>
                    <a:pt x="20484" y="1800"/>
                  </a:cubicBezTo>
                  <a:cubicBezTo>
                    <a:pt x="20725" y="2084"/>
                    <a:pt x="20997" y="2463"/>
                    <a:pt x="21188" y="2842"/>
                  </a:cubicBezTo>
                  <a:cubicBezTo>
                    <a:pt x="21380" y="3221"/>
                    <a:pt x="21490" y="3600"/>
                    <a:pt x="21600" y="3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2819400" y="-1"/>
              <a:ext cx="9861550" cy="291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0" y="20464"/>
                  </a:moveTo>
                  <a:cubicBezTo>
                    <a:pt x="107" y="20401"/>
                    <a:pt x="213" y="20338"/>
                    <a:pt x="350" y="20299"/>
                  </a:cubicBezTo>
                  <a:cubicBezTo>
                    <a:pt x="487" y="20260"/>
                    <a:pt x="654" y="20244"/>
                    <a:pt x="821" y="20213"/>
                  </a:cubicBezTo>
                  <a:cubicBezTo>
                    <a:pt x="988" y="20181"/>
                    <a:pt x="1154" y="20134"/>
                    <a:pt x="1307" y="20087"/>
                  </a:cubicBezTo>
                  <a:cubicBezTo>
                    <a:pt x="1460" y="20040"/>
                    <a:pt x="1599" y="19993"/>
                    <a:pt x="1752" y="19922"/>
                  </a:cubicBezTo>
                  <a:cubicBezTo>
                    <a:pt x="1905" y="19852"/>
                    <a:pt x="2072" y="19758"/>
                    <a:pt x="2235" y="19640"/>
                  </a:cubicBezTo>
                  <a:cubicBezTo>
                    <a:pt x="2397" y="19522"/>
                    <a:pt x="2555" y="19381"/>
                    <a:pt x="2708" y="19240"/>
                  </a:cubicBezTo>
                  <a:cubicBezTo>
                    <a:pt x="2861" y="19099"/>
                    <a:pt x="3009" y="18958"/>
                    <a:pt x="3169" y="18777"/>
                  </a:cubicBezTo>
                  <a:cubicBezTo>
                    <a:pt x="3329" y="18597"/>
                    <a:pt x="3500" y="18377"/>
                    <a:pt x="3649" y="18181"/>
                  </a:cubicBezTo>
                  <a:cubicBezTo>
                    <a:pt x="3797" y="17985"/>
                    <a:pt x="3922" y="17813"/>
                    <a:pt x="4050" y="17648"/>
                  </a:cubicBezTo>
                  <a:cubicBezTo>
                    <a:pt x="4177" y="17483"/>
                    <a:pt x="4307" y="17326"/>
                    <a:pt x="4453" y="17122"/>
                  </a:cubicBezTo>
                  <a:cubicBezTo>
                    <a:pt x="4599" y="16918"/>
                    <a:pt x="4761" y="16668"/>
                    <a:pt x="4910" y="16424"/>
                  </a:cubicBezTo>
                  <a:cubicBezTo>
                    <a:pt x="5058" y="16181"/>
                    <a:pt x="5193" y="15946"/>
                    <a:pt x="5325" y="15687"/>
                  </a:cubicBezTo>
                  <a:cubicBezTo>
                    <a:pt x="5457" y="15428"/>
                    <a:pt x="5587" y="15146"/>
                    <a:pt x="5712" y="14793"/>
                  </a:cubicBezTo>
                  <a:cubicBezTo>
                    <a:pt x="5837" y="14440"/>
                    <a:pt x="5958" y="14017"/>
                    <a:pt x="6069" y="13617"/>
                  </a:cubicBezTo>
                  <a:cubicBezTo>
                    <a:pt x="6180" y="13217"/>
                    <a:pt x="6282" y="12840"/>
                    <a:pt x="6382" y="12464"/>
                  </a:cubicBezTo>
                  <a:cubicBezTo>
                    <a:pt x="6481" y="12087"/>
                    <a:pt x="6579" y="11711"/>
                    <a:pt x="6678" y="11342"/>
                  </a:cubicBezTo>
                  <a:cubicBezTo>
                    <a:pt x="6778" y="10973"/>
                    <a:pt x="6880" y="10613"/>
                    <a:pt x="6998" y="10197"/>
                  </a:cubicBezTo>
                  <a:cubicBezTo>
                    <a:pt x="7117" y="9781"/>
                    <a:pt x="7251" y="9311"/>
                    <a:pt x="7381" y="8840"/>
                  </a:cubicBezTo>
                  <a:cubicBezTo>
                    <a:pt x="7511" y="8369"/>
                    <a:pt x="7636" y="7899"/>
                    <a:pt x="7754" y="7468"/>
                  </a:cubicBezTo>
                  <a:cubicBezTo>
                    <a:pt x="7872" y="7036"/>
                    <a:pt x="7984" y="6644"/>
                    <a:pt x="8090" y="6252"/>
                  </a:cubicBezTo>
                  <a:cubicBezTo>
                    <a:pt x="8197" y="5860"/>
                    <a:pt x="8299" y="5468"/>
                    <a:pt x="8401" y="5099"/>
                  </a:cubicBezTo>
                  <a:cubicBezTo>
                    <a:pt x="8503" y="4730"/>
                    <a:pt x="8605" y="4385"/>
                    <a:pt x="8714" y="4024"/>
                  </a:cubicBezTo>
                  <a:cubicBezTo>
                    <a:pt x="8823" y="3664"/>
                    <a:pt x="8939" y="3287"/>
                    <a:pt x="9045" y="2942"/>
                  </a:cubicBezTo>
                  <a:cubicBezTo>
                    <a:pt x="9152" y="2597"/>
                    <a:pt x="9249" y="2283"/>
                    <a:pt x="9351" y="1993"/>
                  </a:cubicBezTo>
                  <a:cubicBezTo>
                    <a:pt x="9453" y="1703"/>
                    <a:pt x="9560" y="1436"/>
                    <a:pt x="9678" y="1185"/>
                  </a:cubicBezTo>
                  <a:cubicBezTo>
                    <a:pt x="9796" y="934"/>
                    <a:pt x="9926" y="699"/>
                    <a:pt x="10049" y="518"/>
                  </a:cubicBezTo>
                  <a:cubicBezTo>
                    <a:pt x="10172" y="338"/>
                    <a:pt x="10288" y="213"/>
                    <a:pt x="10413" y="126"/>
                  </a:cubicBezTo>
                  <a:cubicBezTo>
                    <a:pt x="10538" y="40"/>
                    <a:pt x="10673" y="-7"/>
                    <a:pt x="10807" y="1"/>
                  </a:cubicBezTo>
                  <a:cubicBezTo>
                    <a:pt x="10941" y="9"/>
                    <a:pt x="11076" y="71"/>
                    <a:pt x="11229" y="181"/>
                  </a:cubicBezTo>
                  <a:cubicBezTo>
                    <a:pt x="11382" y="291"/>
                    <a:pt x="11553" y="448"/>
                    <a:pt x="11695" y="620"/>
                  </a:cubicBezTo>
                  <a:cubicBezTo>
                    <a:pt x="11836" y="793"/>
                    <a:pt x="11947" y="981"/>
                    <a:pt x="12075" y="1209"/>
                  </a:cubicBezTo>
                  <a:cubicBezTo>
                    <a:pt x="12202" y="1436"/>
                    <a:pt x="12346" y="1703"/>
                    <a:pt x="12481" y="1985"/>
                  </a:cubicBezTo>
                  <a:cubicBezTo>
                    <a:pt x="12615" y="2268"/>
                    <a:pt x="12740" y="2566"/>
                    <a:pt x="12856" y="2840"/>
                  </a:cubicBezTo>
                  <a:cubicBezTo>
                    <a:pt x="12972" y="3115"/>
                    <a:pt x="13079" y="3366"/>
                    <a:pt x="13202" y="3687"/>
                  </a:cubicBezTo>
                  <a:cubicBezTo>
                    <a:pt x="13324" y="4009"/>
                    <a:pt x="13463" y="4401"/>
                    <a:pt x="13589" y="4824"/>
                  </a:cubicBezTo>
                  <a:cubicBezTo>
                    <a:pt x="13714" y="5248"/>
                    <a:pt x="13825" y="5703"/>
                    <a:pt x="13920" y="6134"/>
                  </a:cubicBezTo>
                  <a:cubicBezTo>
                    <a:pt x="14015" y="6566"/>
                    <a:pt x="14094" y="6973"/>
                    <a:pt x="14168" y="7420"/>
                  </a:cubicBezTo>
                  <a:cubicBezTo>
                    <a:pt x="14242" y="7868"/>
                    <a:pt x="14312" y="8354"/>
                    <a:pt x="14384" y="8832"/>
                  </a:cubicBezTo>
                  <a:cubicBezTo>
                    <a:pt x="14456" y="9311"/>
                    <a:pt x="14530" y="9781"/>
                    <a:pt x="14602" y="10236"/>
                  </a:cubicBezTo>
                  <a:cubicBezTo>
                    <a:pt x="14674" y="10691"/>
                    <a:pt x="14743" y="11130"/>
                    <a:pt x="14815" y="11569"/>
                  </a:cubicBezTo>
                  <a:cubicBezTo>
                    <a:pt x="14887" y="12009"/>
                    <a:pt x="14961" y="12448"/>
                    <a:pt x="15044" y="12895"/>
                  </a:cubicBezTo>
                  <a:cubicBezTo>
                    <a:pt x="15128" y="13342"/>
                    <a:pt x="15221" y="13797"/>
                    <a:pt x="15309" y="14205"/>
                  </a:cubicBezTo>
                  <a:cubicBezTo>
                    <a:pt x="15397" y="14613"/>
                    <a:pt x="15480" y="14973"/>
                    <a:pt x="15587" y="15366"/>
                  </a:cubicBezTo>
                  <a:cubicBezTo>
                    <a:pt x="15693" y="15758"/>
                    <a:pt x="15823" y="16181"/>
                    <a:pt x="15955" y="16566"/>
                  </a:cubicBezTo>
                  <a:cubicBezTo>
                    <a:pt x="16088" y="16950"/>
                    <a:pt x="16222" y="17295"/>
                    <a:pt x="16354" y="17585"/>
                  </a:cubicBezTo>
                  <a:cubicBezTo>
                    <a:pt x="16486" y="17875"/>
                    <a:pt x="16616" y="18111"/>
                    <a:pt x="16739" y="18330"/>
                  </a:cubicBezTo>
                  <a:cubicBezTo>
                    <a:pt x="16862" y="18550"/>
                    <a:pt x="16978" y="18754"/>
                    <a:pt x="17114" y="18958"/>
                  </a:cubicBezTo>
                  <a:cubicBezTo>
                    <a:pt x="17251" y="19162"/>
                    <a:pt x="17409" y="19366"/>
                    <a:pt x="17553" y="19538"/>
                  </a:cubicBezTo>
                  <a:cubicBezTo>
                    <a:pt x="17696" y="19711"/>
                    <a:pt x="17826" y="19852"/>
                    <a:pt x="17970" y="20001"/>
                  </a:cubicBezTo>
                  <a:cubicBezTo>
                    <a:pt x="18114" y="20150"/>
                    <a:pt x="18271" y="20307"/>
                    <a:pt x="18443" y="20448"/>
                  </a:cubicBezTo>
                  <a:cubicBezTo>
                    <a:pt x="18614" y="20589"/>
                    <a:pt x="18800" y="20715"/>
                    <a:pt x="18978" y="20809"/>
                  </a:cubicBezTo>
                  <a:cubicBezTo>
                    <a:pt x="19157" y="20903"/>
                    <a:pt x="19328" y="20966"/>
                    <a:pt x="19514" y="21028"/>
                  </a:cubicBezTo>
                  <a:cubicBezTo>
                    <a:pt x="19699" y="21091"/>
                    <a:pt x="19899" y="21154"/>
                    <a:pt x="20096" y="21209"/>
                  </a:cubicBezTo>
                  <a:cubicBezTo>
                    <a:pt x="20293" y="21264"/>
                    <a:pt x="20487" y="21311"/>
                    <a:pt x="20670" y="21350"/>
                  </a:cubicBezTo>
                  <a:cubicBezTo>
                    <a:pt x="20854" y="21389"/>
                    <a:pt x="21025" y="21420"/>
                    <a:pt x="21178" y="21460"/>
                  </a:cubicBezTo>
                  <a:cubicBezTo>
                    <a:pt x="21331" y="21499"/>
                    <a:pt x="21466" y="21546"/>
                    <a:pt x="21600" y="21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0534649" y="2822128"/>
              <a:ext cx="1047751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8527"/>
                  </a:moveTo>
                  <a:cubicBezTo>
                    <a:pt x="873" y="5204"/>
                    <a:pt x="1745" y="1881"/>
                    <a:pt x="3011" y="635"/>
                  </a:cubicBezTo>
                  <a:cubicBezTo>
                    <a:pt x="4276" y="-611"/>
                    <a:pt x="5935" y="220"/>
                    <a:pt x="7462" y="1051"/>
                  </a:cubicBezTo>
                  <a:cubicBezTo>
                    <a:pt x="8989" y="1881"/>
                    <a:pt x="10385" y="2712"/>
                    <a:pt x="11891" y="4374"/>
                  </a:cubicBezTo>
                  <a:cubicBezTo>
                    <a:pt x="13396" y="6035"/>
                    <a:pt x="15011" y="8527"/>
                    <a:pt x="16647" y="11435"/>
                  </a:cubicBezTo>
                  <a:cubicBezTo>
                    <a:pt x="18284" y="14343"/>
                    <a:pt x="19942" y="17666"/>
                    <a:pt x="21600" y="20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791450" y="94305"/>
              <a:ext cx="1961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662"/>
                    <a:pt x="17280" y="3323"/>
                    <a:pt x="19440" y="6923"/>
                  </a:cubicBezTo>
                  <a:cubicBezTo>
                    <a:pt x="21600" y="10523"/>
                    <a:pt x="17280" y="16062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804150" y="437205"/>
              <a:ext cx="31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018"/>
                    <a:pt x="10080" y="10036"/>
                    <a:pt x="6480" y="13636"/>
                  </a:cubicBezTo>
                  <a:cubicBezTo>
                    <a:pt x="2880" y="17236"/>
                    <a:pt x="1440" y="19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829550" y="957905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7846604" y="1332555"/>
              <a:ext cx="4644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885" y="0"/>
                  </a:moveTo>
                  <a:cubicBezTo>
                    <a:pt x="-54" y="3135"/>
                    <a:pt x="-993" y="6271"/>
                    <a:pt x="2294" y="9871"/>
                  </a:cubicBezTo>
                  <a:cubicBezTo>
                    <a:pt x="5581" y="13471"/>
                    <a:pt x="13094" y="17535"/>
                    <a:pt x="206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861300" y="1885005"/>
              <a:ext cx="53695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17446" y="0"/>
                  </a:moveTo>
                  <a:cubicBezTo>
                    <a:pt x="16615" y="2205"/>
                    <a:pt x="15785" y="4411"/>
                    <a:pt x="16615" y="6357"/>
                  </a:cubicBezTo>
                  <a:cubicBezTo>
                    <a:pt x="17446" y="8303"/>
                    <a:pt x="19938" y="9989"/>
                    <a:pt x="20769" y="11514"/>
                  </a:cubicBezTo>
                  <a:cubicBezTo>
                    <a:pt x="21600" y="13038"/>
                    <a:pt x="20769" y="14400"/>
                    <a:pt x="17862" y="15568"/>
                  </a:cubicBezTo>
                  <a:cubicBezTo>
                    <a:pt x="14954" y="16735"/>
                    <a:pt x="9969" y="17708"/>
                    <a:pt x="6646" y="18681"/>
                  </a:cubicBezTo>
                  <a:cubicBezTo>
                    <a:pt x="3323" y="19654"/>
                    <a:pt x="1662" y="206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819221" y="2705608"/>
              <a:ext cx="148310" cy="16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17" fill="norm" stroke="1" extrusionOk="0">
                  <a:moveTo>
                    <a:pt x="14964" y="6217"/>
                  </a:moveTo>
                  <a:cubicBezTo>
                    <a:pt x="13464" y="5950"/>
                    <a:pt x="11964" y="5684"/>
                    <a:pt x="11064" y="6217"/>
                  </a:cubicBezTo>
                  <a:cubicBezTo>
                    <a:pt x="10164" y="6750"/>
                    <a:pt x="9864" y="8084"/>
                    <a:pt x="9864" y="9417"/>
                  </a:cubicBezTo>
                  <a:cubicBezTo>
                    <a:pt x="9864" y="10750"/>
                    <a:pt x="10164" y="12084"/>
                    <a:pt x="11064" y="12884"/>
                  </a:cubicBezTo>
                  <a:cubicBezTo>
                    <a:pt x="11964" y="13684"/>
                    <a:pt x="13464" y="13950"/>
                    <a:pt x="14664" y="13550"/>
                  </a:cubicBezTo>
                  <a:cubicBezTo>
                    <a:pt x="15864" y="13150"/>
                    <a:pt x="16764" y="12084"/>
                    <a:pt x="17964" y="10217"/>
                  </a:cubicBezTo>
                  <a:cubicBezTo>
                    <a:pt x="19164" y="8350"/>
                    <a:pt x="20664" y="5684"/>
                    <a:pt x="20964" y="3817"/>
                  </a:cubicBezTo>
                  <a:cubicBezTo>
                    <a:pt x="21264" y="1950"/>
                    <a:pt x="20364" y="884"/>
                    <a:pt x="18264" y="350"/>
                  </a:cubicBezTo>
                  <a:cubicBezTo>
                    <a:pt x="16164" y="-183"/>
                    <a:pt x="12864" y="-183"/>
                    <a:pt x="10014" y="884"/>
                  </a:cubicBezTo>
                  <a:cubicBezTo>
                    <a:pt x="7164" y="1950"/>
                    <a:pt x="4764" y="4084"/>
                    <a:pt x="3714" y="5817"/>
                  </a:cubicBezTo>
                  <a:cubicBezTo>
                    <a:pt x="2664" y="7550"/>
                    <a:pt x="2964" y="8884"/>
                    <a:pt x="4614" y="9950"/>
                  </a:cubicBezTo>
                  <a:cubicBezTo>
                    <a:pt x="6264" y="11017"/>
                    <a:pt x="9264" y="11817"/>
                    <a:pt x="11664" y="11550"/>
                  </a:cubicBezTo>
                  <a:cubicBezTo>
                    <a:pt x="14064" y="11284"/>
                    <a:pt x="15864" y="9950"/>
                    <a:pt x="16764" y="8617"/>
                  </a:cubicBezTo>
                  <a:cubicBezTo>
                    <a:pt x="17664" y="7284"/>
                    <a:pt x="17664" y="5950"/>
                    <a:pt x="16764" y="5150"/>
                  </a:cubicBezTo>
                  <a:cubicBezTo>
                    <a:pt x="15864" y="4350"/>
                    <a:pt x="14064" y="4084"/>
                    <a:pt x="12264" y="4084"/>
                  </a:cubicBezTo>
                  <a:cubicBezTo>
                    <a:pt x="10464" y="4084"/>
                    <a:pt x="8664" y="4350"/>
                    <a:pt x="7314" y="5017"/>
                  </a:cubicBezTo>
                  <a:cubicBezTo>
                    <a:pt x="5964" y="5684"/>
                    <a:pt x="5064" y="6750"/>
                    <a:pt x="5214" y="8350"/>
                  </a:cubicBezTo>
                  <a:cubicBezTo>
                    <a:pt x="5364" y="9950"/>
                    <a:pt x="6564" y="12084"/>
                    <a:pt x="8514" y="13417"/>
                  </a:cubicBezTo>
                  <a:cubicBezTo>
                    <a:pt x="10464" y="14750"/>
                    <a:pt x="13164" y="15284"/>
                    <a:pt x="15264" y="15284"/>
                  </a:cubicBezTo>
                  <a:cubicBezTo>
                    <a:pt x="17364" y="15284"/>
                    <a:pt x="18864" y="14750"/>
                    <a:pt x="19014" y="13284"/>
                  </a:cubicBezTo>
                  <a:cubicBezTo>
                    <a:pt x="19164" y="11817"/>
                    <a:pt x="17964" y="9417"/>
                    <a:pt x="15414" y="7950"/>
                  </a:cubicBezTo>
                  <a:cubicBezTo>
                    <a:pt x="12864" y="6484"/>
                    <a:pt x="8964" y="5950"/>
                    <a:pt x="6414" y="6217"/>
                  </a:cubicBezTo>
                  <a:cubicBezTo>
                    <a:pt x="3864" y="6484"/>
                    <a:pt x="2664" y="7550"/>
                    <a:pt x="2664" y="8750"/>
                  </a:cubicBezTo>
                  <a:cubicBezTo>
                    <a:pt x="2664" y="9950"/>
                    <a:pt x="3864" y="11284"/>
                    <a:pt x="5214" y="12084"/>
                  </a:cubicBezTo>
                  <a:cubicBezTo>
                    <a:pt x="6564" y="12884"/>
                    <a:pt x="8064" y="13150"/>
                    <a:pt x="10014" y="13284"/>
                  </a:cubicBezTo>
                  <a:cubicBezTo>
                    <a:pt x="11964" y="13417"/>
                    <a:pt x="14364" y="13417"/>
                    <a:pt x="15714" y="12750"/>
                  </a:cubicBezTo>
                  <a:cubicBezTo>
                    <a:pt x="17064" y="12084"/>
                    <a:pt x="17364" y="10750"/>
                    <a:pt x="16314" y="9284"/>
                  </a:cubicBezTo>
                  <a:cubicBezTo>
                    <a:pt x="15264" y="7817"/>
                    <a:pt x="12864" y="6217"/>
                    <a:pt x="10164" y="5550"/>
                  </a:cubicBezTo>
                  <a:cubicBezTo>
                    <a:pt x="7464" y="4884"/>
                    <a:pt x="4464" y="5150"/>
                    <a:pt x="2514" y="5817"/>
                  </a:cubicBezTo>
                  <a:cubicBezTo>
                    <a:pt x="564" y="6484"/>
                    <a:pt x="-336" y="7550"/>
                    <a:pt x="114" y="8350"/>
                  </a:cubicBezTo>
                  <a:cubicBezTo>
                    <a:pt x="564" y="9150"/>
                    <a:pt x="2364" y="9684"/>
                    <a:pt x="4164" y="9817"/>
                  </a:cubicBezTo>
                  <a:cubicBezTo>
                    <a:pt x="5964" y="9950"/>
                    <a:pt x="7764" y="9684"/>
                    <a:pt x="9264" y="9150"/>
                  </a:cubicBezTo>
                  <a:cubicBezTo>
                    <a:pt x="10764" y="8617"/>
                    <a:pt x="11964" y="7817"/>
                    <a:pt x="11814" y="7550"/>
                  </a:cubicBezTo>
                  <a:cubicBezTo>
                    <a:pt x="11664" y="7284"/>
                    <a:pt x="10164" y="7550"/>
                    <a:pt x="8214" y="8750"/>
                  </a:cubicBezTo>
                  <a:cubicBezTo>
                    <a:pt x="6264" y="9950"/>
                    <a:pt x="3864" y="12084"/>
                    <a:pt x="2514" y="13817"/>
                  </a:cubicBezTo>
                  <a:cubicBezTo>
                    <a:pt x="1164" y="15550"/>
                    <a:pt x="864" y="16884"/>
                    <a:pt x="1464" y="18084"/>
                  </a:cubicBezTo>
                  <a:cubicBezTo>
                    <a:pt x="2064" y="19284"/>
                    <a:pt x="3564" y="20350"/>
                    <a:pt x="5064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7924800" y="3000489"/>
              <a:ext cx="336550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2" y="17112"/>
                    <a:pt x="3804" y="12623"/>
                    <a:pt x="5026" y="9608"/>
                  </a:cubicBezTo>
                  <a:cubicBezTo>
                    <a:pt x="6249" y="6592"/>
                    <a:pt x="6792" y="5049"/>
                    <a:pt x="7200" y="3787"/>
                  </a:cubicBezTo>
                  <a:cubicBezTo>
                    <a:pt x="7608" y="2525"/>
                    <a:pt x="7879" y="1543"/>
                    <a:pt x="7811" y="1332"/>
                  </a:cubicBezTo>
                  <a:cubicBezTo>
                    <a:pt x="7743" y="1122"/>
                    <a:pt x="7336" y="1683"/>
                    <a:pt x="6725" y="3927"/>
                  </a:cubicBezTo>
                  <a:cubicBezTo>
                    <a:pt x="6113" y="6171"/>
                    <a:pt x="5298" y="10099"/>
                    <a:pt x="4891" y="12413"/>
                  </a:cubicBezTo>
                  <a:cubicBezTo>
                    <a:pt x="4483" y="14727"/>
                    <a:pt x="4483" y="15429"/>
                    <a:pt x="4551" y="16270"/>
                  </a:cubicBezTo>
                  <a:cubicBezTo>
                    <a:pt x="4619" y="17112"/>
                    <a:pt x="4755" y="18094"/>
                    <a:pt x="5162" y="18584"/>
                  </a:cubicBezTo>
                  <a:cubicBezTo>
                    <a:pt x="5570" y="19075"/>
                    <a:pt x="6249" y="19075"/>
                    <a:pt x="7675" y="17673"/>
                  </a:cubicBezTo>
                  <a:cubicBezTo>
                    <a:pt x="9102" y="16270"/>
                    <a:pt x="11275" y="13465"/>
                    <a:pt x="13245" y="10519"/>
                  </a:cubicBezTo>
                  <a:cubicBezTo>
                    <a:pt x="15215" y="7574"/>
                    <a:pt x="16981" y="4488"/>
                    <a:pt x="17932" y="2595"/>
                  </a:cubicBezTo>
                  <a:cubicBezTo>
                    <a:pt x="18883" y="701"/>
                    <a:pt x="19019" y="0"/>
                    <a:pt x="18883" y="0"/>
                  </a:cubicBezTo>
                  <a:cubicBezTo>
                    <a:pt x="18747" y="0"/>
                    <a:pt x="18340" y="701"/>
                    <a:pt x="18204" y="2665"/>
                  </a:cubicBezTo>
                  <a:cubicBezTo>
                    <a:pt x="18068" y="4629"/>
                    <a:pt x="18204" y="7855"/>
                    <a:pt x="18815" y="10099"/>
                  </a:cubicBezTo>
                  <a:cubicBezTo>
                    <a:pt x="19426" y="12343"/>
                    <a:pt x="20513" y="13605"/>
                    <a:pt x="21600" y="14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2353533" y="3913401"/>
              <a:ext cx="243668" cy="94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516" fill="norm" stroke="1" extrusionOk="0">
                  <a:moveTo>
                    <a:pt x="20695" y="2962"/>
                  </a:moveTo>
                  <a:cubicBezTo>
                    <a:pt x="21064" y="2338"/>
                    <a:pt x="21433" y="1714"/>
                    <a:pt x="21156" y="1210"/>
                  </a:cubicBezTo>
                  <a:cubicBezTo>
                    <a:pt x="20879" y="706"/>
                    <a:pt x="19956" y="322"/>
                    <a:pt x="18479" y="130"/>
                  </a:cubicBezTo>
                  <a:cubicBezTo>
                    <a:pt x="17002" y="-62"/>
                    <a:pt x="14971" y="-62"/>
                    <a:pt x="12202" y="274"/>
                  </a:cubicBezTo>
                  <a:cubicBezTo>
                    <a:pt x="9433" y="610"/>
                    <a:pt x="5925" y="1282"/>
                    <a:pt x="3525" y="2266"/>
                  </a:cubicBezTo>
                  <a:cubicBezTo>
                    <a:pt x="1125" y="3250"/>
                    <a:pt x="-167" y="4546"/>
                    <a:pt x="18" y="5914"/>
                  </a:cubicBezTo>
                  <a:cubicBezTo>
                    <a:pt x="202" y="7282"/>
                    <a:pt x="1864" y="8722"/>
                    <a:pt x="4264" y="10114"/>
                  </a:cubicBezTo>
                  <a:cubicBezTo>
                    <a:pt x="6664" y="11506"/>
                    <a:pt x="9802" y="12850"/>
                    <a:pt x="11833" y="14218"/>
                  </a:cubicBezTo>
                  <a:cubicBezTo>
                    <a:pt x="13864" y="15586"/>
                    <a:pt x="14787" y="16978"/>
                    <a:pt x="14695" y="18154"/>
                  </a:cubicBezTo>
                  <a:cubicBezTo>
                    <a:pt x="14602" y="19330"/>
                    <a:pt x="13495" y="20290"/>
                    <a:pt x="11464" y="20842"/>
                  </a:cubicBezTo>
                  <a:cubicBezTo>
                    <a:pt x="9433" y="21394"/>
                    <a:pt x="6479" y="21538"/>
                    <a:pt x="4448" y="21514"/>
                  </a:cubicBezTo>
                  <a:cubicBezTo>
                    <a:pt x="2418" y="21490"/>
                    <a:pt x="1310" y="21298"/>
                    <a:pt x="941" y="21082"/>
                  </a:cubicBezTo>
                  <a:cubicBezTo>
                    <a:pt x="571" y="20866"/>
                    <a:pt x="941" y="20626"/>
                    <a:pt x="1310" y="20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2609850" y="4382672"/>
              <a:ext cx="308254" cy="24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73" fill="norm" stroke="1" extrusionOk="0">
                  <a:moveTo>
                    <a:pt x="0" y="4210"/>
                  </a:moveTo>
                  <a:cubicBezTo>
                    <a:pt x="147" y="3295"/>
                    <a:pt x="294" y="2380"/>
                    <a:pt x="661" y="1556"/>
                  </a:cubicBezTo>
                  <a:cubicBezTo>
                    <a:pt x="1029" y="732"/>
                    <a:pt x="1616" y="0"/>
                    <a:pt x="2939" y="641"/>
                  </a:cubicBezTo>
                  <a:cubicBezTo>
                    <a:pt x="4261" y="1281"/>
                    <a:pt x="6318" y="3295"/>
                    <a:pt x="7494" y="5858"/>
                  </a:cubicBezTo>
                  <a:cubicBezTo>
                    <a:pt x="8669" y="8420"/>
                    <a:pt x="8963" y="11532"/>
                    <a:pt x="8449" y="14186"/>
                  </a:cubicBezTo>
                  <a:cubicBezTo>
                    <a:pt x="7935" y="16841"/>
                    <a:pt x="6612" y="19037"/>
                    <a:pt x="5584" y="20227"/>
                  </a:cubicBezTo>
                  <a:cubicBezTo>
                    <a:pt x="4555" y="21417"/>
                    <a:pt x="3820" y="21600"/>
                    <a:pt x="3453" y="21142"/>
                  </a:cubicBezTo>
                  <a:cubicBezTo>
                    <a:pt x="3086" y="20685"/>
                    <a:pt x="3086" y="19586"/>
                    <a:pt x="4114" y="17847"/>
                  </a:cubicBezTo>
                  <a:cubicBezTo>
                    <a:pt x="5143" y="16108"/>
                    <a:pt x="7200" y="13729"/>
                    <a:pt x="9698" y="11258"/>
                  </a:cubicBezTo>
                  <a:cubicBezTo>
                    <a:pt x="12196" y="8786"/>
                    <a:pt x="15135" y="6224"/>
                    <a:pt x="17045" y="4576"/>
                  </a:cubicBezTo>
                  <a:cubicBezTo>
                    <a:pt x="18955" y="2929"/>
                    <a:pt x="19837" y="2197"/>
                    <a:pt x="20498" y="1464"/>
                  </a:cubicBezTo>
                  <a:cubicBezTo>
                    <a:pt x="21159" y="732"/>
                    <a:pt x="21600" y="0"/>
                    <a:pt x="21306" y="0"/>
                  </a:cubicBezTo>
                  <a:cubicBezTo>
                    <a:pt x="21012" y="0"/>
                    <a:pt x="19984" y="732"/>
                    <a:pt x="18588" y="2929"/>
                  </a:cubicBezTo>
                  <a:cubicBezTo>
                    <a:pt x="17192" y="5125"/>
                    <a:pt x="15429" y="8786"/>
                    <a:pt x="14620" y="11624"/>
                  </a:cubicBezTo>
                  <a:cubicBezTo>
                    <a:pt x="13812" y="14461"/>
                    <a:pt x="13959" y="16475"/>
                    <a:pt x="14694" y="17939"/>
                  </a:cubicBezTo>
                  <a:cubicBezTo>
                    <a:pt x="15429" y="19403"/>
                    <a:pt x="16751" y="20319"/>
                    <a:pt x="18073" y="21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3162300" y="4526605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3308350" y="4149516"/>
              <a:ext cx="203200" cy="44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3447"/>
                  </a:moveTo>
                  <a:cubicBezTo>
                    <a:pt x="19575" y="2538"/>
                    <a:pt x="17550" y="1630"/>
                    <a:pt x="15750" y="974"/>
                  </a:cubicBezTo>
                  <a:cubicBezTo>
                    <a:pt x="13950" y="318"/>
                    <a:pt x="12375" y="-86"/>
                    <a:pt x="11363" y="15"/>
                  </a:cubicBezTo>
                  <a:cubicBezTo>
                    <a:pt x="10350" y="116"/>
                    <a:pt x="9900" y="721"/>
                    <a:pt x="9563" y="2690"/>
                  </a:cubicBezTo>
                  <a:cubicBezTo>
                    <a:pt x="9225" y="4658"/>
                    <a:pt x="9000" y="7989"/>
                    <a:pt x="8550" y="11067"/>
                  </a:cubicBezTo>
                  <a:cubicBezTo>
                    <a:pt x="8100" y="14146"/>
                    <a:pt x="7425" y="16972"/>
                    <a:pt x="6525" y="18688"/>
                  </a:cubicBezTo>
                  <a:cubicBezTo>
                    <a:pt x="5625" y="20404"/>
                    <a:pt x="4500" y="21009"/>
                    <a:pt x="3375" y="21262"/>
                  </a:cubicBezTo>
                  <a:cubicBezTo>
                    <a:pt x="2250" y="21514"/>
                    <a:pt x="1125" y="21413"/>
                    <a:pt x="0" y="2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257550" y="4380555"/>
              <a:ext cx="2222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200"/>
                    <a:pt x="2880" y="10800"/>
                    <a:pt x="6480" y="7200"/>
                  </a:cubicBezTo>
                  <a:cubicBezTo>
                    <a:pt x="10080" y="3600"/>
                    <a:pt x="1584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514424" y="4203839"/>
              <a:ext cx="282877" cy="3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07" fill="norm" stroke="1" extrusionOk="0">
                  <a:moveTo>
                    <a:pt x="18503" y="641"/>
                  </a:moveTo>
                  <a:cubicBezTo>
                    <a:pt x="15783" y="174"/>
                    <a:pt x="13063" y="-293"/>
                    <a:pt x="10423" y="232"/>
                  </a:cubicBezTo>
                  <a:cubicBezTo>
                    <a:pt x="7783" y="758"/>
                    <a:pt x="5223" y="2276"/>
                    <a:pt x="3383" y="4728"/>
                  </a:cubicBezTo>
                  <a:cubicBezTo>
                    <a:pt x="1543" y="7179"/>
                    <a:pt x="423" y="10565"/>
                    <a:pt x="103" y="13368"/>
                  </a:cubicBezTo>
                  <a:cubicBezTo>
                    <a:pt x="-217" y="16170"/>
                    <a:pt x="263" y="18388"/>
                    <a:pt x="823" y="19672"/>
                  </a:cubicBezTo>
                  <a:cubicBezTo>
                    <a:pt x="1383" y="20957"/>
                    <a:pt x="2023" y="21307"/>
                    <a:pt x="2663" y="21307"/>
                  </a:cubicBezTo>
                  <a:cubicBezTo>
                    <a:pt x="3303" y="21307"/>
                    <a:pt x="3943" y="20957"/>
                    <a:pt x="4583" y="19848"/>
                  </a:cubicBezTo>
                  <a:cubicBezTo>
                    <a:pt x="5223" y="18738"/>
                    <a:pt x="5863" y="16870"/>
                    <a:pt x="6263" y="15469"/>
                  </a:cubicBezTo>
                  <a:cubicBezTo>
                    <a:pt x="6663" y="14068"/>
                    <a:pt x="6823" y="13134"/>
                    <a:pt x="7143" y="12433"/>
                  </a:cubicBezTo>
                  <a:cubicBezTo>
                    <a:pt x="7463" y="11733"/>
                    <a:pt x="7943" y="11266"/>
                    <a:pt x="8183" y="11441"/>
                  </a:cubicBezTo>
                  <a:cubicBezTo>
                    <a:pt x="8423" y="11616"/>
                    <a:pt x="8423" y="12433"/>
                    <a:pt x="8103" y="13951"/>
                  </a:cubicBezTo>
                  <a:cubicBezTo>
                    <a:pt x="7783" y="15469"/>
                    <a:pt x="7143" y="17688"/>
                    <a:pt x="6503" y="19089"/>
                  </a:cubicBezTo>
                  <a:cubicBezTo>
                    <a:pt x="5863" y="20490"/>
                    <a:pt x="5223" y="21073"/>
                    <a:pt x="4983" y="21073"/>
                  </a:cubicBezTo>
                  <a:cubicBezTo>
                    <a:pt x="4743" y="21073"/>
                    <a:pt x="4903" y="20490"/>
                    <a:pt x="6183" y="19147"/>
                  </a:cubicBezTo>
                  <a:cubicBezTo>
                    <a:pt x="7463" y="17804"/>
                    <a:pt x="9863" y="15703"/>
                    <a:pt x="11463" y="14243"/>
                  </a:cubicBezTo>
                  <a:cubicBezTo>
                    <a:pt x="13063" y="12784"/>
                    <a:pt x="13863" y="11966"/>
                    <a:pt x="13943" y="11733"/>
                  </a:cubicBezTo>
                  <a:cubicBezTo>
                    <a:pt x="14023" y="11499"/>
                    <a:pt x="13383" y="11850"/>
                    <a:pt x="13063" y="12492"/>
                  </a:cubicBezTo>
                  <a:cubicBezTo>
                    <a:pt x="12743" y="13134"/>
                    <a:pt x="12743" y="14068"/>
                    <a:pt x="14183" y="15002"/>
                  </a:cubicBezTo>
                  <a:cubicBezTo>
                    <a:pt x="15623" y="15936"/>
                    <a:pt x="18503" y="16870"/>
                    <a:pt x="21383" y="17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867150" y="4215819"/>
              <a:ext cx="105824" cy="437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478" fill="norm" stroke="1" extrusionOk="0">
                  <a:moveTo>
                    <a:pt x="8558" y="293"/>
                  </a:moveTo>
                  <a:cubicBezTo>
                    <a:pt x="6521" y="86"/>
                    <a:pt x="4483" y="-122"/>
                    <a:pt x="3872" y="86"/>
                  </a:cubicBezTo>
                  <a:cubicBezTo>
                    <a:pt x="3260" y="293"/>
                    <a:pt x="4075" y="916"/>
                    <a:pt x="7540" y="2526"/>
                  </a:cubicBezTo>
                  <a:cubicBezTo>
                    <a:pt x="11004" y="4136"/>
                    <a:pt x="17117" y="6732"/>
                    <a:pt x="19358" y="9224"/>
                  </a:cubicBezTo>
                  <a:cubicBezTo>
                    <a:pt x="21600" y="11716"/>
                    <a:pt x="19970" y="14105"/>
                    <a:pt x="16098" y="16130"/>
                  </a:cubicBezTo>
                  <a:cubicBezTo>
                    <a:pt x="12226" y="18155"/>
                    <a:pt x="6113" y="19816"/>
                    <a:pt x="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4220451" y="4418655"/>
              <a:ext cx="224549" cy="20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709" fill="norm" stroke="1" extrusionOk="0">
                  <a:moveTo>
                    <a:pt x="19599" y="12312"/>
                  </a:moveTo>
                  <a:cubicBezTo>
                    <a:pt x="16167" y="10152"/>
                    <a:pt x="12736" y="7992"/>
                    <a:pt x="9506" y="7776"/>
                  </a:cubicBezTo>
                  <a:cubicBezTo>
                    <a:pt x="6276" y="7560"/>
                    <a:pt x="3248" y="9288"/>
                    <a:pt x="1633" y="11556"/>
                  </a:cubicBezTo>
                  <a:cubicBezTo>
                    <a:pt x="18" y="13824"/>
                    <a:pt x="-184" y="16632"/>
                    <a:pt x="119" y="18576"/>
                  </a:cubicBezTo>
                  <a:cubicBezTo>
                    <a:pt x="422" y="20520"/>
                    <a:pt x="1229" y="21600"/>
                    <a:pt x="4358" y="19764"/>
                  </a:cubicBezTo>
                  <a:cubicBezTo>
                    <a:pt x="7487" y="17928"/>
                    <a:pt x="12937" y="13176"/>
                    <a:pt x="16167" y="9396"/>
                  </a:cubicBezTo>
                  <a:cubicBezTo>
                    <a:pt x="19397" y="5616"/>
                    <a:pt x="20407" y="2808"/>
                    <a:pt x="214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384902" y="4213812"/>
              <a:ext cx="214257" cy="40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62" fill="norm" stroke="1" extrusionOk="0">
                  <a:moveTo>
                    <a:pt x="7842" y="2124"/>
                  </a:moveTo>
                  <a:cubicBezTo>
                    <a:pt x="7003" y="1445"/>
                    <a:pt x="6164" y="767"/>
                    <a:pt x="5116" y="371"/>
                  </a:cubicBezTo>
                  <a:cubicBezTo>
                    <a:pt x="4067" y="-25"/>
                    <a:pt x="2809" y="-138"/>
                    <a:pt x="1865" y="201"/>
                  </a:cubicBezTo>
                  <a:cubicBezTo>
                    <a:pt x="922" y="541"/>
                    <a:pt x="292" y="1332"/>
                    <a:pt x="83" y="3707"/>
                  </a:cubicBezTo>
                  <a:cubicBezTo>
                    <a:pt x="-127" y="6082"/>
                    <a:pt x="83" y="10040"/>
                    <a:pt x="502" y="12924"/>
                  </a:cubicBezTo>
                  <a:cubicBezTo>
                    <a:pt x="922" y="15808"/>
                    <a:pt x="1551" y="17617"/>
                    <a:pt x="2285" y="18748"/>
                  </a:cubicBezTo>
                  <a:cubicBezTo>
                    <a:pt x="3019" y="19879"/>
                    <a:pt x="3857" y="20331"/>
                    <a:pt x="4382" y="20275"/>
                  </a:cubicBezTo>
                  <a:cubicBezTo>
                    <a:pt x="4906" y="20218"/>
                    <a:pt x="5116" y="19653"/>
                    <a:pt x="5850" y="18861"/>
                  </a:cubicBezTo>
                  <a:cubicBezTo>
                    <a:pt x="6584" y="18069"/>
                    <a:pt x="7842" y="17052"/>
                    <a:pt x="8890" y="16316"/>
                  </a:cubicBezTo>
                  <a:cubicBezTo>
                    <a:pt x="9939" y="15581"/>
                    <a:pt x="10778" y="15129"/>
                    <a:pt x="11197" y="15186"/>
                  </a:cubicBezTo>
                  <a:cubicBezTo>
                    <a:pt x="11617" y="15242"/>
                    <a:pt x="11617" y="15808"/>
                    <a:pt x="11302" y="16599"/>
                  </a:cubicBezTo>
                  <a:cubicBezTo>
                    <a:pt x="10988" y="17391"/>
                    <a:pt x="10358" y="18409"/>
                    <a:pt x="9729" y="19313"/>
                  </a:cubicBezTo>
                  <a:cubicBezTo>
                    <a:pt x="9100" y="20218"/>
                    <a:pt x="8471" y="21010"/>
                    <a:pt x="8681" y="20953"/>
                  </a:cubicBezTo>
                  <a:cubicBezTo>
                    <a:pt x="8890" y="20897"/>
                    <a:pt x="9939" y="19992"/>
                    <a:pt x="11617" y="18974"/>
                  </a:cubicBezTo>
                  <a:cubicBezTo>
                    <a:pt x="13294" y="17956"/>
                    <a:pt x="15601" y="16825"/>
                    <a:pt x="17489" y="15977"/>
                  </a:cubicBezTo>
                  <a:cubicBezTo>
                    <a:pt x="19376" y="15129"/>
                    <a:pt x="20844" y="14564"/>
                    <a:pt x="21158" y="14564"/>
                  </a:cubicBezTo>
                  <a:cubicBezTo>
                    <a:pt x="21473" y="14564"/>
                    <a:pt x="20634" y="15129"/>
                    <a:pt x="20320" y="16373"/>
                  </a:cubicBezTo>
                  <a:cubicBezTo>
                    <a:pt x="20005" y="17617"/>
                    <a:pt x="20215" y="19539"/>
                    <a:pt x="20424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044950" y="4676743"/>
              <a:ext cx="107950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271" y="12793"/>
                    <a:pt x="2541" y="5170"/>
                    <a:pt x="6141" y="1993"/>
                  </a:cubicBezTo>
                  <a:cubicBezTo>
                    <a:pt x="9741" y="-1183"/>
                    <a:pt x="15671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2622550" y="4692432"/>
              <a:ext cx="298450" cy="8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1410"/>
                  </a:moveTo>
                  <a:cubicBezTo>
                    <a:pt x="3523" y="16425"/>
                    <a:pt x="7047" y="11441"/>
                    <a:pt x="10340" y="7841"/>
                  </a:cubicBezTo>
                  <a:cubicBezTo>
                    <a:pt x="13634" y="4241"/>
                    <a:pt x="16698" y="2025"/>
                    <a:pt x="18689" y="918"/>
                  </a:cubicBezTo>
                  <a:cubicBezTo>
                    <a:pt x="20681" y="-190"/>
                    <a:pt x="21600" y="-190"/>
                    <a:pt x="21600" y="364"/>
                  </a:cubicBezTo>
                  <a:cubicBezTo>
                    <a:pt x="21600" y="918"/>
                    <a:pt x="20681" y="2025"/>
                    <a:pt x="17770" y="4518"/>
                  </a:cubicBezTo>
                  <a:cubicBezTo>
                    <a:pt x="14860" y="7010"/>
                    <a:pt x="9957" y="10887"/>
                    <a:pt x="6970" y="13102"/>
                  </a:cubicBezTo>
                  <a:cubicBezTo>
                    <a:pt x="3983" y="15318"/>
                    <a:pt x="2911" y="15872"/>
                    <a:pt x="2834" y="16148"/>
                  </a:cubicBezTo>
                  <a:cubicBezTo>
                    <a:pt x="2757" y="16425"/>
                    <a:pt x="3677" y="16425"/>
                    <a:pt x="6511" y="15318"/>
                  </a:cubicBezTo>
                  <a:cubicBezTo>
                    <a:pt x="9345" y="14210"/>
                    <a:pt x="14094" y="11995"/>
                    <a:pt x="17081" y="11441"/>
                  </a:cubicBezTo>
                  <a:cubicBezTo>
                    <a:pt x="20068" y="10887"/>
                    <a:pt x="21294" y="11995"/>
                    <a:pt x="21064" y="13102"/>
                  </a:cubicBezTo>
                  <a:cubicBezTo>
                    <a:pt x="20834" y="14210"/>
                    <a:pt x="19149" y="15318"/>
                    <a:pt x="17234" y="16148"/>
                  </a:cubicBezTo>
                  <a:cubicBezTo>
                    <a:pt x="15319" y="16979"/>
                    <a:pt x="13174" y="17533"/>
                    <a:pt x="11566" y="17810"/>
                  </a:cubicBezTo>
                  <a:cubicBezTo>
                    <a:pt x="9957" y="18087"/>
                    <a:pt x="8885" y="18087"/>
                    <a:pt x="8885" y="17256"/>
                  </a:cubicBezTo>
                  <a:cubicBezTo>
                    <a:pt x="8885" y="16425"/>
                    <a:pt x="9957" y="14764"/>
                    <a:pt x="11719" y="13379"/>
                  </a:cubicBezTo>
                  <a:cubicBezTo>
                    <a:pt x="13481" y="11995"/>
                    <a:pt x="15932" y="10887"/>
                    <a:pt x="18383" y="9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330200" y="2973766"/>
              <a:ext cx="2876550" cy="16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21495"/>
                  </a:moveTo>
                  <a:cubicBezTo>
                    <a:pt x="461" y="20092"/>
                    <a:pt x="922" y="18690"/>
                    <a:pt x="1415" y="17848"/>
                  </a:cubicBezTo>
                  <a:cubicBezTo>
                    <a:pt x="1907" y="17007"/>
                    <a:pt x="2432" y="16726"/>
                    <a:pt x="2996" y="16446"/>
                  </a:cubicBezTo>
                  <a:cubicBezTo>
                    <a:pt x="3560" y="16165"/>
                    <a:pt x="4164" y="15885"/>
                    <a:pt x="4752" y="15464"/>
                  </a:cubicBezTo>
                  <a:cubicBezTo>
                    <a:pt x="5340" y="15043"/>
                    <a:pt x="5913" y="14482"/>
                    <a:pt x="6469" y="14201"/>
                  </a:cubicBezTo>
                  <a:cubicBezTo>
                    <a:pt x="7025" y="13921"/>
                    <a:pt x="7566" y="13921"/>
                    <a:pt x="8074" y="14201"/>
                  </a:cubicBezTo>
                  <a:cubicBezTo>
                    <a:pt x="8583" y="14482"/>
                    <a:pt x="9060" y="15043"/>
                    <a:pt x="9536" y="15464"/>
                  </a:cubicBezTo>
                  <a:cubicBezTo>
                    <a:pt x="10013" y="15885"/>
                    <a:pt x="10490" y="16165"/>
                    <a:pt x="11054" y="16305"/>
                  </a:cubicBezTo>
                  <a:cubicBezTo>
                    <a:pt x="11619" y="16446"/>
                    <a:pt x="12270" y="16446"/>
                    <a:pt x="12866" y="16305"/>
                  </a:cubicBezTo>
                  <a:cubicBezTo>
                    <a:pt x="13462" y="16165"/>
                    <a:pt x="14003" y="15885"/>
                    <a:pt x="14487" y="15183"/>
                  </a:cubicBezTo>
                  <a:cubicBezTo>
                    <a:pt x="14972" y="14482"/>
                    <a:pt x="15401" y="13360"/>
                    <a:pt x="15862" y="11957"/>
                  </a:cubicBezTo>
                  <a:cubicBezTo>
                    <a:pt x="16323" y="10555"/>
                    <a:pt x="16816" y="8872"/>
                    <a:pt x="17277" y="7469"/>
                  </a:cubicBezTo>
                  <a:cubicBezTo>
                    <a:pt x="17738" y="6066"/>
                    <a:pt x="18167" y="4944"/>
                    <a:pt x="18580" y="3822"/>
                  </a:cubicBezTo>
                  <a:cubicBezTo>
                    <a:pt x="18993" y="2700"/>
                    <a:pt x="19391" y="1578"/>
                    <a:pt x="19796" y="877"/>
                  </a:cubicBezTo>
                  <a:cubicBezTo>
                    <a:pt x="20201" y="176"/>
                    <a:pt x="20615" y="-105"/>
                    <a:pt x="20917" y="35"/>
                  </a:cubicBezTo>
                  <a:cubicBezTo>
                    <a:pt x="21219" y="176"/>
                    <a:pt x="21409" y="737"/>
                    <a:pt x="21600" y="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28600" y="2774005"/>
              <a:ext cx="25908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59" y="424"/>
                    <a:pt x="20718" y="847"/>
                    <a:pt x="20259" y="1482"/>
                  </a:cubicBezTo>
                  <a:cubicBezTo>
                    <a:pt x="19800" y="2118"/>
                    <a:pt x="19324" y="2965"/>
                    <a:pt x="18759" y="3812"/>
                  </a:cubicBezTo>
                  <a:cubicBezTo>
                    <a:pt x="18194" y="4659"/>
                    <a:pt x="17541" y="5506"/>
                    <a:pt x="16941" y="6282"/>
                  </a:cubicBezTo>
                  <a:cubicBezTo>
                    <a:pt x="16341" y="7059"/>
                    <a:pt x="15794" y="7765"/>
                    <a:pt x="15194" y="8400"/>
                  </a:cubicBezTo>
                  <a:cubicBezTo>
                    <a:pt x="14594" y="9035"/>
                    <a:pt x="13941" y="9600"/>
                    <a:pt x="13350" y="10094"/>
                  </a:cubicBezTo>
                  <a:cubicBezTo>
                    <a:pt x="12759" y="10588"/>
                    <a:pt x="12229" y="11012"/>
                    <a:pt x="11665" y="11365"/>
                  </a:cubicBezTo>
                  <a:cubicBezTo>
                    <a:pt x="11100" y="11718"/>
                    <a:pt x="10500" y="12000"/>
                    <a:pt x="9874" y="12353"/>
                  </a:cubicBezTo>
                  <a:cubicBezTo>
                    <a:pt x="9247" y="12706"/>
                    <a:pt x="8594" y="13129"/>
                    <a:pt x="7994" y="13412"/>
                  </a:cubicBezTo>
                  <a:cubicBezTo>
                    <a:pt x="7394" y="13694"/>
                    <a:pt x="6847" y="13835"/>
                    <a:pt x="6344" y="14047"/>
                  </a:cubicBezTo>
                  <a:cubicBezTo>
                    <a:pt x="5841" y="14259"/>
                    <a:pt x="5382" y="14541"/>
                    <a:pt x="4994" y="14894"/>
                  </a:cubicBezTo>
                  <a:cubicBezTo>
                    <a:pt x="4606" y="15247"/>
                    <a:pt x="4288" y="15671"/>
                    <a:pt x="3900" y="16094"/>
                  </a:cubicBezTo>
                  <a:cubicBezTo>
                    <a:pt x="3512" y="16518"/>
                    <a:pt x="3053" y="16941"/>
                    <a:pt x="2568" y="17506"/>
                  </a:cubicBezTo>
                  <a:cubicBezTo>
                    <a:pt x="2082" y="18071"/>
                    <a:pt x="1571" y="18776"/>
                    <a:pt x="1138" y="19482"/>
                  </a:cubicBezTo>
                  <a:cubicBezTo>
                    <a:pt x="706" y="20188"/>
                    <a:pt x="353" y="208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842832" y="3051289"/>
              <a:ext cx="223968" cy="11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81" fill="norm" stroke="1" extrusionOk="0">
                  <a:moveTo>
                    <a:pt x="14093" y="13353"/>
                  </a:moveTo>
                  <a:cubicBezTo>
                    <a:pt x="13083" y="12567"/>
                    <a:pt x="12074" y="11782"/>
                    <a:pt x="10762" y="11978"/>
                  </a:cubicBezTo>
                  <a:cubicBezTo>
                    <a:pt x="9450" y="12175"/>
                    <a:pt x="7835" y="13353"/>
                    <a:pt x="7532" y="13942"/>
                  </a:cubicBezTo>
                  <a:cubicBezTo>
                    <a:pt x="7229" y="14531"/>
                    <a:pt x="8239" y="14531"/>
                    <a:pt x="10055" y="13942"/>
                  </a:cubicBezTo>
                  <a:cubicBezTo>
                    <a:pt x="11872" y="13353"/>
                    <a:pt x="14496" y="12175"/>
                    <a:pt x="16212" y="10996"/>
                  </a:cubicBezTo>
                  <a:cubicBezTo>
                    <a:pt x="17928" y="9818"/>
                    <a:pt x="18736" y="8640"/>
                    <a:pt x="19240" y="7069"/>
                  </a:cubicBezTo>
                  <a:cubicBezTo>
                    <a:pt x="19745" y="5498"/>
                    <a:pt x="19947" y="3535"/>
                    <a:pt x="19543" y="2160"/>
                  </a:cubicBezTo>
                  <a:cubicBezTo>
                    <a:pt x="19139" y="785"/>
                    <a:pt x="18130" y="0"/>
                    <a:pt x="16414" y="0"/>
                  </a:cubicBezTo>
                  <a:cubicBezTo>
                    <a:pt x="14698" y="0"/>
                    <a:pt x="12276" y="785"/>
                    <a:pt x="10762" y="2160"/>
                  </a:cubicBezTo>
                  <a:cubicBezTo>
                    <a:pt x="9248" y="3535"/>
                    <a:pt x="8642" y="5498"/>
                    <a:pt x="8743" y="7069"/>
                  </a:cubicBezTo>
                  <a:cubicBezTo>
                    <a:pt x="8844" y="8640"/>
                    <a:pt x="9652" y="9818"/>
                    <a:pt x="11065" y="10407"/>
                  </a:cubicBezTo>
                  <a:cubicBezTo>
                    <a:pt x="12478" y="10996"/>
                    <a:pt x="14496" y="10996"/>
                    <a:pt x="16010" y="10604"/>
                  </a:cubicBezTo>
                  <a:cubicBezTo>
                    <a:pt x="17524" y="10211"/>
                    <a:pt x="18534" y="9425"/>
                    <a:pt x="19039" y="8051"/>
                  </a:cubicBezTo>
                  <a:cubicBezTo>
                    <a:pt x="19543" y="6676"/>
                    <a:pt x="19543" y="4713"/>
                    <a:pt x="18938" y="3142"/>
                  </a:cubicBezTo>
                  <a:cubicBezTo>
                    <a:pt x="18332" y="1571"/>
                    <a:pt x="17121" y="393"/>
                    <a:pt x="15102" y="393"/>
                  </a:cubicBezTo>
                  <a:cubicBezTo>
                    <a:pt x="13083" y="393"/>
                    <a:pt x="10257" y="1571"/>
                    <a:pt x="8339" y="2749"/>
                  </a:cubicBezTo>
                  <a:cubicBezTo>
                    <a:pt x="6422" y="3927"/>
                    <a:pt x="5412" y="5105"/>
                    <a:pt x="4807" y="6676"/>
                  </a:cubicBezTo>
                  <a:cubicBezTo>
                    <a:pt x="4201" y="8247"/>
                    <a:pt x="3999" y="10211"/>
                    <a:pt x="4403" y="11389"/>
                  </a:cubicBezTo>
                  <a:cubicBezTo>
                    <a:pt x="4807" y="12567"/>
                    <a:pt x="5816" y="12960"/>
                    <a:pt x="8138" y="12764"/>
                  </a:cubicBezTo>
                  <a:cubicBezTo>
                    <a:pt x="10459" y="12567"/>
                    <a:pt x="14093" y="11782"/>
                    <a:pt x="16313" y="10800"/>
                  </a:cubicBezTo>
                  <a:cubicBezTo>
                    <a:pt x="18534" y="9818"/>
                    <a:pt x="19341" y="8640"/>
                    <a:pt x="19341" y="7265"/>
                  </a:cubicBezTo>
                  <a:cubicBezTo>
                    <a:pt x="19341" y="5891"/>
                    <a:pt x="18534" y="4320"/>
                    <a:pt x="15708" y="4124"/>
                  </a:cubicBezTo>
                  <a:cubicBezTo>
                    <a:pt x="12881" y="3927"/>
                    <a:pt x="8037" y="5105"/>
                    <a:pt x="5110" y="6087"/>
                  </a:cubicBezTo>
                  <a:cubicBezTo>
                    <a:pt x="2182" y="7069"/>
                    <a:pt x="1173" y="7855"/>
                    <a:pt x="567" y="9229"/>
                  </a:cubicBezTo>
                  <a:cubicBezTo>
                    <a:pt x="-38" y="10604"/>
                    <a:pt x="-240" y="12567"/>
                    <a:pt x="366" y="13745"/>
                  </a:cubicBezTo>
                  <a:cubicBezTo>
                    <a:pt x="971" y="14924"/>
                    <a:pt x="2384" y="15316"/>
                    <a:pt x="5614" y="15513"/>
                  </a:cubicBezTo>
                  <a:cubicBezTo>
                    <a:pt x="8844" y="15709"/>
                    <a:pt x="13891" y="15709"/>
                    <a:pt x="17020" y="15120"/>
                  </a:cubicBezTo>
                  <a:cubicBezTo>
                    <a:pt x="20149" y="14531"/>
                    <a:pt x="21360" y="13353"/>
                    <a:pt x="21360" y="12567"/>
                  </a:cubicBezTo>
                  <a:cubicBezTo>
                    <a:pt x="21360" y="11782"/>
                    <a:pt x="20149" y="11389"/>
                    <a:pt x="17121" y="10996"/>
                  </a:cubicBezTo>
                  <a:cubicBezTo>
                    <a:pt x="14093" y="10604"/>
                    <a:pt x="9248" y="10211"/>
                    <a:pt x="6321" y="10211"/>
                  </a:cubicBezTo>
                  <a:cubicBezTo>
                    <a:pt x="3394" y="10211"/>
                    <a:pt x="2384" y="10604"/>
                    <a:pt x="2384" y="11193"/>
                  </a:cubicBezTo>
                  <a:cubicBezTo>
                    <a:pt x="2384" y="11782"/>
                    <a:pt x="3394" y="12567"/>
                    <a:pt x="4504" y="12960"/>
                  </a:cubicBezTo>
                  <a:cubicBezTo>
                    <a:pt x="5614" y="13353"/>
                    <a:pt x="6825" y="13353"/>
                    <a:pt x="8037" y="13353"/>
                  </a:cubicBezTo>
                  <a:cubicBezTo>
                    <a:pt x="9248" y="13353"/>
                    <a:pt x="10459" y="13353"/>
                    <a:pt x="10459" y="13156"/>
                  </a:cubicBezTo>
                  <a:cubicBezTo>
                    <a:pt x="10459" y="12960"/>
                    <a:pt x="9248" y="12567"/>
                    <a:pt x="7633" y="12567"/>
                  </a:cubicBezTo>
                  <a:cubicBezTo>
                    <a:pt x="6018" y="12567"/>
                    <a:pt x="3999" y="12960"/>
                    <a:pt x="2586" y="13942"/>
                  </a:cubicBezTo>
                  <a:cubicBezTo>
                    <a:pt x="1173" y="14924"/>
                    <a:pt x="366" y="16495"/>
                    <a:pt x="467" y="17869"/>
                  </a:cubicBezTo>
                  <a:cubicBezTo>
                    <a:pt x="567" y="19244"/>
                    <a:pt x="1577" y="20422"/>
                    <a:pt x="3898" y="21011"/>
                  </a:cubicBezTo>
                  <a:cubicBezTo>
                    <a:pt x="6220" y="21600"/>
                    <a:pt x="9853" y="21600"/>
                    <a:pt x="12175" y="21207"/>
                  </a:cubicBezTo>
                  <a:cubicBezTo>
                    <a:pt x="14496" y="20815"/>
                    <a:pt x="15506" y="20029"/>
                    <a:pt x="16212" y="18655"/>
                  </a:cubicBezTo>
                  <a:cubicBezTo>
                    <a:pt x="16919" y="17280"/>
                    <a:pt x="17323" y="15316"/>
                    <a:pt x="16919" y="13942"/>
                  </a:cubicBezTo>
                  <a:cubicBezTo>
                    <a:pt x="16515" y="12567"/>
                    <a:pt x="15304" y="11782"/>
                    <a:pt x="13487" y="11389"/>
                  </a:cubicBezTo>
                  <a:cubicBezTo>
                    <a:pt x="11670" y="10996"/>
                    <a:pt x="9248" y="10996"/>
                    <a:pt x="7431" y="11193"/>
                  </a:cubicBezTo>
                  <a:cubicBezTo>
                    <a:pt x="5614" y="11389"/>
                    <a:pt x="4403" y="11782"/>
                    <a:pt x="4302" y="12371"/>
                  </a:cubicBezTo>
                  <a:cubicBezTo>
                    <a:pt x="4201" y="12960"/>
                    <a:pt x="5210" y="13745"/>
                    <a:pt x="6825" y="13942"/>
                  </a:cubicBezTo>
                  <a:cubicBezTo>
                    <a:pt x="8440" y="14138"/>
                    <a:pt x="10661" y="13745"/>
                    <a:pt x="13083" y="12960"/>
                  </a:cubicBezTo>
                  <a:cubicBezTo>
                    <a:pt x="15506" y="12175"/>
                    <a:pt x="18130" y="10996"/>
                    <a:pt x="18837" y="10211"/>
                  </a:cubicBezTo>
                  <a:cubicBezTo>
                    <a:pt x="19543" y="9425"/>
                    <a:pt x="18332" y="9033"/>
                    <a:pt x="16111" y="8836"/>
                  </a:cubicBezTo>
                  <a:cubicBezTo>
                    <a:pt x="13891" y="8640"/>
                    <a:pt x="10661" y="8640"/>
                    <a:pt x="8541" y="9033"/>
                  </a:cubicBezTo>
                  <a:cubicBezTo>
                    <a:pt x="6422" y="9425"/>
                    <a:pt x="5412" y="10211"/>
                    <a:pt x="5210" y="11389"/>
                  </a:cubicBezTo>
                  <a:cubicBezTo>
                    <a:pt x="5009" y="12567"/>
                    <a:pt x="5614" y="14138"/>
                    <a:pt x="6220" y="15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819149" y="3331783"/>
              <a:ext cx="296532" cy="26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863" fill="norm" stroke="1" extrusionOk="0">
                  <a:moveTo>
                    <a:pt x="15166" y="6062"/>
                  </a:moveTo>
                  <a:cubicBezTo>
                    <a:pt x="14860" y="4234"/>
                    <a:pt x="14553" y="2407"/>
                    <a:pt x="13404" y="1244"/>
                  </a:cubicBezTo>
                  <a:cubicBezTo>
                    <a:pt x="12255" y="80"/>
                    <a:pt x="10264" y="-418"/>
                    <a:pt x="8196" y="413"/>
                  </a:cubicBezTo>
                  <a:cubicBezTo>
                    <a:pt x="6128" y="1244"/>
                    <a:pt x="3983" y="3404"/>
                    <a:pt x="2451" y="6145"/>
                  </a:cubicBezTo>
                  <a:cubicBezTo>
                    <a:pt x="919" y="8887"/>
                    <a:pt x="0" y="12210"/>
                    <a:pt x="0" y="14702"/>
                  </a:cubicBezTo>
                  <a:cubicBezTo>
                    <a:pt x="0" y="17194"/>
                    <a:pt x="919" y="18856"/>
                    <a:pt x="2834" y="19853"/>
                  </a:cubicBezTo>
                  <a:cubicBezTo>
                    <a:pt x="4749" y="20850"/>
                    <a:pt x="7660" y="21182"/>
                    <a:pt x="10647" y="20517"/>
                  </a:cubicBezTo>
                  <a:cubicBezTo>
                    <a:pt x="13634" y="19853"/>
                    <a:pt x="16698" y="18191"/>
                    <a:pt x="18536" y="17028"/>
                  </a:cubicBezTo>
                  <a:cubicBezTo>
                    <a:pt x="20374" y="15865"/>
                    <a:pt x="20987" y="15200"/>
                    <a:pt x="21294" y="13871"/>
                  </a:cubicBezTo>
                  <a:cubicBezTo>
                    <a:pt x="21600" y="12542"/>
                    <a:pt x="21600" y="10548"/>
                    <a:pt x="20298" y="8139"/>
                  </a:cubicBezTo>
                  <a:cubicBezTo>
                    <a:pt x="18996" y="5730"/>
                    <a:pt x="16391" y="2905"/>
                    <a:pt x="14094" y="1742"/>
                  </a:cubicBezTo>
                  <a:cubicBezTo>
                    <a:pt x="11796" y="579"/>
                    <a:pt x="9804" y="1077"/>
                    <a:pt x="7813" y="1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7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814733" y="2353100"/>
              <a:ext cx="1183217" cy="554256"/>
            </a:xfrm>
            <a:prstGeom prst="rect">
              <a:avLst/>
            </a:prstGeom>
            <a:effectLst/>
          </p:spPr>
        </p:pic>
        <p:pic>
          <p:nvPicPr>
            <p:cNvPr id="207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007387" y="1847559"/>
              <a:ext cx="1828764" cy="793097"/>
            </a:xfrm>
            <a:prstGeom prst="rect">
              <a:avLst/>
            </a:prstGeom>
            <a:effectLst/>
          </p:spPr>
        </p:pic>
        <p:pic>
          <p:nvPicPr>
            <p:cNvPr id="207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045450" y="1486780"/>
              <a:ext cx="1949501" cy="834133"/>
            </a:xfrm>
            <a:prstGeom prst="rect">
              <a:avLst/>
            </a:prstGeom>
            <a:effectLst/>
          </p:spPr>
        </p:pic>
        <p:pic>
          <p:nvPicPr>
            <p:cNvPr id="208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089900" y="1078555"/>
              <a:ext cx="1560116" cy="545155"/>
            </a:xfrm>
            <a:prstGeom prst="rect">
              <a:avLst/>
            </a:prstGeom>
            <a:effectLst/>
          </p:spPr>
        </p:pic>
        <p:pic>
          <p:nvPicPr>
            <p:cNvPr id="208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918197" y="604920"/>
              <a:ext cx="1175003" cy="359336"/>
            </a:xfrm>
            <a:prstGeom prst="rect">
              <a:avLst/>
            </a:prstGeom>
            <a:effectLst/>
          </p:spPr>
        </p:pic>
        <p:pic>
          <p:nvPicPr>
            <p:cNvPr id="208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229600" y="550997"/>
              <a:ext cx="831850" cy="210059"/>
            </a:xfrm>
            <a:prstGeom prst="rect">
              <a:avLst/>
            </a:prstGeom>
            <a:effectLst/>
          </p:spPr>
        </p:pic>
        <p:pic>
          <p:nvPicPr>
            <p:cNvPr id="208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962400" y="2443805"/>
              <a:ext cx="558800" cy="584201"/>
            </a:xfrm>
            <a:prstGeom prst="rect">
              <a:avLst/>
            </a:prstGeom>
            <a:effectLst/>
          </p:spPr>
        </p:pic>
        <p:pic>
          <p:nvPicPr>
            <p:cNvPr id="208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079999" y="1764355"/>
              <a:ext cx="819151" cy="1174751"/>
            </a:xfrm>
            <a:prstGeom prst="rect">
              <a:avLst/>
            </a:prstGeom>
            <a:effectLst/>
          </p:spPr>
        </p:pic>
        <p:pic>
          <p:nvPicPr>
            <p:cNvPr id="209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949950" y="1218255"/>
              <a:ext cx="812800" cy="1225551"/>
            </a:xfrm>
            <a:prstGeom prst="rect">
              <a:avLst/>
            </a:prstGeom>
            <a:effectLst/>
          </p:spPr>
        </p:pic>
        <p:pic>
          <p:nvPicPr>
            <p:cNvPr id="209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430717" y="481655"/>
              <a:ext cx="1074984" cy="1962202"/>
            </a:xfrm>
            <a:prstGeom prst="rect">
              <a:avLst/>
            </a:prstGeom>
            <a:effectLst/>
          </p:spPr>
        </p:pic>
        <p:pic>
          <p:nvPicPr>
            <p:cNvPr id="209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731000" y="1370655"/>
              <a:ext cx="723900" cy="1428751"/>
            </a:xfrm>
            <a:prstGeom prst="rect">
              <a:avLst/>
            </a:prstGeom>
            <a:effectLst/>
          </p:spPr>
        </p:pic>
        <p:pic>
          <p:nvPicPr>
            <p:cNvPr id="2097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143750" y="1738955"/>
              <a:ext cx="774700" cy="1035051"/>
            </a:xfrm>
            <a:prstGeom prst="rect">
              <a:avLst/>
            </a:prstGeom>
            <a:effectLst/>
          </p:spPr>
        </p:pic>
        <p:pic>
          <p:nvPicPr>
            <p:cNvPr id="209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136720" y="4698419"/>
              <a:ext cx="1051050" cy="151674"/>
            </a:xfrm>
            <a:prstGeom prst="rect">
              <a:avLst/>
            </a:prstGeom>
            <a:effectLst/>
          </p:spPr>
        </p:pic>
        <p:pic>
          <p:nvPicPr>
            <p:cNvPr id="210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546350" y="4806917"/>
              <a:ext cx="476250" cy="166306"/>
            </a:xfrm>
            <a:prstGeom prst="rect">
              <a:avLst/>
            </a:prstGeom>
            <a:effectLst/>
          </p:spPr>
        </p:pic>
        <p:sp>
          <p:nvSpPr>
            <p:cNvPr id="2103" name="Line"/>
            <p:cNvSpPr/>
            <p:nvPr/>
          </p:nvSpPr>
          <p:spPr>
            <a:xfrm>
              <a:off x="8280399" y="3309114"/>
              <a:ext cx="4108451" cy="30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779"/>
                  </a:moveTo>
                  <a:cubicBezTo>
                    <a:pt x="134" y="3629"/>
                    <a:pt x="267" y="6479"/>
                    <a:pt x="451" y="9404"/>
                  </a:cubicBezTo>
                  <a:cubicBezTo>
                    <a:pt x="634" y="12329"/>
                    <a:pt x="868" y="15329"/>
                    <a:pt x="1163" y="16604"/>
                  </a:cubicBezTo>
                  <a:cubicBezTo>
                    <a:pt x="1458" y="17879"/>
                    <a:pt x="1814" y="17429"/>
                    <a:pt x="2159" y="16454"/>
                  </a:cubicBezTo>
                  <a:cubicBezTo>
                    <a:pt x="2504" y="15479"/>
                    <a:pt x="2838" y="13979"/>
                    <a:pt x="3194" y="12254"/>
                  </a:cubicBezTo>
                  <a:cubicBezTo>
                    <a:pt x="3550" y="10529"/>
                    <a:pt x="3928" y="8579"/>
                    <a:pt x="4301" y="6779"/>
                  </a:cubicBezTo>
                  <a:cubicBezTo>
                    <a:pt x="4674" y="4979"/>
                    <a:pt x="5041" y="3329"/>
                    <a:pt x="5425" y="2129"/>
                  </a:cubicBezTo>
                  <a:cubicBezTo>
                    <a:pt x="5809" y="929"/>
                    <a:pt x="6210" y="179"/>
                    <a:pt x="6599" y="29"/>
                  </a:cubicBezTo>
                  <a:cubicBezTo>
                    <a:pt x="6989" y="-121"/>
                    <a:pt x="7367" y="329"/>
                    <a:pt x="7751" y="1004"/>
                  </a:cubicBezTo>
                  <a:cubicBezTo>
                    <a:pt x="8135" y="1679"/>
                    <a:pt x="8524" y="2579"/>
                    <a:pt x="8914" y="3404"/>
                  </a:cubicBezTo>
                  <a:cubicBezTo>
                    <a:pt x="9303" y="4229"/>
                    <a:pt x="9693" y="4979"/>
                    <a:pt x="10077" y="5579"/>
                  </a:cubicBezTo>
                  <a:cubicBezTo>
                    <a:pt x="10461" y="6179"/>
                    <a:pt x="10839" y="6629"/>
                    <a:pt x="11206" y="7154"/>
                  </a:cubicBezTo>
                  <a:cubicBezTo>
                    <a:pt x="11573" y="7679"/>
                    <a:pt x="11930" y="8279"/>
                    <a:pt x="12291" y="8954"/>
                  </a:cubicBezTo>
                  <a:cubicBezTo>
                    <a:pt x="12653" y="9629"/>
                    <a:pt x="13020" y="10379"/>
                    <a:pt x="13393" y="11204"/>
                  </a:cubicBezTo>
                  <a:cubicBezTo>
                    <a:pt x="13766" y="12029"/>
                    <a:pt x="14144" y="12929"/>
                    <a:pt x="14489" y="14054"/>
                  </a:cubicBezTo>
                  <a:cubicBezTo>
                    <a:pt x="14834" y="15179"/>
                    <a:pt x="15146" y="16529"/>
                    <a:pt x="15491" y="17729"/>
                  </a:cubicBezTo>
                  <a:cubicBezTo>
                    <a:pt x="15836" y="18929"/>
                    <a:pt x="16214" y="19979"/>
                    <a:pt x="16626" y="20579"/>
                  </a:cubicBezTo>
                  <a:cubicBezTo>
                    <a:pt x="17037" y="21179"/>
                    <a:pt x="17483" y="21329"/>
                    <a:pt x="17944" y="21404"/>
                  </a:cubicBezTo>
                  <a:cubicBezTo>
                    <a:pt x="18406" y="21479"/>
                    <a:pt x="18885" y="21479"/>
                    <a:pt x="19319" y="21254"/>
                  </a:cubicBezTo>
                  <a:cubicBezTo>
                    <a:pt x="19753" y="21029"/>
                    <a:pt x="20142" y="20579"/>
                    <a:pt x="20493" y="19829"/>
                  </a:cubicBezTo>
                  <a:cubicBezTo>
                    <a:pt x="20843" y="19079"/>
                    <a:pt x="21155" y="18029"/>
                    <a:pt x="21333" y="17129"/>
                  </a:cubicBezTo>
                  <a:cubicBezTo>
                    <a:pt x="21511" y="16229"/>
                    <a:pt x="21555" y="15479"/>
                    <a:pt x="21600" y="14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422400" y="3199455"/>
              <a:ext cx="6026150" cy="532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19389"/>
                  </a:moveTo>
                  <a:cubicBezTo>
                    <a:pt x="30" y="19134"/>
                    <a:pt x="61" y="18879"/>
                    <a:pt x="133" y="19219"/>
                  </a:cubicBezTo>
                  <a:cubicBezTo>
                    <a:pt x="205" y="19559"/>
                    <a:pt x="319" y="20494"/>
                    <a:pt x="474" y="21005"/>
                  </a:cubicBezTo>
                  <a:cubicBezTo>
                    <a:pt x="630" y="21515"/>
                    <a:pt x="827" y="21600"/>
                    <a:pt x="1051" y="20877"/>
                  </a:cubicBezTo>
                  <a:cubicBezTo>
                    <a:pt x="1275" y="20154"/>
                    <a:pt x="1525" y="18624"/>
                    <a:pt x="1741" y="17220"/>
                  </a:cubicBezTo>
                  <a:cubicBezTo>
                    <a:pt x="1957" y="15817"/>
                    <a:pt x="2140" y="14542"/>
                    <a:pt x="2344" y="13734"/>
                  </a:cubicBezTo>
                  <a:cubicBezTo>
                    <a:pt x="2549" y="12926"/>
                    <a:pt x="2777" y="12586"/>
                    <a:pt x="3001" y="12883"/>
                  </a:cubicBezTo>
                  <a:cubicBezTo>
                    <a:pt x="3224" y="13181"/>
                    <a:pt x="3444" y="14117"/>
                    <a:pt x="3683" y="14499"/>
                  </a:cubicBezTo>
                  <a:cubicBezTo>
                    <a:pt x="3922" y="14882"/>
                    <a:pt x="4180" y="14712"/>
                    <a:pt x="4435" y="14244"/>
                  </a:cubicBezTo>
                  <a:cubicBezTo>
                    <a:pt x="4689" y="13776"/>
                    <a:pt x="4939" y="13011"/>
                    <a:pt x="5182" y="12288"/>
                  </a:cubicBezTo>
                  <a:cubicBezTo>
                    <a:pt x="5425" y="11565"/>
                    <a:pt x="5660" y="10885"/>
                    <a:pt x="5922" y="10672"/>
                  </a:cubicBezTo>
                  <a:cubicBezTo>
                    <a:pt x="6183" y="10460"/>
                    <a:pt x="6472" y="10715"/>
                    <a:pt x="6741" y="10885"/>
                  </a:cubicBezTo>
                  <a:cubicBezTo>
                    <a:pt x="7010" y="11055"/>
                    <a:pt x="7261" y="11140"/>
                    <a:pt x="7522" y="11055"/>
                  </a:cubicBezTo>
                  <a:cubicBezTo>
                    <a:pt x="7784" y="10970"/>
                    <a:pt x="8057" y="10715"/>
                    <a:pt x="8342" y="10375"/>
                  </a:cubicBezTo>
                  <a:cubicBezTo>
                    <a:pt x="8626" y="10035"/>
                    <a:pt x="8922" y="9609"/>
                    <a:pt x="9222" y="9227"/>
                  </a:cubicBezTo>
                  <a:cubicBezTo>
                    <a:pt x="9522" y="8844"/>
                    <a:pt x="9825" y="8504"/>
                    <a:pt x="10121" y="8249"/>
                  </a:cubicBezTo>
                  <a:cubicBezTo>
                    <a:pt x="10417" y="7994"/>
                    <a:pt x="10705" y="7824"/>
                    <a:pt x="10993" y="7739"/>
                  </a:cubicBezTo>
                  <a:cubicBezTo>
                    <a:pt x="11282" y="7654"/>
                    <a:pt x="11570" y="7654"/>
                    <a:pt x="11858" y="7654"/>
                  </a:cubicBezTo>
                  <a:cubicBezTo>
                    <a:pt x="12147" y="7654"/>
                    <a:pt x="12435" y="7654"/>
                    <a:pt x="12750" y="7654"/>
                  </a:cubicBezTo>
                  <a:cubicBezTo>
                    <a:pt x="13065" y="7654"/>
                    <a:pt x="13406" y="7654"/>
                    <a:pt x="13740" y="7654"/>
                  </a:cubicBezTo>
                  <a:cubicBezTo>
                    <a:pt x="14074" y="7654"/>
                    <a:pt x="14400" y="7654"/>
                    <a:pt x="14711" y="7824"/>
                  </a:cubicBezTo>
                  <a:cubicBezTo>
                    <a:pt x="15022" y="7994"/>
                    <a:pt x="15318" y="8334"/>
                    <a:pt x="15618" y="8631"/>
                  </a:cubicBezTo>
                  <a:cubicBezTo>
                    <a:pt x="15917" y="8929"/>
                    <a:pt x="16221" y="9184"/>
                    <a:pt x="16509" y="9184"/>
                  </a:cubicBezTo>
                  <a:cubicBezTo>
                    <a:pt x="16797" y="9184"/>
                    <a:pt x="17071" y="8929"/>
                    <a:pt x="17351" y="8504"/>
                  </a:cubicBezTo>
                  <a:cubicBezTo>
                    <a:pt x="17632" y="8079"/>
                    <a:pt x="17920" y="7483"/>
                    <a:pt x="18224" y="6761"/>
                  </a:cubicBezTo>
                  <a:cubicBezTo>
                    <a:pt x="18527" y="6038"/>
                    <a:pt x="18846" y="5187"/>
                    <a:pt x="19149" y="4380"/>
                  </a:cubicBezTo>
                  <a:cubicBezTo>
                    <a:pt x="19453" y="3572"/>
                    <a:pt x="19741" y="2806"/>
                    <a:pt x="20037" y="2126"/>
                  </a:cubicBezTo>
                  <a:cubicBezTo>
                    <a:pt x="20333" y="1446"/>
                    <a:pt x="20636" y="850"/>
                    <a:pt x="20898" y="510"/>
                  </a:cubicBezTo>
                  <a:cubicBezTo>
                    <a:pt x="21160" y="170"/>
                    <a:pt x="21380" y="8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0" y="3393312"/>
              <a:ext cx="825500" cy="19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1017"/>
                  </a:moveTo>
                  <a:cubicBezTo>
                    <a:pt x="1606" y="10068"/>
                    <a:pt x="3212" y="9118"/>
                    <a:pt x="4957" y="7931"/>
                  </a:cubicBezTo>
                  <a:cubicBezTo>
                    <a:pt x="6702" y="6745"/>
                    <a:pt x="8585" y="5320"/>
                    <a:pt x="10468" y="4134"/>
                  </a:cubicBezTo>
                  <a:cubicBezTo>
                    <a:pt x="12351" y="2947"/>
                    <a:pt x="14234" y="1997"/>
                    <a:pt x="15452" y="1404"/>
                  </a:cubicBezTo>
                  <a:cubicBezTo>
                    <a:pt x="16671" y="810"/>
                    <a:pt x="17225" y="573"/>
                    <a:pt x="17751" y="336"/>
                  </a:cubicBezTo>
                  <a:cubicBezTo>
                    <a:pt x="18277" y="98"/>
                    <a:pt x="18775" y="-139"/>
                    <a:pt x="18886" y="98"/>
                  </a:cubicBezTo>
                  <a:cubicBezTo>
                    <a:pt x="18997" y="336"/>
                    <a:pt x="18720" y="1048"/>
                    <a:pt x="17529" y="2947"/>
                  </a:cubicBezTo>
                  <a:cubicBezTo>
                    <a:pt x="16338" y="4846"/>
                    <a:pt x="14234" y="7931"/>
                    <a:pt x="12212" y="10542"/>
                  </a:cubicBezTo>
                  <a:cubicBezTo>
                    <a:pt x="10191" y="13153"/>
                    <a:pt x="8252" y="15290"/>
                    <a:pt x="7089" y="16476"/>
                  </a:cubicBezTo>
                  <a:cubicBezTo>
                    <a:pt x="5926" y="17663"/>
                    <a:pt x="5538" y="17901"/>
                    <a:pt x="5483" y="17663"/>
                  </a:cubicBezTo>
                  <a:cubicBezTo>
                    <a:pt x="5428" y="17426"/>
                    <a:pt x="5705" y="16714"/>
                    <a:pt x="6674" y="14934"/>
                  </a:cubicBezTo>
                  <a:cubicBezTo>
                    <a:pt x="7643" y="13153"/>
                    <a:pt x="9305" y="10305"/>
                    <a:pt x="11077" y="8050"/>
                  </a:cubicBezTo>
                  <a:cubicBezTo>
                    <a:pt x="12849" y="5795"/>
                    <a:pt x="14732" y="4134"/>
                    <a:pt x="15812" y="3303"/>
                  </a:cubicBezTo>
                  <a:cubicBezTo>
                    <a:pt x="16892" y="2472"/>
                    <a:pt x="17169" y="2472"/>
                    <a:pt x="17197" y="2828"/>
                  </a:cubicBezTo>
                  <a:cubicBezTo>
                    <a:pt x="17225" y="3184"/>
                    <a:pt x="17003" y="3896"/>
                    <a:pt x="16006" y="5439"/>
                  </a:cubicBezTo>
                  <a:cubicBezTo>
                    <a:pt x="15009" y="6982"/>
                    <a:pt x="13237" y="9356"/>
                    <a:pt x="11298" y="11610"/>
                  </a:cubicBezTo>
                  <a:cubicBezTo>
                    <a:pt x="9360" y="13865"/>
                    <a:pt x="7255" y="16002"/>
                    <a:pt x="5843" y="17545"/>
                  </a:cubicBezTo>
                  <a:cubicBezTo>
                    <a:pt x="4431" y="19087"/>
                    <a:pt x="3711" y="20037"/>
                    <a:pt x="3185" y="20630"/>
                  </a:cubicBezTo>
                  <a:cubicBezTo>
                    <a:pt x="2658" y="21224"/>
                    <a:pt x="2326" y="21461"/>
                    <a:pt x="2271" y="21224"/>
                  </a:cubicBezTo>
                  <a:cubicBezTo>
                    <a:pt x="2215" y="20986"/>
                    <a:pt x="2437" y="20274"/>
                    <a:pt x="3545" y="18257"/>
                  </a:cubicBezTo>
                  <a:cubicBezTo>
                    <a:pt x="4652" y="16239"/>
                    <a:pt x="6646" y="12916"/>
                    <a:pt x="8391" y="10424"/>
                  </a:cubicBezTo>
                  <a:cubicBezTo>
                    <a:pt x="10135" y="7931"/>
                    <a:pt x="11631" y="6270"/>
                    <a:pt x="12628" y="5202"/>
                  </a:cubicBezTo>
                  <a:cubicBezTo>
                    <a:pt x="13625" y="4134"/>
                    <a:pt x="14123" y="3659"/>
                    <a:pt x="14511" y="3659"/>
                  </a:cubicBezTo>
                  <a:cubicBezTo>
                    <a:pt x="14898" y="3659"/>
                    <a:pt x="15175" y="4134"/>
                    <a:pt x="15120" y="4846"/>
                  </a:cubicBezTo>
                  <a:cubicBezTo>
                    <a:pt x="15065" y="5558"/>
                    <a:pt x="14677" y="6507"/>
                    <a:pt x="13652" y="8406"/>
                  </a:cubicBezTo>
                  <a:cubicBezTo>
                    <a:pt x="12628" y="10305"/>
                    <a:pt x="10966" y="13153"/>
                    <a:pt x="9942" y="14815"/>
                  </a:cubicBezTo>
                  <a:cubicBezTo>
                    <a:pt x="8917" y="16476"/>
                    <a:pt x="8529" y="16951"/>
                    <a:pt x="8529" y="16832"/>
                  </a:cubicBezTo>
                  <a:cubicBezTo>
                    <a:pt x="8529" y="16714"/>
                    <a:pt x="8917" y="16002"/>
                    <a:pt x="10108" y="13865"/>
                  </a:cubicBezTo>
                  <a:cubicBezTo>
                    <a:pt x="11298" y="11729"/>
                    <a:pt x="13292" y="8169"/>
                    <a:pt x="15148" y="5558"/>
                  </a:cubicBezTo>
                  <a:cubicBezTo>
                    <a:pt x="17003" y="2947"/>
                    <a:pt x="18720" y="1285"/>
                    <a:pt x="19772" y="573"/>
                  </a:cubicBezTo>
                  <a:cubicBezTo>
                    <a:pt x="20825" y="-139"/>
                    <a:pt x="21212" y="98"/>
                    <a:pt x="21600" y="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635249" y="4933005"/>
              <a:ext cx="363083" cy="8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07" fill="norm" stroke="1" extrusionOk="0">
                  <a:moveTo>
                    <a:pt x="0" y="20057"/>
                  </a:moveTo>
                  <a:cubicBezTo>
                    <a:pt x="123" y="17486"/>
                    <a:pt x="245" y="14914"/>
                    <a:pt x="1043" y="12600"/>
                  </a:cubicBezTo>
                  <a:cubicBezTo>
                    <a:pt x="1841" y="10286"/>
                    <a:pt x="3314" y="8229"/>
                    <a:pt x="5768" y="6171"/>
                  </a:cubicBezTo>
                  <a:cubicBezTo>
                    <a:pt x="8223" y="4114"/>
                    <a:pt x="11659" y="2057"/>
                    <a:pt x="13684" y="1029"/>
                  </a:cubicBezTo>
                  <a:cubicBezTo>
                    <a:pt x="15709" y="0"/>
                    <a:pt x="16323" y="0"/>
                    <a:pt x="16936" y="0"/>
                  </a:cubicBezTo>
                  <a:cubicBezTo>
                    <a:pt x="17550" y="0"/>
                    <a:pt x="18164" y="0"/>
                    <a:pt x="18102" y="514"/>
                  </a:cubicBezTo>
                  <a:cubicBezTo>
                    <a:pt x="18041" y="1029"/>
                    <a:pt x="17304" y="2057"/>
                    <a:pt x="15095" y="3086"/>
                  </a:cubicBezTo>
                  <a:cubicBezTo>
                    <a:pt x="12886" y="4114"/>
                    <a:pt x="9204" y="5143"/>
                    <a:pt x="6811" y="6171"/>
                  </a:cubicBezTo>
                  <a:cubicBezTo>
                    <a:pt x="4418" y="7200"/>
                    <a:pt x="3314" y="8229"/>
                    <a:pt x="2270" y="9000"/>
                  </a:cubicBezTo>
                  <a:cubicBezTo>
                    <a:pt x="1227" y="9771"/>
                    <a:pt x="245" y="10286"/>
                    <a:pt x="368" y="10286"/>
                  </a:cubicBezTo>
                  <a:cubicBezTo>
                    <a:pt x="491" y="10286"/>
                    <a:pt x="1718" y="9771"/>
                    <a:pt x="4786" y="8486"/>
                  </a:cubicBezTo>
                  <a:cubicBezTo>
                    <a:pt x="7854" y="7200"/>
                    <a:pt x="12764" y="5143"/>
                    <a:pt x="15586" y="4114"/>
                  </a:cubicBezTo>
                  <a:cubicBezTo>
                    <a:pt x="18409" y="3086"/>
                    <a:pt x="19145" y="3086"/>
                    <a:pt x="19820" y="3343"/>
                  </a:cubicBezTo>
                  <a:cubicBezTo>
                    <a:pt x="20495" y="3600"/>
                    <a:pt x="21109" y="4114"/>
                    <a:pt x="21048" y="5400"/>
                  </a:cubicBezTo>
                  <a:cubicBezTo>
                    <a:pt x="20986" y="6686"/>
                    <a:pt x="20250" y="8743"/>
                    <a:pt x="17918" y="11057"/>
                  </a:cubicBezTo>
                  <a:cubicBezTo>
                    <a:pt x="15586" y="13371"/>
                    <a:pt x="11659" y="15943"/>
                    <a:pt x="8529" y="17743"/>
                  </a:cubicBezTo>
                  <a:cubicBezTo>
                    <a:pt x="5400" y="19543"/>
                    <a:pt x="3068" y="20571"/>
                    <a:pt x="1595" y="21086"/>
                  </a:cubicBezTo>
                  <a:cubicBezTo>
                    <a:pt x="123" y="21600"/>
                    <a:pt x="-491" y="21600"/>
                    <a:pt x="1166" y="20314"/>
                  </a:cubicBezTo>
                  <a:cubicBezTo>
                    <a:pt x="2823" y="19029"/>
                    <a:pt x="6750" y="16457"/>
                    <a:pt x="9818" y="14914"/>
                  </a:cubicBezTo>
                  <a:cubicBezTo>
                    <a:pt x="12886" y="13371"/>
                    <a:pt x="15095" y="12857"/>
                    <a:pt x="16507" y="12600"/>
                  </a:cubicBezTo>
                  <a:cubicBezTo>
                    <a:pt x="17918" y="12343"/>
                    <a:pt x="18532" y="12343"/>
                    <a:pt x="18839" y="13371"/>
                  </a:cubicBezTo>
                  <a:cubicBezTo>
                    <a:pt x="19145" y="14400"/>
                    <a:pt x="19145" y="16457"/>
                    <a:pt x="19145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2101850" y="5047791"/>
              <a:ext cx="330200" cy="17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2215" y="16460"/>
                    <a:pt x="4431" y="11632"/>
                    <a:pt x="5746" y="8582"/>
                  </a:cubicBezTo>
                  <a:cubicBezTo>
                    <a:pt x="7062" y="5533"/>
                    <a:pt x="7477" y="4262"/>
                    <a:pt x="7962" y="3119"/>
                  </a:cubicBezTo>
                  <a:cubicBezTo>
                    <a:pt x="8446" y="1975"/>
                    <a:pt x="9000" y="959"/>
                    <a:pt x="9277" y="1086"/>
                  </a:cubicBezTo>
                  <a:cubicBezTo>
                    <a:pt x="9554" y="1213"/>
                    <a:pt x="9554" y="2483"/>
                    <a:pt x="9415" y="3754"/>
                  </a:cubicBezTo>
                  <a:cubicBezTo>
                    <a:pt x="9277" y="5024"/>
                    <a:pt x="9000" y="6295"/>
                    <a:pt x="8723" y="7947"/>
                  </a:cubicBezTo>
                  <a:cubicBezTo>
                    <a:pt x="8446" y="9599"/>
                    <a:pt x="8169" y="11632"/>
                    <a:pt x="8377" y="12648"/>
                  </a:cubicBezTo>
                  <a:cubicBezTo>
                    <a:pt x="8585" y="13664"/>
                    <a:pt x="9277" y="13664"/>
                    <a:pt x="10246" y="12394"/>
                  </a:cubicBezTo>
                  <a:cubicBezTo>
                    <a:pt x="11215" y="11123"/>
                    <a:pt x="12462" y="8582"/>
                    <a:pt x="13362" y="6676"/>
                  </a:cubicBezTo>
                  <a:cubicBezTo>
                    <a:pt x="14262" y="4770"/>
                    <a:pt x="14815" y="3500"/>
                    <a:pt x="15300" y="2229"/>
                  </a:cubicBezTo>
                  <a:cubicBezTo>
                    <a:pt x="15785" y="959"/>
                    <a:pt x="16200" y="-312"/>
                    <a:pt x="16546" y="69"/>
                  </a:cubicBezTo>
                  <a:cubicBezTo>
                    <a:pt x="16892" y="450"/>
                    <a:pt x="17169" y="2483"/>
                    <a:pt x="18000" y="4516"/>
                  </a:cubicBezTo>
                  <a:cubicBezTo>
                    <a:pt x="18831" y="6549"/>
                    <a:pt x="20215" y="8582"/>
                    <a:pt x="21600" y="10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258397" y="3716699"/>
              <a:ext cx="242760" cy="12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16" fill="norm" stroke="1" extrusionOk="0">
                  <a:moveTo>
                    <a:pt x="9608" y="3765"/>
                  </a:moveTo>
                  <a:cubicBezTo>
                    <a:pt x="8869" y="6952"/>
                    <a:pt x="8131" y="10139"/>
                    <a:pt x="7023" y="12972"/>
                  </a:cubicBezTo>
                  <a:cubicBezTo>
                    <a:pt x="5915" y="15804"/>
                    <a:pt x="4438" y="18283"/>
                    <a:pt x="3238" y="19700"/>
                  </a:cubicBezTo>
                  <a:cubicBezTo>
                    <a:pt x="2038" y="21116"/>
                    <a:pt x="1115" y="21470"/>
                    <a:pt x="561" y="20762"/>
                  </a:cubicBezTo>
                  <a:cubicBezTo>
                    <a:pt x="8" y="20054"/>
                    <a:pt x="-177" y="18283"/>
                    <a:pt x="192" y="15627"/>
                  </a:cubicBezTo>
                  <a:cubicBezTo>
                    <a:pt x="561" y="12972"/>
                    <a:pt x="1485" y="9431"/>
                    <a:pt x="3423" y="7306"/>
                  </a:cubicBezTo>
                  <a:cubicBezTo>
                    <a:pt x="5361" y="5181"/>
                    <a:pt x="8315" y="4473"/>
                    <a:pt x="10623" y="5536"/>
                  </a:cubicBezTo>
                  <a:cubicBezTo>
                    <a:pt x="12931" y="6598"/>
                    <a:pt x="14592" y="9431"/>
                    <a:pt x="15885" y="10847"/>
                  </a:cubicBezTo>
                  <a:cubicBezTo>
                    <a:pt x="17177" y="12263"/>
                    <a:pt x="18100" y="12263"/>
                    <a:pt x="18838" y="11555"/>
                  </a:cubicBezTo>
                  <a:cubicBezTo>
                    <a:pt x="19577" y="10847"/>
                    <a:pt x="20131" y="9431"/>
                    <a:pt x="20592" y="7660"/>
                  </a:cubicBezTo>
                  <a:cubicBezTo>
                    <a:pt x="21054" y="5890"/>
                    <a:pt x="21423" y="3765"/>
                    <a:pt x="20961" y="2349"/>
                  </a:cubicBezTo>
                  <a:cubicBezTo>
                    <a:pt x="20500" y="932"/>
                    <a:pt x="19208" y="224"/>
                    <a:pt x="16438" y="47"/>
                  </a:cubicBezTo>
                  <a:cubicBezTo>
                    <a:pt x="13669" y="-130"/>
                    <a:pt x="9423" y="224"/>
                    <a:pt x="5177" y="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5397499" y="4468235"/>
              <a:ext cx="463551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21028"/>
                  </a:moveTo>
                  <a:cubicBezTo>
                    <a:pt x="2959" y="15628"/>
                    <a:pt x="5918" y="10228"/>
                    <a:pt x="8827" y="6178"/>
                  </a:cubicBezTo>
                  <a:cubicBezTo>
                    <a:pt x="11737" y="2128"/>
                    <a:pt x="14597" y="-572"/>
                    <a:pt x="16718" y="103"/>
                  </a:cubicBezTo>
                  <a:cubicBezTo>
                    <a:pt x="18838" y="778"/>
                    <a:pt x="20219" y="4828"/>
                    <a:pt x="21600" y="8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5486400" y="4526605"/>
              <a:ext cx="361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3" y="18400"/>
                    <a:pt x="7326" y="15200"/>
                    <a:pt x="10926" y="11600"/>
                  </a:cubicBezTo>
                  <a:cubicBezTo>
                    <a:pt x="14526" y="8000"/>
                    <a:pt x="18063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5492750" y="4304355"/>
              <a:ext cx="27305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21" y="2141"/>
                    <a:pt x="16242" y="4281"/>
                    <a:pt x="13312" y="6714"/>
                  </a:cubicBezTo>
                  <a:cubicBezTo>
                    <a:pt x="10381" y="9146"/>
                    <a:pt x="7200" y="11870"/>
                    <a:pt x="4940" y="14400"/>
                  </a:cubicBezTo>
                  <a:cubicBezTo>
                    <a:pt x="2679" y="16930"/>
                    <a:pt x="1340" y="192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496050" y="4224546"/>
              <a:ext cx="342900" cy="8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886"/>
                  </a:moveTo>
                  <a:cubicBezTo>
                    <a:pt x="20533" y="568"/>
                    <a:pt x="19467" y="249"/>
                    <a:pt x="17600" y="90"/>
                  </a:cubicBezTo>
                  <a:cubicBezTo>
                    <a:pt x="15733" y="-69"/>
                    <a:pt x="13067" y="-69"/>
                    <a:pt x="10867" y="515"/>
                  </a:cubicBezTo>
                  <a:cubicBezTo>
                    <a:pt x="8667" y="1099"/>
                    <a:pt x="6933" y="2266"/>
                    <a:pt x="6267" y="3779"/>
                  </a:cubicBezTo>
                  <a:cubicBezTo>
                    <a:pt x="5600" y="5291"/>
                    <a:pt x="6000" y="7149"/>
                    <a:pt x="6933" y="8980"/>
                  </a:cubicBezTo>
                  <a:cubicBezTo>
                    <a:pt x="7867" y="10811"/>
                    <a:pt x="9333" y="12615"/>
                    <a:pt x="10533" y="14181"/>
                  </a:cubicBezTo>
                  <a:cubicBezTo>
                    <a:pt x="11733" y="15746"/>
                    <a:pt x="12667" y="17073"/>
                    <a:pt x="12667" y="18161"/>
                  </a:cubicBezTo>
                  <a:cubicBezTo>
                    <a:pt x="12667" y="19249"/>
                    <a:pt x="11733" y="20098"/>
                    <a:pt x="9867" y="20629"/>
                  </a:cubicBezTo>
                  <a:cubicBezTo>
                    <a:pt x="8000" y="21160"/>
                    <a:pt x="5200" y="21372"/>
                    <a:pt x="3400" y="21451"/>
                  </a:cubicBezTo>
                  <a:cubicBezTo>
                    <a:pt x="1600" y="21531"/>
                    <a:pt x="800" y="21478"/>
                    <a:pt x="400" y="21319"/>
                  </a:cubicBezTo>
                  <a:cubicBezTo>
                    <a:pt x="0" y="21160"/>
                    <a:pt x="0" y="20894"/>
                    <a:pt x="0" y="20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6121400" y="5358455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4400"/>
                    <a:pt x="10080" y="7200"/>
                    <a:pt x="13680" y="3600"/>
                  </a:cubicBezTo>
                  <a:cubicBezTo>
                    <a:pt x="17280" y="0"/>
                    <a:pt x="194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6387621" y="5204621"/>
              <a:ext cx="282790" cy="16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43" fill="norm" stroke="1" extrusionOk="0">
                  <a:moveTo>
                    <a:pt x="14436" y="9093"/>
                  </a:moveTo>
                  <a:cubicBezTo>
                    <a:pt x="12036" y="12603"/>
                    <a:pt x="9636" y="16113"/>
                    <a:pt x="7476" y="18273"/>
                  </a:cubicBezTo>
                  <a:cubicBezTo>
                    <a:pt x="5316" y="20433"/>
                    <a:pt x="3396" y="21243"/>
                    <a:pt x="2116" y="21243"/>
                  </a:cubicBezTo>
                  <a:cubicBezTo>
                    <a:pt x="836" y="21243"/>
                    <a:pt x="196" y="20433"/>
                    <a:pt x="36" y="19353"/>
                  </a:cubicBezTo>
                  <a:cubicBezTo>
                    <a:pt x="-124" y="18273"/>
                    <a:pt x="196" y="16923"/>
                    <a:pt x="2036" y="15438"/>
                  </a:cubicBezTo>
                  <a:cubicBezTo>
                    <a:pt x="3876" y="13953"/>
                    <a:pt x="7236" y="12333"/>
                    <a:pt x="9796" y="11793"/>
                  </a:cubicBezTo>
                  <a:cubicBezTo>
                    <a:pt x="12356" y="11253"/>
                    <a:pt x="14116" y="11793"/>
                    <a:pt x="15236" y="12603"/>
                  </a:cubicBezTo>
                  <a:cubicBezTo>
                    <a:pt x="16356" y="13413"/>
                    <a:pt x="16836" y="14493"/>
                    <a:pt x="17236" y="15708"/>
                  </a:cubicBezTo>
                  <a:cubicBezTo>
                    <a:pt x="17636" y="16923"/>
                    <a:pt x="17956" y="18273"/>
                    <a:pt x="18436" y="18543"/>
                  </a:cubicBezTo>
                  <a:cubicBezTo>
                    <a:pt x="18916" y="18813"/>
                    <a:pt x="19556" y="18003"/>
                    <a:pt x="20116" y="15573"/>
                  </a:cubicBezTo>
                  <a:cubicBezTo>
                    <a:pt x="20676" y="13143"/>
                    <a:pt x="21156" y="9093"/>
                    <a:pt x="21316" y="6258"/>
                  </a:cubicBezTo>
                  <a:cubicBezTo>
                    <a:pt x="21476" y="3423"/>
                    <a:pt x="21316" y="1803"/>
                    <a:pt x="20836" y="858"/>
                  </a:cubicBezTo>
                  <a:cubicBezTo>
                    <a:pt x="20356" y="-87"/>
                    <a:pt x="19556" y="-357"/>
                    <a:pt x="17876" y="588"/>
                  </a:cubicBezTo>
                  <a:cubicBezTo>
                    <a:pt x="16196" y="1533"/>
                    <a:pt x="13636" y="3693"/>
                    <a:pt x="11076" y="5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6432550" y="3926477"/>
              <a:ext cx="387350" cy="25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0" y="21514"/>
                  </a:moveTo>
                  <a:cubicBezTo>
                    <a:pt x="1770" y="20606"/>
                    <a:pt x="3541" y="19699"/>
                    <a:pt x="4839" y="17521"/>
                  </a:cubicBezTo>
                  <a:cubicBezTo>
                    <a:pt x="6138" y="15343"/>
                    <a:pt x="6964" y="11894"/>
                    <a:pt x="7495" y="9171"/>
                  </a:cubicBezTo>
                  <a:cubicBezTo>
                    <a:pt x="8026" y="6448"/>
                    <a:pt x="8262" y="4452"/>
                    <a:pt x="8380" y="2818"/>
                  </a:cubicBezTo>
                  <a:cubicBezTo>
                    <a:pt x="8498" y="1185"/>
                    <a:pt x="8498" y="-86"/>
                    <a:pt x="8380" y="5"/>
                  </a:cubicBezTo>
                  <a:cubicBezTo>
                    <a:pt x="8262" y="96"/>
                    <a:pt x="8026" y="1548"/>
                    <a:pt x="7967" y="3453"/>
                  </a:cubicBezTo>
                  <a:cubicBezTo>
                    <a:pt x="7908" y="5359"/>
                    <a:pt x="8026" y="7719"/>
                    <a:pt x="8380" y="9262"/>
                  </a:cubicBezTo>
                  <a:cubicBezTo>
                    <a:pt x="8734" y="10805"/>
                    <a:pt x="9325" y="11531"/>
                    <a:pt x="9974" y="11622"/>
                  </a:cubicBezTo>
                  <a:cubicBezTo>
                    <a:pt x="10623" y="11712"/>
                    <a:pt x="11331" y="11168"/>
                    <a:pt x="11862" y="10442"/>
                  </a:cubicBezTo>
                  <a:cubicBezTo>
                    <a:pt x="12393" y="9716"/>
                    <a:pt x="12748" y="8808"/>
                    <a:pt x="13102" y="7628"/>
                  </a:cubicBezTo>
                  <a:cubicBezTo>
                    <a:pt x="13456" y="6448"/>
                    <a:pt x="13810" y="4996"/>
                    <a:pt x="13987" y="4996"/>
                  </a:cubicBezTo>
                  <a:cubicBezTo>
                    <a:pt x="14164" y="4996"/>
                    <a:pt x="14164" y="6448"/>
                    <a:pt x="15403" y="9262"/>
                  </a:cubicBezTo>
                  <a:cubicBezTo>
                    <a:pt x="16643" y="12075"/>
                    <a:pt x="19121" y="16250"/>
                    <a:pt x="21600" y="20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6877050" y="4529727"/>
              <a:ext cx="298450" cy="20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2981"/>
                  </a:moveTo>
                  <a:cubicBezTo>
                    <a:pt x="2911" y="1438"/>
                    <a:pt x="5821" y="-105"/>
                    <a:pt x="8272" y="5"/>
                  </a:cubicBezTo>
                  <a:cubicBezTo>
                    <a:pt x="10723" y="115"/>
                    <a:pt x="12715" y="1879"/>
                    <a:pt x="13557" y="4744"/>
                  </a:cubicBezTo>
                  <a:cubicBezTo>
                    <a:pt x="14400" y="7609"/>
                    <a:pt x="14094" y="11577"/>
                    <a:pt x="13098" y="14332"/>
                  </a:cubicBezTo>
                  <a:cubicBezTo>
                    <a:pt x="12102" y="17087"/>
                    <a:pt x="10417" y="18630"/>
                    <a:pt x="8732" y="19071"/>
                  </a:cubicBezTo>
                  <a:cubicBezTo>
                    <a:pt x="7047" y="19511"/>
                    <a:pt x="5362" y="18850"/>
                    <a:pt x="4519" y="17968"/>
                  </a:cubicBezTo>
                  <a:cubicBezTo>
                    <a:pt x="3677" y="17087"/>
                    <a:pt x="3677" y="15985"/>
                    <a:pt x="5132" y="13560"/>
                  </a:cubicBezTo>
                  <a:cubicBezTo>
                    <a:pt x="6587" y="11136"/>
                    <a:pt x="9498" y="7389"/>
                    <a:pt x="11566" y="5185"/>
                  </a:cubicBezTo>
                  <a:cubicBezTo>
                    <a:pt x="13634" y="2981"/>
                    <a:pt x="14860" y="2319"/>
                    <a:pt x="15932" y="1768"/>
                  </a:cubicBezTo>
                  <a:cubicBezTo>
                    <a:pt x="17004" y="1217"/>
                    <a:pt x="17923" y="777"/>
                    <a:pt x="18689" y="887"/>
                  </a:cubicBezTo>
                  <a:cubicBezTo>
                    <a:pt x="19455" y="997"/>
                    <a:pt x="20068" y="1658"/>
                    <a:pt x="20145" y="2540"/>
                  </a:cubicBezTo>
                  <a:cubicBezTo>
                    <a:pt x="20221" y="3422"/>
                    <a:pt x="19762" y="4524"/>
                    <a:pt x="19226" y="6838"/>
                  </a:cubicBezTo>
                  <a:cubicBezTo>
                    <a:pt x="18689" y="9152"/>
                    <a:pt x="18077" y="12679"/>
                    <a:pt x="18460" y="15324"/>
                  </a:cubicBezTo>
                  <a:cubicBezTo>
                    <a:pt x="18843" y="17968"/>
                    <a:pt x="20221" y="19732"/>
                    <a:pt x="2160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480300" y="463455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588250" y="4229857"/>
              <a:ext cx="209550" cy="51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21600" y="3396"/>
                  </a:moveTo>
                  <a:cubicBezTo>
                    <a:pt x="20073" y="2596"/>
                    <a:pt x="18545" y="1796"/>
                    <a:pt x="17345" y="1218"/>
                  </a:cubicBezTo>
                  <a:cubicBezTo>
                    <a:pt x="16145" y="640"/>
                    <a:pt x="15273" y="285"/>
                    <a:pt x="14291" y="107"/>
                  </a:cubicBezTo>
                  <a:cubicBezTo>
                    <a:pt x="13309" y="-71"/>
                    <a:pt x="12218" y="-71"/>
                    <a:pt x="10800" y="462"/>
                  </a:cubicBezTo>
                  <a:cubicBezTo>
                    <a:pt x="9382" y="996"/>
                    <a:pt x="7636" y="2062"/>
                    <a:pt x="6109" y="4151"/>
                  </a:cubicBezTo>
                  <a:cubicBezTo>
                    <a:pt x="4582" y="6240"/>
                    <a:pt x="3273" y="9351"/>
                    <a:pt x="2727" y="12018"/>
                  </a:cubicBezTo>
                  <a:cubicBezTo>
                    <a:pt x="2182" y="14685"/>
                    <a:pt x="2400" y="16907"/>
                    <a:pt x="2073" y="18418"/>
                  </a:cubicBezTo>
                  <a:cubicBezTo>
                    <a:pt x="1745" y="19929"/>
                    <a:pt x="873" y="20729"/>
                    <a:pt x="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7467600" y="4532955"/>
              <a:ext cx="158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6457"/>
                    <a:pt x="1728" y="11314"/>
                    <a:pt x="5328" y="7714"/>
                  </a:cubicBezTo>
                  <a:cubicBezTo>
                    <a:pt x="8928" y="4114"/>
                    <a:pt x="1526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7760646" y="4292597"/>
              <a:ext cx="418155" cy="43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43" fill="norm" stroke="1" extrusionOk="0">
                  <a:moveTo>
                    <a:pt x="10751" y="574"/>
                  </a:moveTo>
                  <a:cubicBezTo>
                    <a:pt x="10315" y="264"/>
                    <a:pt x="9878" y="-46"/>
                    <a:pt x="9006" y="6"/>
                  </a:cubicBezTo>
                  <a:cubicBezTo>
                    <a:pt x="8133" y="57"/>
                    <a:pt x="6824" y="471"/>
                    <a:pt x="5351" y="1918"/>
                  </a:cubicBezTo>
                  <a:cubicBezTo>
                    <a:pt x="3878" y="3365"/>
                    <a:pt x="2242" y="5845"/>
                    <a:pt x="1260" y="8635"/>
                  </a:cubicBezTo>
                  <a:cubicBezTo>
                    <a:pt x="278" y="11426"/>
                    <a:pt x="-49" y="14526"/>
                    <a:pt x="6" y="16697"/>
                  </a:cubicBezTo>
                  <a:cubicBezTo>
                    <a:pt x="60" y="18867"/>
                    <a:pt x="496" y="20107"/>
                    <a:pt x="1042" y="20779"/>
                  </a:cubicBezTo>
                  <a:cubicBezTo>
                    <a:pt x="1587" y="21451"/>
                    <a:pt x="2242" y="21554"/>
                    <a:pt x="2733" y="21347"/>
                  </a:cubicBezTo>
                  <a:cubicBezTo>
                    <a:pt x="3224" y="21141"/>
                    <a:pt x="3551" y="20624"/>
                    <a:pt x="4206" y="19177"/>
                  </a:cubicBezTo>
                  <a:cubicBezTo>
                    <a:pt x="4860" y="17730"/>
                    <a:pt x="5842" y="15353"/>
                    <a:pt x="6496" y="13958"/>
                  </a:cubicBezTo>
                  <a:cubicBezTo>
                    <a:pt x="7151" y="12563"/>
                    <a:pt x="7478" y="12149"/>
                    <a:pt x="7915" y="11891"/>
                  </a:cubicBezTo>
                  <a:cubicBezTo>
                    <a:pt x="8351" y="11632"/>
                    <a:pt x="8896" y="11529"/>
                    <a:pt x="9496" y="11891"/>
                  </a:cubicBezTo>
                  <a:cubicBezTo>
                    <a:pt x="10096" y="12253"/>
                    <a:pt x="10751" y="13079"/>
                    <a:pt x="11078" y="13958"/>
                  </a:cubicBezTo>
                  <a:cubicBezTo>
                    <a:pt x="11406" y="14836"/>
                    <a:pt x="11406" y="15766"/>
                    <a:pt x="11187" y="16438"/>
                  </a:cubicBezTo>
                  <a:cubicBezTo>
                    <a:pt x="10969" y="17110"/>
                    <a:pt x="10533" y="17523"/>
                    <a:pt x="10042" y="17782"/>
                  </a:cubicBezTo>
                  <a:cubicBezTo>
                    <a:pt x="9551" y="18040"/>
                    <a:pt x="9006" y="18143"/>
                    <a:pt x="8733" y="17833"/>
                  </a:cubicBezTo>
                  <a:cubicBezTo>
                    <a:pt x="8460" y="17523"/>
                    <a:pt x="8460" y="16800"/>
                    <a:pt x="9278" y="15870"/>
                  </a:cubicBezTo>
                  <a:cubicBezTo>
                    <a:pt x="10096" y="14940"/>
                    <a:pt x="11733" y="13803"/>
                    <a:pt x="12878" y="13131"/>
                  </a:cubicBezTo>
                  <a:cubicBezTo>
                    <a:pt x="14024" y="12459"/>
                    <a:pt x="14678" y="12253"/>
                    <a:pt x="15278" y="12098"/>
                  </a:cubicBezTo>
                  <a:cubicBezTo>
                    <a:pt x="15878" y="11943"/>
                    <a:pt x="16424" y="11839"/>
                    <a:pt x="16642" y="12098"/>
                  </a:cubicBezTo>
                  <a:cubicBezTo>
                    <a:pt x="16860" y="12356"/>
                    <a:pt x="16751" y="12976"/>
                    <a:pt x="17187" y="13854"/>
                  </a:cubicBezTo>
                  <a:cubicBezTo>
                    <a:pt x="17624" y="14733"/>
                    <a:pt x="18606" y="15870"/>
                    <a:pt x="19424" y="16542"/>
                  </a:cubicBezTo>
                  <a:cubicBezTo>
                    <a:pt x="20242" y="17213"/>
                    <a:pt x="20896" y="17420"/>
                    <a:pt x="21551" y="17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8274050" y="4285305"/>
              <a:ext cx="10548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0" h="21600" fill="norm" stroke="1" extrusionOk="0">
                  <a:moveTo>
                    <a:pt x="0" y="0"/>
                  </a:moveTo>
                  <a:cubicBezTo>
                    <a:pt x="6113" y="1342"/>
                    <a:pt x="12226" y="2685"/>
                    <a:pt x="16098" y="4942"/>
                  </a:cubicBezTo>
                  <a:cubicBezTo>
                    <a:pt x="19970" y="7200"/>
                    <a:pt x="21600" y="10373"/>
                    <a:pt x="19155" y="13302"/>
                  </a:cubicBezTo>
                  <a:cubicBezTo>
                    <a:pt x="16709" y="16231"/>
                    <a:pt x="10189" y="18915"/>
                    <a:pt x="36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572500" y="465360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823060" y="4202260"/>
              <a:ext cx="625740" cy="570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320" fill="norm" stroke="1" extrusionOk="0">
                  <a:moveTo>
                    <a:pt x="8219" y="20669"/>
                  </a:moveTo>
                  <a:cubicBezTo>
                    <a:pt x="7343" y="19166"/>
                    <a:pt x="6468" y="17662"/>
                    <a:pt x="5738" y="16594"/>
                  </a:cubicBezTo>
                  <a:cubicBezTo>
                    <a:pt x="5008" y="15526"/>
                    <a:pt x="4424" y="14893"/>
                    <a:pt x="3768" y="14497"/>
                  </a:cubicBezTo>
                  <a:cubicBezTo>
                    <a:pt x="3111" y="14102"/>
                    <a:pt x="2381" y="13944"/>
                    <a:pt x="1797" y="14260"/>
                  </a:cubicBezTo>
                  <a:cubicBezTo>
                    <a:pt x="1214" y="14577"/>
                    <a:pt x="776" y="15368"/>
                    <a:pt x="484" y="16317"/>
                  </a:cubicBezTo>
                  <a:cubicBezTo>
                    <a:pt x="192" y="17267"/>
                    <a:pt x="46" y="18374"/>
                    <a:pt x="9" y="19126"/>
                  </a:cubicBezTo>
                  <a:cubicBezTo>
                    <a:pt x="-27" y="19878"/>
                    <a:pt x="46" y="20273"/>
                    <a:pt x="228" y="20590"/>
                  </a:cubicBezTo>
                  <a:cubicBezTo>
                    <a:pt x="411" y="20906"/>
                    <a:pt x="703" y="21144"/>
                    <a:pt x="1031" y="21262"/>
                  </a:cubicBezTo>
                  <a:cubicBezTo>
                    <a:pt x="1359" y="21381"/>
                    <a:pt x="1724" y="21381"/>
                    <a:pt x="2491" y="20629"/>
                  </a:cubicBezTo>
                  <a:cubicBezTo>
                    <a:pt x="3257" y="19878"/>
                    <a:pt x="4424" y="18374"/>
                    <a:pt x="5555" y="16278"/>
                  </a:cubicBezTo>
                  <a:cubicBezTo>
                    <a:pt x="6687" y="14181"/>
                    <a:pt x="7781" y="11491"/>
                    <a:pt x="8620" y="9117"/>
                  </a:cubicBezTo>
                  <a:cubicBezTo>
                    <a:pt x="9459" y="6744"/>
                    <a:pt x="10043" y="4686"/>
                    <a:pt x="10408" y="3144"/>
                  </a:cubicBezTo>
                  <a:cubicBezTo>
                    <a:pt x="10773" y="1601"/>
                    <a:pt x="10919" y="572"/>
                    <a:pt x="10846" y="177"/>
                  </a:cubicBezTo>
                  <a:cubicBezTo>
                    <a:pt x="10773" y="-219"/>
                    <a:pt x="10481" y="18"/>
                    <a:pt x="9751" y="1205"/>
                  </a:cubicBezTo>
                  <a:cubicBezTo>
                    <a:pt x="9022" y="2392"/>
                    <a:pt x="7854" y="4528"/>
                    <a:pt x="7124" y="6862"/>
                  </a:cubicBezTo>
                  <a:cubicBezTo>
                    <a:pt x="6395" y="9196"/>
                    <a:pt x="6103" y="11728"/>
                    <a:pt x="5957" y="13192"/>
                  </a:cubicBezTo>
                  <a:cubicBezTo>
                    <a:pt x="5811" y="14656"/>
                    <a:pt x="5811" y="15051"/>
                    <a:pt x="5847" y="15486"/>
                  </a:cubicBezTo>
                  <a:cubicBezTo>
                    <a:pt x="5884" y="15922"/>
                    <a:pt x="5957" y="16396"/>
                    <a:pt x="6176" y="16634"/>
                  </a:cubicBezTo>
                  <a:cubicBezTo>
                    <a:pt x="6395" y="16871"/>
                    <a:pt x="6759" y="16871"/>
                    <a:pt x="7562" y="16040"/>
                  </a:cubicBezTo>
                  <a:cubicBezTo>
                    <a:pt x="8365" y="15210"/>
                    <a:pt x="9605" y="13548"/>
                    <a:pt x="10518" y="12440"/>
                  </a:cubicBezTo>
                  <a:cubicBezTo>
                    <a:pt x="11430" y="11333"/>
                    <a:pt x="12014" y="10779"/>
                    <a:pt x="12488" y="10423"/>
                  </a:cubicBezTo>
                  <a:cubicBezTo>
                    <a:pt x="12962" y="10067"/>
                    <a:pt x="13327" y="9908"/>
                    <a:pt x="13509" y="10225"/>
                  </a:cubicBezTo>
                  <a:cubicBezTo>
                    <a:pt x="13692" y="10541"/>
                    <a:pt x="13692" y="11333"/>
                    <a:pt x="13509" y="12480"/>
                  </a:cubicBezTo>
                  <a:cubicBezTo>
                    <a:pt x="13327" y="13627"/>
                    <a:pt x="12962" y="15130"/>
                    <a:pt x="12670" y="16040"/>
                  </a:cubicBezTo>
                  <a:cubicBezTo>
                    <a:pt x="12378" y="16950"/>
                    <a:pt x="12159" y="17267"/>
                    <a:pt x="11868" y="17504"/>
                  </a:cubicBezTo>
                  <a:cubicBezTo>
                    <a:pt x="11576" y="17741"/>
                    <a:pt x="11211" y="17900"/>
                    <a:pt x="11028" y="17741"/>
                  </a:cubicBezTo>
                  <a:cubicBezTo>
                    <a:pt x="10846" y="17583"/>
                    <a:pt x="10846" y="17108"/>
                    <a:pt x="11320" y="16317"/>
                  </a:cubicBezTo>
                  <a:cubicBezTo>
                    <a:pt x="11795" y="15526"/>
                    <a:pt x="12743" y="14418"/>
                    <a:pt x="13765" y="13508"/>
                  </a:cubicBezTo>
                  <a:cubicBezTo>
                    <a:pt x="14787" y="12599"/>
                    <a:pt x="15881" y="11886"/>
                    <a:pt x="16684" y="11412"/>
                  </a:cubicBezTo>
                  <a:cubicBezTo>
                    <a:pt x="17487" y="10937"/>
                    <a:pt x="17997" y="10700"/>
                    <a:pt x="18034" y="10660"/>
                  </a:cubicBezTo>
                  <a:cubicBezTo>
                    <a:pt x="18070" y="10621"/>
                    <a:pt x="17632" y="10779"/>
                    <a:pt x="17158" y="11135"/>
                  </a:cubicBezTo>
                  <a:cubicBezTo>
                    <a:pt x="16684" y="11491"/>
                    <a:pt x="16173" y="12045"/>
                    <a:pt x="16027" y="12678"/>
                  </a:cubicBezTo>
                  <a:cubicBezTo>
                    <a:pt x="15881" y="13311"/>
                    <a:pt x="16100" y="14023"/>
                    <a:pt x="17085" y="14933"/>
                  </a:cubicBezTo>
                  <a:cubicBezTo>
                    <a:pt x="18070" y="15843"/>
                    <a:pt x="19822" y="16950"/>
                    <a:pt x="21573" y="18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514684" y="4198677"/>
              <a:ext cx="503156" cy="51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01" fill="norm" stroke="1" extrusionOk="0">
                  <a:moveTo>
                    <a:pt x="17474" y="4401"/>
                  </a:moveTo>
                  <a:cubicBezTo>
                    <a:pt x="17563" y="3961"/>
                    <a:pt x="17653" y="3520"/>
                    <a:pt x="17205" y="2815"/>
                  </a:cubicBezTo>
                  <a:cubicBezTo>
                    <a:pt x="16757" y="2109"/>
                    <a:pt x="15771" y="1139"/>
                    <a:pt x="14561" y="566"/>
                  </a:cubicBezTo>
                  <a:cubicBezTo>
                    <a:pt x="13351" y="-7"/>
                    <a:pt x="11917" y="-183"/>
                    <a:pt x="10124" y="214"/>
                  </a:cubicBezTo>
                  <a:cubicBezTo>
                    <a:pt x="8332" y="610"/>
                    <a:pt x="6181" y="1580"/>
                    <a:pt x="4478" y="3167"/>
                  </a:cubicBezTo>
                  <a:cubicBezTo>
                    <a:pt x="2775" y="4754"/>
                    <a:pt x="1520" y="6958"/>
                    <a:pt x="803" y="8545"/>
                  </a:cubicBezTo>
                  <a:cubicBezTo>
                    <a:pt x="86" y="10132"/>
                    <a:pt x="-93" y="11102"/>
                    <a:pt x="41" y="12204"/>
                  </a:cubicBezTo>
                  <a:cubicBezTo>
                    <a:pt x="176" y="13306"/>
                    <a:pt x="624" y="14540"/>
                    <a:pt x="1520" y="16039"/>
                  </a:cubicBezTo>
                  <a:cubicBezTo>
                    <a:pt x="2417" y="17538"/>
                    <a:pt x="3761" y="19301"/>
                    <a:pt x="5553" y="20271"/>
                  </a:cubicBezTo>
                  <a:cubicBezTo>
                    <a:pt x="7346" y="21241"/>
                    <a:pt x="9587" y="21417"/>
                    <a:pt x="11603" y="21241"/>
                  </a:cubicBezTo>
                  <a:cubicBezTo>
                    <a:pt x="13620" y="21064"/>
                    <a:pt x="15412" y="20535"/>
                    <a:pt x="16936" y="19566"/>
                  </a:cubicBezTo>
                  <a:cubicBezTo>
                    <a:pt x="18460" y="18596"/>
                    <a:pt x="19714" y="17185"/>
                    <a:pt x="20476" y="15422"/>
                  </a:cubicBezTo>
                  <a:cubicBezTo>
                    <a:pt x="21238" y="13659"/>
                    <a:pt x="21507" y="11543"/>
                    <a:pt x="21148" y="9779"/>
                  </a:cubicBezTo>
                  <a:cubicBezTo>
                    <a:pt x="20790" y="8016"/>
                    <a:pt x="19804" y="6606"/>
                    <a:pt x="19042" y="5768"/>
                  </a:cubicBezTo>
                  <a:cubicBezTo>
                    <a:pt x="18280" y="4930"/>
                    <a:pt x="17743" y="4666"/>
                    <a:pt x="17295" y="4401"/>
                  </a:cubicBezTo>
                  <a:cubicBezTo>
                    <a:pt x="16846" y="4137"/>
                    <a:pt x="16488" y="3873"/>
                    <a:pt x="16174" y="3917"/>
                  </a:cubicBezTo>
                  <a:cubicBezTo>
                    <a:pt x="15861" y="3961"/>
                    <a:pt x="15592" y="4313"/>
                    <a:pt x="15323" y="4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152650" y="5277607"/>
              <a:ext cx="285750" cy="4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0" y="20877"/>
                  </a:moveTo>
                  <a:cubicBezTo>
                    <a:pt x="480" y="17277"/>
                    <a:pt x="960" y="13677"/>
                    <a:pt x="3200" y="9627"/>
                  </a:cubicBezTo>
                  <a:cubicBezTo>
                    <a:pt x="5440" y="5577"/>
                    <a:pt x="9440" y="1077"/>
                    <a:pt x="12800" y="177"/>
                  </a:cubicBezTo>
                  <a:cubicBezTo>
                    <a:pt x="16160" y="-723"/>
                    <a:pt x="18880" y="1977"/>
                    <a:pt x="21600" y="4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165350" y="5333055"/>
              <a:ext cx="2603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1756" y="16200"/>
                    <a:pt x="3512" y="21600"/>
                    <a:pt x="7112" y="19800"/>
                  </a:cubicBezTo>
                  <a:cubicBezTo>
                    <a:pt x="10712" y="18000"/>
                    <a:pt x="16156" y="9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095500" y="3955105"/>
              <a:ext cx="279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139950" y="3980505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499915" y="3542719"/>
              <a:ext cx="3423432" cy="2073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96" fill="norm" stroke="1" extrusionOk="0">
                  <a:moveTo>
                    <a:pt x="15142" y="2509"/>
                  </a:moveTo>
                  <a:cubicBezTo>
                    <a:pt x="14929" y="2266"/>
                    <a:pt x="14716" y="2024"/>
                    <a:pt x="14389" y="1770"/>
                  </a:cubicBezTo>
                  <a:cubicBezTo>
                    <a:pt x="14063" y="1517"/>
                    <a:pt x="13623" y="1252"/>
                    <a:pt x="13203" y="1010"/>
                  </a:cubicBezTo>
                  <a:cubicBezTo>
                    <a:pt x="12783" y="767"/>
                    <a:pt x="12384" y="547"/>
                    <a:pt x="11984" y="404"/>
                  </a:cubicBezTo>
                  <a:cubicBezTo>
                    <a:pt x="11584" y="260"/>
                    <a:pt x="11184" y="194"/>
                    <a:pt x="10725" y="139"/>
                  </a:cubicBezTo>
                  <a:cubicBezTo>
                    <a:pt x="10265" y="84"/>
                    <a:pt x="9745" y="40"/>
                    <a:pt x="9226" y="18"/>
                  </a:cubicBezTo>
                  <a:cubicBezTo>
                    <a:pt x="8706" y="-4"/>
                    <a:pt x="8186" y="-4"/>
                    <a:pt x="7733" y="7"/>
                  </a:cubicBezTo>
                  <a:cubicBezTo>
                    <a:pt x="7280" y="18"/>
                    <a:pt x="6894" y="40"/>
                    <a:pt x="6441" y="183"/>
                  </a:cubicBezTo>
                  <a:cubicBezTo>
                    <a:pt x="5988" y="327"/>
                    <a:pt x="5468" y="591"/>
                    <a:pt x="4995" y="900"/>
                  </a:cubicBezTo>
                  <a:cubicBezTo>
                    <a:pt x="4522" y="1208"/>
                    <a:pt x="4095" y="1561"/>
                    <a:pt x="3722" y="1936"/>
                  </a:cubicBezTo>
                  <a:cubicBezTo>
                    <a:pt x="3349" y="2310"/>
                    <a:pt x="3029" y="2707"/>
                    <a:pt x="2716" y="3126"/>
                  </a:cubicBezTo>
                  <a:cubicBezTo>
                    <a:pt x="2403" y="3545"/>
                    <a:pt x="2097" y="3985"/>
                    <a:pt x="1810" y="4547"/>
                  </a:cubicBezTo>
                  <a:cubicBezTo>
                    <a:pt x="1524" y="5109"/>
                    <a:pt x="1257" y="5793"/>
                    <a:pt x="1031" y="6476"/>
                  </a:cubicBezTo>
                  <a:cubicBezTo>
                    <a:pt x="804" y="7159"/>
                    <a:pt x="618" y="7843"/>
                    <a:pt x="458" y="8537"/>
                  </a:cubicBezTo>
                  <a:cubicBezTo>
                    <a:pt x="298" y="9231"/>
                    <a:pt x="165" y="9936"/>
                    <a:pt x="85" y="10686"/>
                  </a:cubicBezTo>
                  <a:cubicBezTo>
                    <a:pt x="5" y="11435"/>
                    <a:pt x="-22" y="12229"/>
                    <a:pt x="18" y="12978"/>
                  </a:cubicBezTo>
                  <a:cubicBezTo>
                    <a:pt x="58" y="13727"/>
                    <a:pt x="165" y="14433"/>
                    <a:pt x="351" y="15072"/>
                  </a:cubicBezTo>
                  <a:cubicBezTo>
                    <a:pt x="538" y="15711"/>
                    <a:pt x="804" y="16284"/>
                    <a:pt x="1137" y="16824"/>
                  </a:cubicBezTo>
                  <a:cubicBezTo>
                    <a:pt x="1470" y="17364"/>
                    <a:pt x="1870" y="17871"/>
                    <a:pt x="2290" y="18301"/>
                  </a:cubicBezTo>
                  <a:cubicBezTo>
                    <a:pt x="2710" y="18731"/>
                    <a:pt x="3149" y="19083"/>
                    <a:pt x="3616" y="19392"/>
                  </a:cubicBezTo>
                  <a:cubicBezTo>
                    <a:pt x="4082" y="19700"/>
                    <a:pt x="4575" y="19965"/>
                    <a:pt x="5068" y="20185"/>
                  </a:cubicBezTo>
                  <a:cubicBezTo>
                    <a:pt x="5561" y="20406"/>
                    <a:pt x="6054" y="20582"/>
                    <a:pt x="6581" y="20747"/>
                  </a:cubicBezTo>
                  <a:cubicBezTo>
                    <a:pt x="7107" y="20913"/>
                    <a:pt x="7667" y="21067"/>
                    <a:pt x="8200" y="21199"/>
                  </a:cubicBezTo>
                  <a:cubicBezTo>
                    <a:pt x="8733" y="21332"/>
                    <a:pt x="9239" y="21442"/>
                    <a:pt x="9752" y="21508"/>
                  </a:cubicBezTo>
                  <a:cubicBezTo>
                    <a:pt x="10265" y="21574"/>
                    <a:pt x="10785" y="21596"/>
                    <a:pt x="11284" y="21596"/>
                  </a:cubicBezTo>
                  <a:cubicBezTo>
                    <a:pt x="11784" y="21596"/>
                    <a:pt x="12264" y="21574"/>
                    <a:pt x="12757" y="21508"/>
                  </a:cubicBezTo>
                  <a:cubicBezTo>
                    <a:pt x="13250" y="21442"/>
                    <a:pt x="13756" y="21332"/>
                    <a:pt x="14236" y="21199"/>
                  </a:cubicBezTo>
                  <a:cubicBezTo>
                    <a:pt x="14716" y="21067"/>
                    <a:pt x="15169" y="20913"/>
                    <a:pt x="15595" y="20703"/>
                  </a:cubicBezTo>
                  <a:cubicBezTo>
                    <a:pt x="16021" y="20494"/>
                    <a:pt x="16421" y="20229"/>
                    <a:pt x="16828" y="19899"/>
                  </a:cubicBezTo>
                  <a:cubicBezTo>
                    <a:pt x="17234" y="19568"/>
                    <a:pt x="17647" y="19172"/>
                    <a:pt x="18080" y="18720"/>
                  </a:cubicBezTo>
                  <a:cubicBezTo>
                    <a:pt x="18513" y="18268"/>
                    <a:pt x="18966" y="17761"/>
                    <a:pt x="19353" y="17265"/>
                  </a:cubicBezTo>
                  <a:cubicBezTo>
                    <a:pt x="19739" y="16769"/>
                    <a:pt x="20059" y="16284"/>
                    <a:pt x="20345" y="15689"/>
                  </a:cubicBezTo>
                  <a:cubicBezTo>
                    <a:pt x="20632" y="15094"/>
                    <a:pt x="20885" y="14389"/>
                    <a:pt x="21072" y="13661"/>
                  </a:cubicBezTo>
                  <a:cubicBezTo>
                    <a:pt x="21258" y="12934"/>
                    <a:pt x="21378" y="12185"/>
                    <a:pt x="21458" y="11512"/>
                  </a:cubicBezTo>
                  <a:cubicBezTo>
                    <a:pt x="21538" y="10840"/>
                    <a:pt x="21578" y="10245"/>
                    <a:pt x="21531" y="9628"/>
                  </a:cubicBezTo>
                  <a:cubicBezTo>
                    <a:pt x="21485" y="9011"/>
                    <a:pt x="21351" y="8372"/>
                    <a:pt x="21125" y="7710"/>
                  </a:cubicBezTo>
                  <a:cubicBezTo>
                    <a:pt x="20898" y="7049"/>
                    <a:pt x="20579" y="6366"/>
                    <a:pt x="20219" y="5749"/>
                  </a:cubicBezTo>
                  <a:cubicBezTo>
                    <a:pt x="19859" y="5132"/>
                    <a:pt x="19459" y="4580"/>
                    <a:pt x="19066" y="4118"/>
                  </a:cubicBezTo>
                  <a:cubicBezTo>
                    <a:pt x="18673" y="3655"/>
                    <a:pt x="18287" y="3280"/>
                    <a:pt x="17867" y="2960"/>
                  </a:cubicBezTo>
                  <a:cubicBezTo>
                    <a:pt x="17447" y="2641"/>
                    <a:pt x="16994" y="2376"/>
                    <a:pt x="16514" y="2178"/>
                  </a:cubicBezTo>
                  <a:cubicBezTo>
                    <a:pt x="16035" y="1980"/>
                    <a:pt x="15528" y="1847"/>
                    <a:pt x="15049" y="1748"/>
                  </a:cubicBezTo>
                  <a:cubicBezTo>
                    <a:pt x="14569" y="1649"/>
                    <a:pt x="14116" y="1583"/>
                    <a:pt x="13816" y="1594"/>
                  </a:cubicBezTo>
                  <a:cubicBezTo>
                    <a:pt x="13516" y="1605"/>
                    <a:pt x="13370" y="1693"/>
                    <a:pt x="13223" y="1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5884862" y="3666544"/>
              <a:ext cx="3827335" cy="204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77" fill="norm" stroke="1" extrusionOk="0">
                  <a:moveTo>
                    <a:pt x="11745" y="2107"/>
                  </a:moveTo>
                  <a:cubicBezTo>
                    <a:pt x="11483" y="1973"/>
                    <a:pt x="11220" y="1839"/>
                    <a:pt x="10958" y="1660"/>
                  </a:cubicBezTo>
                  <a:cubicBezTo>
                    <a:pt x="10696" y="1482"/>
                    <a:pt x="10433" y="1258"/>
                    <a:pt x="10093" y="1046"/>
                  </a:cubicBezTo>
                  <a:cubicBezTo>
                    <a:pt x="9753" y="834"/>
                    <a:pt x="9336" y="633"/>
                    <a:pt x="8924" y="488"/>
                  </a:cubicBezTo>
                  <a:cubicBezTo>
                    <a:pt x="8513" y="342"/>
                    <a:pt x="8107" y="253"/>
                    <a:pt x="7690" y="175"/>
                  </a:cubicBezTo>
                  <a:cubicBezTo>
                    <a:pt x="7272" y="97"/>
                    <a:pt x="6843" y="30"/>
                    <a:pt x="6432" y="7"/>
                  </a:cubicBezTo>
                  <a:cubicBezTo>
                    <a:pt x="6020" y="-15"/>
                    <a:pt x="5627" y="7"/>
                    <a:pt x="5215" y="164"/>
                  </a:cubicBezTo>
                  <a:cubicBezTo>
                    <a:pt x="4804" y="320"/>
                    <a:pt x="4374" y="610"/>
                    <a:pt x="3987" y="934"/>
                  </a:cubicBezTo>
                  <a:cubicBezTo>
                    <a:pt x="3599" y="1258"/>
                    <a:pt x="3253" y="1616"/>
                    <a:pt x="2901" y="2051"/>
                  </a:cubicBezTo>
                  <a:cubicBezTo>
                    <a:pt x="2549" y="2487"/>
                    <a:pt x="2192" y="3001"/>
                    <a:pt x="1935" y="3537"/>
                  </a:cubicBezTo>
                  <a:cubicBezTo>
                    <a:pt x="1679" y="4073"/>
                    <a:pt x="1524" y="4631"/>
                    <a:pt x="1375" y="5167"/>
                  </a:cubicBezTo>
                  <a:cubicBezTo>
                    <a:pt x="1225" y="5703"/>
                    <a:pt x="1082" y="6217"/>
                    <a:pt x="939" y="6742"/>
                  </a:cubicBezTo>
                  <a:cubicBezTo>
                    <a:pt x="796" y="7267"/>
                    <a:pt x="653" y="7803"/>
                    <a:pt x="516" y="8395"/>
                  </a:cubicBezTo>
                  <a:cubicBezTo>
                    <a:pt x="379" y="8987"/>
                    <a:pt x="247" y="9635"/>
                    <a:pt x="164" y="10282"/>
                  </a:cubicBezTo>
                  <a:cubicBezTo>
                    <a:pt x="80" y="10930"/>
                    <a:pt x="45" y="11578"/>
                    <a:pt x="21" y="12203"/>
                  </a:cubicBezTo>
                  <a:cubicBezTo>
                    <a:pt x="-3" y="12829"/>
                    <a:pt x="-15" y="13432"/>
                    <a:pt x="33" y="14024"/>
                  </a:cubicBezTo>
                  <a:cubicBezTo>
                    <a:pt x="80" y="14616"/>
                    <a:pt x="188" y="15197"/>
                    <a:pt x="355" y="15811"/>
                  </a:cubicBezTo>
                  <a:cubicBezTo>
                    <a:pt x="522" y="16425"/>
                    <a:pt x="748" y="17073"/>
                    <a:pt x="975" y="17609"/>
                  </a:cubicBezTo>
                  <a:cubicBezTo>
                    <a:pt x="1202" y="18145"/>
                    <a:pt x="1428" y="18569"/>
                    <a:pt x="1673" y="18949"/>
                  </a:cubicBezTo>
                  <a:cubicBezTo>
                    <a:pt x="1917" y="19329"/>
                    <a:pt x="2180" y="19664"/>
                    <a:pt x="2496" y="19988"/>
                  </a:cubicBezTo>
                  <a:cubicBezTo>
                    <a:pt x="2812" y="20312"/>
                    <a:pt x="3181" y="20625"/>
                    <a:pt x="3498" y="20837"/>
                  </a:cubicBezTo>
                  <a:cubicBezTo>
                    <a:pt x="3814" y="21049"/>
                    <a:pt x="4076" y="21161"/>
                    <a:pt x="4422" y="21261"/>
                  </a:cubicBezTo>
                  <a:cubicBezTo>
                    <a:pt x="4768" y="21362"/>
                    <a:pt x="5197" y="21451"/>
                    <a:pt x="5662" y="21507"/>
                  </a:cubicBezTo>
                  <a:cubicBezTo>
                    <a:pt x="6127" y="21563"/>
                    <a:pt x="6628" y="21585"/>
                    <a:pt x="7076" y="21574"/>
                  </a:cubicBezTo>
                  <a:cubicBezTo>
                    <a:pt x="7523" y="21563"/>
                    <a:pt x="7917" y="21518"/>
                    <a:pt x="8322" y="21462"/>
                  </a:cubicBezTo>
                  <a:cubicBezTo>
                    <a:pt x="8728" y="21406"/>
                    <a:pt x="9145" y="21339"/>
                    <a:pt x="9580" y="21239"/>
                  </a:cubicBezTo>
                  <a:cubicBezTo>
                    <a:pt x="10016" y="21138"/>
                    <a:pt x="10469" y="21004"/>
                    <a:pt x="10928" y="20859"/>
                  </a:cubicBezTo>
                  <a:cubicBezTo>
                    <a:pt x="11387" y="20714"/>
                    <a:pt x="11852" y="20557"/>
                    <a:pt x="12306" y="20379"/>
                  </a:cubicBezTo>
                  <a:cubicBezTo>
                    <a:pt x="12759" y="20200"/>
                    <a:pt x="13200" y="19999"/>
                    <a:pt x="13624" y="19776"/>
                  </a:cubicBezTo>
                  <a:cubicBezTo>
                    <a:pt x="14047" y="19552"/>
                    <a:pt x="14453" y="19307"/>
                    <a:pt x="14882" y="18994"/>
                  </a:cubicBezTo>
                  <a:cubicBezTo>
                    <a:pt x="15311" y="18681"/>
                    <a:pt x="15765" y="18301"/>
                    <a:pt x="16152" y="17989"/>
                  </a:cubicBezTo>
                  <a:cubicBezTo>
                    <a:pt x="16540" y="17676"/>
                    <a:pt x="16862" y="17430"/>
                    <a:pt x="17208" y="17151"/>
                  </a:cubicBezTo>
                  <a:cubicBezTo>
                    <a:pt x="17554" y="16872"/>
                    <a:pt x="17923" y="16559"/>
                    <a:pt x="18293" y="16191"/>
                  </a:cubicBezTo>
                  <a:cubicBezTo>
                    <a:pt x="18663" y="15822"/>
                    <a:pt x="19033" y="15398"/>
                    <a:pt x="19378" y="14962"/>
                  </a:cubicBezTo>
                  <a:cubicBezTo>
                    <a:pt x="19724" y="14526"/>
                    <a:pt x="20046" y="14080"/>
                    <a:pt x="20333" y="13644"/>
                  </a:cubicBezTo>
                  <a:cubicBezTo>
                    <a:pt x="20619" y="13209"/>
                    <a:pt x="20869" y="12784"/>
                    <a:pt x="21072" y="12270"/>
                  </a:cubicBezTo>
                  <a:cubicBezTo>
                    <a:pt x="21275" y="11757"/>
                    <a:pt x="21430" y="11154"/>
                    <a:pt x="21507" y="10595"/>
                  </a:cubicBezTo>
                  <a:cubicBezTo>
                    <a:pt x="21585" y="10037"/>
                    <a:pt x="21585" y="9523"/>
                    <a:pt x="21513" y="8987"/>
                  </a:cubicBezTo>
                  <a:cubicBezTo>
                    <a:pt x="21442" y="8451"/>
                    <a:pt x="21299" y="7892"/>
                    <a:pt x="21090" y="7379"/>
                  </a:cubicBezTo>
                  <a:cubicBezTo>
                    <a:pt x="20881" y="6865"/>
                    <a:pt x="20607" y="6396"/>
                    <a:pt x="20291" y="5994"/>
                  </a:cubicBezTo>
                  <a:cubicBezTo>
                    <a:pt x="19975" y="5592"/>
                    <a:pt x="19617" y="5257"/>
                    <a:pt x="19247" y="4966"/>
                  </a:cubicBezTo>
                  <a:cubicBezTo>
                    <a:pt x="18878" y="4676"/>
                    <a:pt x="18496" y="4430"/>
                    <a:pt x="18150" y="4196"/>
                  </a:cubicBezTo>
                  <a:cubicBezTo>
                    <a:pt x="17804" y="3961"/>
                    <a:pt x="17494" y="3738"/>
                    <a:pt x="17112" y="3514"/>
                  </a:cubicBezTo>
                  <a:cubicBezTo>
                    <a:pt x="16731" y="3291"/>
                    <a:pt x="16277" y="3068"/>
                    <a:pt x="15836" y="2855"/>
                  </a:cubicBezTo>
                  <a:cubicBezTo>
                    <a:pt x="15395" y="2643"/>
                    <a:pt x="14965" y="2442"/>
                    <a:pt x="14554" y="2308"/>
                  </a:cubicBezTo>
                  <a:cubicBezTo>
                    <a:pt x="14142" y="2174"/>
                    <a:pt x="13749" y="2107"/>
                    <a:pt x="13325" y="2062"/>
                  </a:cubicBezTo>
                  <a:cubicBezTo>
                    <a:pt x="12902" y="2018"/>
                    <a:pt x="12449" y="1995"/>
                    <a:pt x="12037" y="2007"/>
                  </a:cubicBezTo>
                  <a:cubicBezTo>
                    <a:pt x="11626" y="2018"/>
                    <a:pt x="11256" y="2062"/>
                    <a:pt x="10904" y="2163"/>
                  </a:cubicBezTo>
                  <a:cubicBezTo>
                    <a:pt x="10552" y="2263"/>
                    <a:pt x="10218" y="2420"/>
                    <a:pt x="9885" y="2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" name="Drawing"/>
          <p:cNvGrpSpPr/>
          <p:nvPr/>
        </p:nvGrpSpPr>
        <p:grpSpPr>
          <a:xfrm>
            <a:off x="412750" y="2286000"/>
            <a:ext cx="12274551" cy="7119705"/>
            <a:chOff x="0" y="0"/>
            <a:chExt cx="12274550" cy="7119704"/>
          </a:xfrm>
        </p:grpSpPr>
        <p:sp>
          <p:nvSpPr>
            <p:cNvPr id="2133" name="Line"/>
            <p:cNvSpPr/>
            <p:nvPr/>
          </p:nvSpPr>
          <p:spPr>
            <a:xfrm>
              <a:off x="1672380" y="223986"/>
              <a:ext cx="340570" cy="39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05" fill="norm" stroke="1" extrusionOk="0">
                  <a:moveTo>
                    <a:pt x="1853" y="2692"/>
                  </a:moveTo>
                  <a:cubicBezTo>
                    <a:pt x="1453" y="2228"/>
                    <a:pt x="1053" y="1763"/>
                    <a:pt x="653" y="1240"/>
                  </a:cubicBezTo>
                  <a:cubicBezTo>
                    <a:pt x="253" y="718"/>
                    <a:pt x="-147" y="137"/>
                    <a:pt x="53" y="21"/>
                  </a:cubicBezTo>
                  <a:cubicBezTo>
                    <a:pt x="253" y="-95"/>
                    <a:pt x="1053" y="253"/>
                    <a:pt x="2586" y="1589"/>
                  </a:cubicBezTo>
                  <a:cubicBezTo>
                    <a:pt x="4120" y="2924"/>
                    <a:pt x="6386" y="5247"/>
                    <a:pt x="8986" y="8092"/>
                  </a:cubicBezTo>
                  <a:cubicBezTo>
                    <a:pt x="11586" y="10937"/>
                    <a:pt x="14520" y="14305"/>
                    <a:pt x="16653" y="16628"/>
                  </a:cubicBezTo>
                  <a:cubicBezTo>
                    <a:pt x="18786" y="18950"/>
                    <a:pt x="20120" y="20228"/>
                    <a:pt x="21453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724901" y="190500"/>
              <a:ext cx="268999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0"/>
                  </a:moveTo>
                  <a:cubicBezTo>
                    <a:pt x="19927" y="540"/>
                    <a:pt x="18409" y="1080"/>
                    <a:pt x="16130" y="2835"/>
                  </a:cubicBezTo>
                  <a:cubicBezTo>
                    <a:pt x="13852" y="4590"/>
                    <a:pt x="10815" y="7560"/>
                    <a:pt x="8030" y="10395"/>
                  </a:cubicBezTo>
                  <a:cubicBezTo>
                    <a:pt x="5246" y="13230"/>
                    <a:pt x="2715" y="15930"/>
                    <a:pt x="1365" y="17640"/>
                  </a:cubicBezTo>
                  <a:cubicBezTo>
                    <a:pt x="15" y="19350"/>
                    <a:pt x="-154" y="20070"/>
                    <a:pt x="99" y="20565"/>
                  </a:cubicBezTo>
                  <a:cubicBezTo>
                    <a:pt x="352" y="21060"/>
                    <a:pt x="1027" y="21330"/>
                    <a:pt x="17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150260" y="336549"/>
              <a:ext cx="370691" cy="15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66" fill="norm" stroke="1" extrusionOk="0">
                  <a:moveTo>
                    <a:pt x="8607" y="18144"/>
                  </a:moveTo>
                  <a:cubicBezTo>
                    <a:pt x="6152" y="19584"/>
                    <a:pt x="3698" y="21024"/>
                    <a:pt x="2225" y="21312"/>
                  </a:cubicBezTo>
                  <a:cubicBezTo>
                    <a:pt x="752" y="21600"/>
                    <a:pt x="261" y="20736"/>
                    <a:pt x="77" y="18720"/>
                  </a:cubicBezTo>
                  <a:cubicBezTo>
                    <a:pt x="-107" y="16704"/>
                    <a:pt x="16" y="13536"/>
                    <a:pt x="691" y="10944"/>
                  </a:cubicBezTo>
                  <a:cubicBezTo>
                    <a:pt x="1366" y="8352"/>
                    <a:pt x="2593" y="6336"/>
                    <a:pt x="4188" y="6624"/>
                  </a:cubicBezTo>
                  <a:cubicBezTo>
                    <a:pt x="5784" y="6912"/>
                    <a:pt x="7748" y="9504"/>
                    <a:pt x="9159" y="11808"/>
                  </a:cubicBezTo>
                  <a:cubicBezTo>
                    <a:pt x="10570" y="14112"/>
                    <a:pt x="11429" y="16128"/>
                    <a:pt x="12350" y="17280"/>
                  </a:cubicBezTo>
                  <a:cubicBezTo>
                    <a:pt x="13270" y="18432"/>
                    <a:pt x="14252" y="18720"/>
                    <a:pt x="15479" y="16128"/>
                  </a:cubicBezTo>
                  <a:cubicBezTo>
                    <a:pt x="16707" y="13536"/>
                    <a:pt x="18179" y="8064"/>
                    <a:pt x="19223" y="4896"/>
                  </a:cubicBezTo>
                  <a:cubicBezTo>
                    <a:pt x="20266" y="1728"/>
                    <a:pt x="20879" y="864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896241" y="103716"/>
              <a:ext cx="259709" cy="39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45" fill="norm" stroke="1" extrusionOk="0">
                  <a:moveTo>
                    <a:pt x="3635" y="7813"/>
                  </a:moveTo>
                  <a:cubicBezTo>
                    <a:pt x="3459" y="11030"/>
                    <a:pt x="3284" y="14247"/>
                    <a:pt x="3108" y="16143"/>
                  </a:cubicBezTo>
                  <a:cubicBezTo>
                    <a:pt x="2932" y="18038"/>
                    <a:pt x="2757" y="18613"/>
                    <a:pt x="2493" y="19474"/>
                  </a:cubicBezTo>
                  <a:cubicBezTo>
                    <a:pt x="2230" y="20336"/>
                    <a:pt x="1879" y="21485"/>
                    <a:pt x="1440" y="21543"/>
                  </a:cubicBezTo>
                  <a:cubicBezTo>
                    <a:pt x="1001" y="21600"/>
                    <a:pt x="474" y="20566"/>
                    <a:pt x="210" y="18153"/>
                  </a:cubicBezTo>
                  <a:cubicBezTo>
                    <a:pt x="-53" y="15740"/>
                    <a:pt x="-53" y="11949"/>
                    <a:pt x="123" y="9651"/>
                  </a:cubicBezTo>
                  <a:cubicBezTo>
                    <a:pt x="298" y="7353"/>
                    <a:pt x="649" y="6549"/>
                    <a:pt x="1264" y="5974"/>
                  </a:cubicBezTo>
                  <a:cubicBezTo>
                    <a:pt x="1879" y="5400"/>
                    <a:pt x="2757" y="5055"/>
                    <a:pt x="3547" y="5285"/>
                  </a:cubicBezTo>
                  <a:cubicBezTo>
                    <a:pt x="4337" y="5515"/>
                    <a:pt x="5040" y="6319"/>
                    <a:pt x="6181" y="8043"/>
                  </a:cubicBezTo>
                  <a:cubicBezTo>
                    <a:pt x="7323" y="9766"/>
                    <a:pt x="8903" y="12409"/>
                    <a:pt x="10132" y="14247"/>
                  </a:cubicBezTo>
                  <a:cubicBezTo>
                    <a:pt x="11362" y="16085"/>
                    <a:pt x="12240" y="17119"/>
                    <a:pt x="13118" y="17809"/>
                  </a:cubicBezTo>
                  <a:cubicBezTo>
                    <a:pt x="13996" y="18498"/>
                    <a:pt x="14874" y="18843"/>
                    <a:pt x="15752" y="18900"/>
                  </a:cubicBezTo>
                  <a:cubicBezTo>
                    <a:pt x="16630" y="18957"/>
                    <a:pt x="17508" y="18728"/>
                    <a:pt x="18386" y="17291"/>
                  </a:cubicBezTo>
                  <a:cubicBezTo>
                    <a:pt x="19264" y="15855"/>
                    <a:pt x="20142" y="13213"/>
                    <a:pt x="20581" y="10398"/>
                  </a:cubicBezTo>
                  <a:cubicBezTo>
                    <a:pt x="21020" y="7583"/>
                    <a:pt x="21020" y="4596"/>
                    <a:pt x="21020" y="2700"/>
                  </a:cubicBezTo>
                  <a:cubicBezTo>
                    <a:pt x="21020" y="804"/>
                    <a:pt x="21020" y="0"/>
                    <a:pt x="21020" y="0"/>
                  </a:cubicBezTo>
                  <a:cubicBezTo>
                    <a:pt x="21020" y="0"/>
                    <a:pt x="21020" y="804"/>
                    <a:pt x="21108" y="1494"/>
                  </a:cubicBezTo>
                  <a:cubicBezTo>
                    <a:pt x="21196" y="2183"/>
                    <a:pt x="21371" y="2757"/>
                    <a:pt x="21547" y="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3221337" y="304800"/>
              <a:ext cx="106064" cy="14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909" fill="norm" stroke="1" extrusionOk="0">
                  <a:moveTo>
                    <a:pt x="21222" y="8452"/>
                  </a:moveTo>
                  <a:cubicBezTo>
                    <a:pt x="18257" y="5635"/>
                    <a:pt x="15293" y="2817"/>
                    <a:pt x="12751" y="1409"/>
                  </a:cubicBezTo>
                  <a:cubicBezTo>
                    <a:pt x="10210" y="0"/>
                    <a:pt x="8093" y="0"/>
                    <a:pt x="5975" y="1565"/>
                  </a:cubicBezTo>
                  <a:cubicBezTo>
                    <a:pt x="3857" y="3130"/>
                    <a:pt x="1740" y="6261"/>
                    <a:pt x="681" y="9548"/>
                  </a:cubicBezTo>
                  <a:cubicBezTo>
                    <a:pt x="-378" y="12835"/>
                    <a:pt x="-378" y="16278"/>
                    <a:pt x="1951" y="18470"/>
                  </a:cubicBezTo>
                  <a:cubicBezTo>
                    <a:pt x="4281" y="20661"/>
                    <a:pt x="8940" y="21600"/>
                    <a:pt x="12540" y="20348"/>
                  </a:cubicBezTo>
                  <a:cubicBezTo>
                    <a:pt x="16140" y="19096"/>
                    <a:pt x="18681" y="15652"/>
                    <a:pt x="19316" y="12522"/>
                  </a:cubicBezTo>
                  <a:cubicBezTo>
                    <a:pt x="19951" y="9391"/>
                    <a:pt x="18681" y="6574"/>
                    <a:pt x="17834" y="4539"/>
                  </a:cubicBezTo>
                  <a:cubicBezTo>
                    <a:pt x="16987" y="2504"/>
                    <a:pt x="16563" y="1252"/>
                    <a:pt x="161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346449" y="209549"/>
              <a:ext cx="171451" cy="23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6821"/>
                  </a:moveTo>
                  <a:cubicBezTo>
                    <a:pt x="2933" y="7011"/>
                    <a:pt x="5867" y="7200"/>
                    <a:pt x="8533" y="9000"/>
                  </a:cubicBezTo>
                  <a:cubicBezTo>
                    <a:pt x="11200" y="10800"/>
                    <a:pt x="13600" y="14211"/>
                    <a:pt x="14800" y="16389"/>
                  </a:cubicBezTo>
                  <a:cubicBezTo>
                    <a:pt x="16000" y="18568"/>
                    <a:pt x="16000" y="19516"/>
                    <a:pt x="15467" y="20274"/>
                  </a:cubicBezTo>
                  <a:cubicBezTo>
                    <a:pt x="14933" y="21032"/>
                    <a:pt x="13867" y="21600"/>
                    <a:pt x="12800" y="21126"/>
                  </a:cubicBezTo>
                  <a:cubicBezTo>
                    <a:pt x="11733" y="20653"/>
                    <a:pt x="10667" y="19137"/>
                    <a:pt x="10000" y="16674"/>
                  </a:cubicBezTo>
                  <a:cubicBezTo>
                    <a:pt x="9333" y="14211"/>
                    <a:pt x="9067" y="10800"/>
                    <a:pt x="10933" y="7958"/>
                  </a:cubicBezTo>
                  <a:cubicBezTo>
                    <a:pt x="12800" y="5116"/>
                    <a:pt x="16800" y="2842"/>
                    <a:pt x="18933" y="1611"/>
                  </a:cubicBezTo>
                  <a:cubicBezTo>
                    <a:pt x="21067" y="379"/>
                    <a:pt x="21333" y="1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780610" y="55952"/>
              <a:ext cx="143690" cy="502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70" fill="norm" stroke="1" extrusionOk="0">
                  <a:moveTo>
                    <a:pt x="21251" y="1135"/>
                  </a:moveTo>
                  <a:cubicBezTo>
                    <a:pt x="20312" y="774"/>
                    <a:pt x="19373" y="412"/>
                    <a:pt x="17964" y="186"/>
                  </a:cubicBezTo>
                  <a:cubicBezTo>
                    <a:pt x="16555" y="-40"/>
                    <a:pt x="14677" y="-130"/>
                    <a:pt x="12329" y="322"/>
                  </a:cubicBezTo>
                  <a:cubicBezTo>
                    <a:pt x="9981" y="774"/>
                    <a:pt x="7164" y="1768"/>
                    <a:pt x="4816" y="3847"/>
                  </a:cubicBezTo>
                  <a:cubicBezTo>
                    <a:pt x="2468" y="5925"/>
                    <a:pt x="590" y="9088"/>
                    <a:pt x="121" y="11890"/>
                  </a:cubicBezTo>
                  <a:cubicBezTo>
                    <a:pt x="-349" y="14692"/>
                    <a:pt x="590" y="17132"/>
                    <a:pt x="2312" y="18668"/>
                  </a:cubicBezTo>
                  <a:cubicBezTo>
                    <a:pt x="4034" y="20205"/>
                    <a:pt x="6538" y="20837"/>
                    <a:pt x="9042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892549" y="231687"/>
              <a:ext cx="260351" cy="24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1932" y="17791"/>
                    <a:pt x="3863" y="14067"/>
                    <a:pt x="5093" y="10808"/>
                  </a:cubicBezTo>
                  <a:cubicBezTo>
                    <a:pt x="6322" y="7549"/>
                    <a:pt x="6849" y="4756"/>
                    <a:pt x="7288" y="2894"/>
                  </a:cubicBezTo>
                  <a:cubicBezTo>
                    <a:pt x="7727" y="1032"/>
                    <a:pt x="8078" y="101"/>
                    <a:pt x="7902" y="8"/>
                  </a:cubicBezTo>
                  <a:cubicBezTo>
                    <a:pt x="7727" y="-85"/>
                    <a:pt x="7024" y="660"/>
                    <a:pt x="6498" y="2615"/>
                  </a:cubicBezTo>
                  <a:cubicBezTo>
                    <a:pt x="5971" y="4570"/>
                    <a:pt x="5620" y="7736"/>
                    <a:pt x="5883" y="10249"/>
                  </a:cubicBezTo>
                  <a:cubicBezTo>
                    <a:pt x="6146" y="12763"/>
                    <a:pt x="7024" y="14625"/>
                    <a:pt x="7990" y="15649"/>
                  </a:cubicBezTo>
                  <a:cubicBezTo>
                    <a:pt x="8956" y="16674"/>
                    <a:pt x="10010" y="16860"/>
                    <a:pt x="11239" y="16115"/>
                  </a:cubicBezTo>
                  <a:cubicBezTo>
                    <a:pt x="12468" y="15370"/>
                    <a:pt x="13873" y="13694"/>
                    <a:pt x="14927" y="11460"/>
                  </a:cubicBezTo>
                  <a:cubicBezTo>
                    <a:pt x="15980" y="9225"/>
                    <a:pt x="16683" y="6432"/>
                    <a:pt x="17034" y="4570"/>
                  </a:cubicBezTo>
                  <a:cubicBezTo>
                    <a:pt x="17385" y="2708"/>
                    <a:pt x="17385" y="1777"/>
                    <a:pt x="17385" y="1777"/>
                  </a:cubicBezTo>
                  <a:cubicBezTo>
                    <a:pt x="17385" y="1777"/>
                    <a:pt x="17385" y="2708"/>
                    <a:pt x="18088" y="5222"/>
                  </a:cubicBezTo>
                  <a:cubicBezTo>
                    <a:pt x="18790" y="7736"/>
                    <a:pt x="20195" y="11832"/>
                    <a:pt x="21600" y="15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305299" y="38734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4511955" y="292049"/>
              <a:ext cx="326746" cy="16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073" fill="norm" stroke="1" extrusionOk="0">
                  <a:moveTo>
                    <a:pt x="6880" y="1647"/>
                  </a:moveTo>
                  <a:cubicBezTo>
                    <a:pt x="6322" y="4655"/>
                    <a:pt x="5765" y="7662"/>
                    <a:pt x="5068" y="10943"/>
                  </a:cubicBezTo>
                  <a:cubicBezTo>
                    <a:pt x="4371" y="14224"/>
                    <a:pt x="3535" y="17779"/>
                    <a:pt x="2699" y="19556"/>
                  </a:cubicBezTo>
                  <a:cubicBezTo>
                    <a:pt x="1863" y="21333"/>
                    <a:pt x="1027" y="21333"/>
                    <a:pt x="539" y="20649"/>
                  </a:cubicBezTo>
                  <a:cubicBezTo>
                    <a:pt x="51" y="19966"/>
                    <a:pt x="-88" y="18599"/>
                    <a:pt x="51" y="15591"/>
                  </a:cubicBezTo>
                  <a:cubicBezTo>
                    <a:pt x="191" y="12584"/>
                    <a:pt x="609" y="7936"/>
                    <a:pt x="2699" y="4928"/>
                  </a:cubicBezTo>
                  <a:cubicBezTo>
                    <a:pt x="4789" y="1920"/>
                    <a:pt x="8552" y="553"/>
                    <a:pt x="11966" y="143"/>
                  </a:cubicBezTo>
                  <a:cubicBezTo>
                    <a:pt x="15380" y="-267"/>
                    <a:pt x="18446" y="280"/>
                    <a:pt x="21512" y="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832349" y="51395"/>
              <a:ext cx="177801" cy="125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6379"/>
                  </a:moveTo>
                  <a:cubicBezTo>
                    <a:pt x="0" y="4579"/>
                    <a:pt x="0" y="2779"/>
                    <a:pt x="643" y="1699"/>
                  </a:cubicBezTo>
                  <a:cubicBezTo>
                    <a:pt x="1286" y="619"/>
                    <a:pt x="2571" y="259"/>
                    <a:pt x="3986" y="79"/>
                  </a:cubicBezTo>
                  <a:cubicBezTo>
                    <a:pt x="5400" y="-101"/>
                    <a:pt x="6943" y="-101"/>
                    <a:pt x="8229" y="1519"/>
                  </a:cubicBezTo>
                  <a:cubicBezTo>
                    <a:pt x="9514" y="3139"/>
                    <a:pt x="10543" y="6379"/>
                    <a:pt x="10029" y="9439"/>
                  </a:cubicBezTo>
                  <a:cubicBezTo>
                    <a:pt x="9514" y="12499"/>
                    <a:pt x="7457" y="15379"/>
                    <a:pt x="5914" y="17359"/>
                  </a:cubicBezTo>
                  <a:cubicBezTo>
                    <a:pt x="4371" y="19339"/>
                    <a:pt x="3343" y="20419"/>
                    <a:pt x="4114" y="20959"/>
                  </a:cubicBezTo>
                  <a:cubicBezTo>
                    <a:pt x="4886" y="21499"/>
                    <a:pt x="7457" y="21499"/>
                    <a:pt x="10671" y="20599"/>
                  </a:cubicBezTo>
                  <a:cubicBezTo>
                    <a:pt x="13886" y="19699"/>
                    <a:pt x="17743" y="17899"/>
                    <a:pt x="21600" y="16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5079999" y="0"/>
              <a:ext cx="62904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9" h="21600" fill="norm" stroke="1" extrusionOk="0">
                  <a:moveTo>
                    <a:pt x="10125" y="0"/>
                  </a:moveTo>
                  <a:cubicBezTo>
                    <a:pt x="7425" y="304"/>
                    <a:pt x="4725" y="608"/>
                    <a:pt x="5062" y="1521"/>
                  </a:cubicBezTo>
                  <a:cubicBezTo>
                    <a:pt x="5400" y="2434"/>
                    <a:pt x="8775" y="3955"/>
                    <a:pt x="12825" y="6439"/>
                  </a:cubicBezTo>
                  <a:cubicBezTo>
                    <a:pt x="16875" y="8924"/>
                    <a:pt x="21600" y="12372"/>
                    <a:pt x="19575" y="15059"/>
                  </a:cubicBezTo>
                  <a:cubicBezTo>
                    <a:pt x="17550" y="17746"/>
                    <a:pt x="8775" y="19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175249" y="4762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2549706" y="1447800"/>
              <a:ext cx="41095" cy="54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61" fill="norm" stroke="1" extrusionOk="0">
                  <a:moveTo>
                    <a:pt x="20967" y="0"/>
                  </a:moveTo>
                  <a:cubicBezTo>
                    <a:pt x="20967" y="3375"/>
                    <a:pt x="20967" y="6750"/>
                    <a:pt x="18267" y="9788"/>
                  </a:cubicBezTo>
                  <a:cubicBezTo>
                    <a:pt x="15567" y="12825"/>
                    <a:pt x="10167" y="15525"/>
                    <a:pt x="6927" y="17297"/>
                  </a:cubicBezTo>
                  <a:cubicBezTo>
                    <a:pt x="3687" y="19069"/>
                    <a:pt x="2607" y="19912"/>
                    <a:pt x="1527" y="20545"/>
                  </a:cubicBezTo>
                  <a:cubicBezTo>
                    <a:pt x="447" y="21178"/>
                    <a:pt x="-633" y="21600"/>
                    <a:pt x="447" y="21558"/>
                  </a:cubicBezTo>
                  <a:cubicBezTo>
                    <a:pt x="1527" y="21516"/>
                    <a:pt x="4767" y="21009"/>
                    <a:pt x="8007" y="20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571749" y="1365250"/>
              <a:ext cx="2857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0" y="21600"/>
                  </a:moveTo>
                  <a:cubicBezTo>
                    <a:pt x="480" y="19636"/>
                    <a:pt x="0" y="17673"/>
                    <a:pt x="0" y="16036"/>
                  </a:cubicBezTo>
                  <a:cubicBezTo>
                    <a:pt x="0" y="14400"/>
                    <a:pt x="480" y="13091"/>
                    <a:pt x="3040" y="10636"/>
                  </a:cubicBezTo>
                  <a:cubicBezTo>
                    <a:pt x="5600" y="8182"/>
                    <a:pt x="10240" y="4582"/>
                    <a:pt x="13680" y="2618"/>
                  </a:cubicBezTo>
                  <a:cubicBezTo>
                    <a:pt x="17120" y="655"/>
                    <a:pt x="19360" y="3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2597149" y="1670050"/>
              <a:ext cx="1651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300"/>
                    <a:pt x="11631" y="9000"/>
                    <a:pt x="15231" y="5400"/>
                  </a:cubicBezTo>
                  <a:cubicBezTo>
                    <a:pt x="18831" y="1800"/>
                    <a:pt x="2021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2730499" y="1860550"/>
              <a:ext cx="146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747585" y="1866900"/>
              <a:ext cx="11626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600" fill="norm" stroke="1" extrusionOk="0">
                  <a:moveTo>
                    <a:pt x="20815" y="0"/>
                  </a:moveTo>
                  <a:cubicBezTo>
                    <a:pt x="17404" y="1091"/>
                    <a:pt x="13994" y="2182"/>
                    <a:pt x="10204" y="4909"/>
                  </a:cubicBezTo>
                  <a:cubicBezTo>
                    <a:pt x="6415" y="7636"/>
                    <a:pt x="2247" y="12000"/>
                    <a:pt x="731" y="15055"/>
                  </a:cubicBezTo>
                  <a:cubicBezTo>
                    <a:pt x="-785" y="18109"/>
                    <a:pt x="352" y="19855"/>
                    <a:pt x="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062545" y="1485849"/>
              <a:ext cx="118806" cy="4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97" fill="norm" stroke="1" extrusionOk="0">
                  <a:moveTo>
                    <a:pt x="20903" y="318"/>
                  </a:moveTo>
                  <a:cubicBezTo>
                    <a:pt x="19041" y="108"/>
                    <a:pt x="17179" y="-103"/>
                    <a:pt x="15317" y="55"/>
                  </a:cubicBezTo>
                  <a:cubicBezTo>
                    <a:pt x="13455" y="213"/>
                    <a:pt x="11593" y="740"/>
                    <a:pt x="8800" y="2373"/>
                  </a:cubicBezTo>
                  <a:cubicBezTo>
                    <a:pt x="6006" y="4006"/>
                    <a:pt x="2282" y="6746"/>
                    <a:pt x="793" y="9696"/>
                  </a:cubicBezTo>
                  <a:cubicBezTo>
                    <a:pt x="-697" y="12646"/>
                    <a:pt x="48" y="15807"/>
                    <a:pt x="1910" y="17809"/>
                  </a:cubicBezTo>
                  <a:cubicBezTo>
                    <a:pt x="3772" y="19811"/>
                    <a:pt x="6751" y="20654"/>
                    <a:pt x="9731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231605" y="1581149"/>
              <a:ext cx="191045" cy="26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95" fill="norm" stroke="1" extrusionOk="0">
                  <a:moveTo>
                    <a:pt x="20712" y="0"/>
                  </a:moveTo>
                  <a:cubicBezTo>
                    <a:pt x="19050" y="2765"/>
                    <a:pt x="17389" y="5530"/>
                    <a:pt x="15371" y="8640"/>
                  </a:cubicBezTo>
                  <a:cubicBezTo>
                    <a:pt x="13354" y="11750"/>
                    <a:pt x="10980" y="15206"/>
                    <a:pt x="9081" y="17366"/>
                  </a:cubicBezTo>
                  <a:cubicBezTo>
                    <a:pt x="7182" y="19526"/>
                    <a:pt x="5758" y="20390"/>
                    <a:pt x="4453" y="20909"/>
                  </a:cubicBezTo>
                  <a:cubicBezTo>
                    <a:pt x="3147" y="21427"/>
                    <a:pt x="1960" y="21600"/>
                    <a:pt x="1129" y="21082"/>
                  </a:cubicBezTo>
                  <a:cubicBezTo>
                    <a:pt x="299" y="20563"/>
                    <a:pt x="-176" y="19354"/>
                    <a:pt x="61" y="17885"/>
                  </a:cubicBezTo>
                  <a:cubicBezTo>
                    <a:pt x="299" y="16416"/>
                    <a:pt x="1248" y="14688"/>
                    <a:pt x="3147" y="13651"/>
                  </a:cubicBezTo>
                  <a:cubicBezTo>
                    <a:pt x="5046" y="12614"/>
                    <a:pt x="7894" y="12269"/>
                    <a:pt x="11099" y="13219"/>
                  </a:cubicBezTo>
                  <a:cubicBezTo>
                    <a:pt x="14303" y="14170"/>
                    <a:pt x="17864" y="16416"/>
                    <a:pt x="21424" y="18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543299" y="1517650"/>
              <a:ext cx="99862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048" y="2028"/>
                    <a:pt x="12096" y="4056"/>
                    <a:pt x="15984" y="6490"/>
                  </a:cubicBezTo>
                  <a:cubicBezTo>
                    <a:pt x="19872" y="8924"/>
                    <a:pt x="21600" y="11763"/>
                    <a:pt x="19440" y="14349"/>
                  </a:cubicBezTo>
                  <a:cubicBezTo>
                    <a:pt x="17280" y="16935"/>
                    <a:pt x="11232" y="19268"/>
                    <a:pt x="51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248149" y="16573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235177" y="1784349"/>
              <a:ext cx="159024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82" fill="norm" stroke="1" extrusionOk="0">
                  <a:moveTo>
                    <a:pt x="2594" y="10800"/>
                  </a:moveTo>
                  <a:cubicBezTo>
                    <a:pt x="1173" y="14400"/>
                    <a:pt x="-248" y="18000"/>
                    <a:pt x="36" y="19800"/>
                  </a:cubicBezTo>
                  <a:cubicBezTo>
                    <a:pt x="320" y="21600"/>
                    <a:pt x="2310" y="21600"/>
                    <a:pt x="6147" y="18000"/>
                  </a:cubicBezTo>
                  <a:cubicBezTo>
                    <a:pt x="9984" y="14400"/>
                    <a:pt x="15668" y="7200"/>
                    <a:pt x="2135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5120443" y="1312333"/>
              <a:ext cx="150057" cy="705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69" fill="norm" stroke="1" extrusionOk="0">
                  <a:moveTo>
                    <a:pt x="21268" y="2005"/>
                  </a:moveTo>
                  <a:cubicBezTo>
                    <a:pt x="19168" y="1423"/>
                    <a:pt x="17068" y="841"/>
                    <a:pt x="14518" y="485"/>
                  </a:cubicBezTo>
                  <a:cubicBezTo>
                    <a:pt x="11968" y="129"/>
                    <a:pt x="8968" y="0"/>
                    <a:pt x="6718" y="0"/>
                  </a:cubicBezTo>
                  <a:cubicBezTo>
                    <a:pt x="4468" y="0"/>
                    <a:pt x="2968" y="129"/>
                    <a:pt x="1768" y="744"/>
                  </a:cubicBezTo>
                  <a:cubicBezTo>
                    <a:pt x="568" y="1358"/>
                    <a:pt x="-332" y="2457"/>
                    <a:pt x="118" y="3977"/>
                  </a:cubicBezTo>
                  <a:cubicBezTo>
                    <a:pt x="568" y="5497"/>
                    <a:pt x="2368" y="7437"/>
                    <a:pt x="5518" y="9636"/>
                  </a:cubicBezTo>
                  <a:cubicBezTo>
                    <a:pt x="8668" y="11835"/>
                    <a:pt x="13168" y="14292"/>
                    <a:pt x="16018" y="16168"/>
                  </a:cubicBezTo>
                  <a:cubicBezTo>
                    <a:pt x="18868" y="18043"/>
                    <a:pt x="20068" y="19337"/>
                    <a:pt x="19768" y="20145"/>
                  </a:cubicBezTo>
                  <a:cubicBezTo>
                    <a:pt x="19468" y="20953"/>
                    <a:pt x="17668" y="21277"/>
                    <a:pt x="16018" y="21438"/>
                  </a:cubicBezTo>
                  <a:cubicBezTo>
                    <a:pt x="14368" y="21600"/>
                    <a:pt x="12868" y="21600"/>
                    <a:pt x="11518" y="21503"/>
                  </a:cubicBezTo>
                  <a:cubicBezTo>
                    <a:pt x="10168" y="21406"/>
                    <a:pt x="8968" y="21212"/>
                    <a:pt x="7768" y="20953"/>
                  </a:cubicBezTo>
                  <a:cubicBezTo>
                    <a:pt x="6568" y="20695"/>
                    <a:pt x="5368" y="20371"/>
                    <a:pt x="5218" y="20080"/>
                  </a:cubicBezTo>
                  <a:cubicBezTo>
                    <a:pt x="5068" y="19789"/>
                    <a:pt x="5968" y="19531"/>
                    <a:pt x="6868" y="19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5010149" y="2159000"/>
              <a:ext cx="146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5250293" y="2095500"/>
              <a:ext cx="211683" cy="13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108" fill="norm" stroke="1" extrusionOk="0">
                  <a:moveTo>
                    <a:pt x="11439" y="4050"/>
                  </a:moveTo>
                  <a:cubicBezTo>
                    <a:pt x="10810" y="7762"/>
                    <a:pt x="10180" y="11475"/>
                    <a:pt x="9132" y="14512"/>
                  </a:cubicBezTo>
                  <a:cubicBezTo>
                    <a:pt x="8083" y="17550"/>
                    <a:pt x="6615" y="19912"/>
                    <a:pt x="4938" y="20756"/>
                  </a:cubicBezTo>
                  <a:cubicBezTo>
                    <a:pt x="3260" y="21600"/>
                    <a:pt x="1373" y="20925"/>
                    <a:pt x="534" y="18731"/>
                  </a:cubicBezTo>
                  <a:cubicBezTo>
                    <a:pt x="-305" y="16538"/>
                    <a:pt x="-95" y="12825"/>
                    <a:pt x="744" y="10125"/>
                  </a:cubicBezTo>
                  <a:cubicBezTo>
                    <a:pt x="1582" y="7425"/>
                    <a:pt x="3050" y="5737"/>
                    <a:pt x="4728" y="5400"/>
                  </a:cubicBezTo>
                  <a:cubicBezTo>
                    <a:pt x="6406" y="5062"/>
                    <a:pt x="8293" y="6075"/>
                    <a:pt x="9761" y="8100"/>
                  </a:cubicBezTo>
                  <a:cubicBezTo>
                    <a:pt x="11229" y="10125"/>
                    <a:pt x="12278" y="13162"/>
                    <a:pt x="13326" y="15019"/>
                  </a:cubicBezTo>
                  <a:cubicBezTo>
                    <a:pt x="14375" y="16875"/>
                    <a:pt x="15423" y="17550"/>
                    <a:pt x="16786" y="16706"/>
                  </a:cubicBezTo>
                  <a:cubicBezTo>
                    <a:pt x="18149" y="15862"/>
                    <a:pt x="19827" y="13500"/>
                    <a:pt x="20561" y="10631"/>
                  </a:cubicBezTo>
                  <a:cubicBezTo>
                    <a:pt x="21295" y="7762"/>
                    <a:pt x="21085" y="4387"/>
                    <a:pt x="19617" y="2531"/>
                  </a:cubicBezTo>
                  <a:cubicBezTo>
                    <a:pt x="18149" y="675"/>
                    <a:pt x="15423" y="337"/>
                    <a:pt x="1269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992042" y="1066800"/>
              <a:ext cx="189559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8613" y="0"/>
                  </a:moveTo>
                  <a:cubicBezTo>
                    <a:pt x="16453" y="3927"/>
                    <a:pt x="14293" y="7855"/>
                    <a:pt x="12013" y="11291"/>
                  </a:cubicBezTo>
                  <a:cubicBezTo>
                    <a:pt x="9733" y="14727"/>
                    <a:pt x="7333" y="17673"/>
                    <a:pt x="5533" y="19309"/>
                  </a:cubicBezTo>
                  <a:cubicBezTo>
                    <a:pt x="3733" y="20945"/>
                    <a:pt x="2533" y="21273"/>
                    <a:pt x="1573" y="20782"/>
                  </a:cubicBezTo>
                  <a:cubicBezTo>
                    <a:pt x="613" y="20291"/>
                    <a:pt x="-107" y="18982"/>
                    <a:pt x="13" y="16855"/>
                  </a:cubicBezTo>
                  <a:cubicBezTo>
                    <a:pt x="133" y="14727"/>
                    <a:pt x="1093" y="11782"/>
                    <a:pt x="2293" y="10309"/>
                  </a:cubicBezTo>
                  <a:cubicBezTo>
                    <a:pt x="3493" y="8836"/>
                    <a:pt x="4933" y="8836"/>
                    <a:pt x="7093" y="10800"/>
                  </a:cubicBezTo>
                  <a:cubicBezTo>
                    <a:pt x="9253" y="12764"/>
                    <a:pt x="12133" y="16691"/>
                    <a:pt x="14653" y="18818"/>
                  </a:cubicBezTo>
                  <a:cubicBezTo>
                    <a:pt x="17173" y="20945"/>
                    <a:pt x="19333" y="21273"/>
                    <a:pt x="214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924549" y="1200150"/>
              <a:ext cx="381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940"/>
                    <a:pt x="9600" y="7879"/>
                    <a:pt x="13200" y="11479"/>
                  </a:cubicBezTo>
                  <a:cubicBezTo>
                    <a:pt x="16800" y="15079"/>
                    <a:pt x="19200" y="183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765799" y="1563041"/>
              <a:ext cx="692151" cy="2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9" fill="norm" stroke="1" extrusionOk="0">
                  <a:moveTo>
                    <a:pt x="0" y="20799"/>
                  </a:moveTo>
                  <a:cubicBezTo>
                    <a:pt x="2444" y="17199"/>
                    <a:pt x="4888" y="13599"/>
                    <a:pt x="7266" y="9099"/>
                  </a:cubicBezTo>
                  <a:cubicBezTo>
                    <a:pt x="9644" y="4599"/>
                    <a:pt x="11956" y="-801"/>
                    <a:pt x="14334" y="99"/>
                  </a:cubicBezTo>
                  <a:cubicBezTo>
                    <a:pt x="16712" y="999"/>
                    <a:pt x="19156" y="8199"/>
                    <a:pt x="21600" y="15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788252" y="1847850"/>
              <a:ext cx="314098" cy="15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87" fill="norm" stroke="1" extrusionOk="0">
                  <a:moveTo>
                    <a:pt x="5816" y="0"/>
                  </a:moveTo>
                  <a:cubicBezTo>
                    <a:pt x="5816" y="5184"/>
                    <a:pt x="5816" y="10368"/>
                    <a:pt x="5528" y="13680"/>
                  </a:cubicBezTo>
                  <a:cubicBezTo>
                    <a:pt x="5240" y="16992"/>
                    <a:pt x="4664" y="18432"/>
                    <a:pt x="3944" y="19584"/>
                  </a:cubicBezTo>
                  <a:cubicBezTo>
                    <a:pt x="3224" y="20736"/>
                    <a:pt x="2360" y="21600"/>
                    <a:pt x="1496" y="20736"/>
                  </a:cubicBezTo>
                  <a:cubicBezTo>
                    <a:pt x="632" y="19872"/>
                    <a:pt x="-232" y="17280"/>
                    <a:pt x="56" y="14112"/>
                  </a:cubicBezTo>
                  <a:cubicBezTo>
                    <a:pt x="344" y="10944"/>
                    <a:pt x="1784" y="7200"/>
                    <a:pt x="4592" y="5040"/>
                  </a:cubicBezTo>
                  <a:cubicBezTo>
                    <a:pt x="7400" y="2880"/>
                    <a:pt x="11576" y="2304"/>
                    <a:pt x="14600" y="2304"/>
                  </a:cubicBezTo>
                  <a:cubicBezTo>
                    <a:pt x="17624" y="2304"/>
                    <a:pt x="19496" y="2880"/>
                    <a:pt x="21368" y="3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080622" y="1733550"/>
              <a:ext cx="358279" cy="33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78" fill="norm" stroke="1" extrusionOk="0">
                  <a:moveTo>
                    <a:pt x="161" y="19155"/>
                  </a:moveTo>
                  <a:cubicBezTo>
                    <a:pt x="34" y="20242"/>
                    <a:pt x="-93" y="21328"/>
                    <a:pt x="98" y="21464"/>
                  </a:cubicBezTo>
                  <a:cubicBezTo>
                    <a:pt x="288" y="21600"/>
                    <a:pt x="796" y="20785"/>
                    <a:pt x="1241" y="18272"/>
                  </a:cubicBezTo>
                  <a:cubicBezTo>
                    <a:pt x="1686" y="15758"/>
                    <a:pt x="2067" y="11547"/>
                    <a:pt x="2512" y="8355"/>
                  </a:cubicBezTo>
                  <a:cubicBezTo>
                    <a:pt x="2956" y="5162"/>
                    <a:pt x="3465" y="2989"/>
                    <a:pt x="4100" y="1902"/>
                  </a:cubicBezTo>
                  <a:cubicBezTo>
                    <a:pt x="4735" y="815"/>
                    <a:pt x="5498" y="815"/>
                    <a:pt x="8039" y="747"/>
                  </a:cubicBezTo>
                  <a:cubicBezTo>
                    <a:pt x="10580" y="679"/>
                    <a:pt x="14900" y="543"/>
                    <a:pt x="17441" y="408"/>
                  </a:cubicBezTo>
                  <a:cubicBezTo>
                    <a:pt x="19982" y="272"/>
                    <a:pt x="20745" y="136"/>
                    <a:pt x="215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6242049" y="1845909"/>
              <a:ext cx="133351" cy="15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6" fill="norm" stroke="1" extrusionOk="0">
                  <a:moveTo>
                    <a:pt x="0" y="4524"/>
                  </a:moveTo>
                  <a:cubicBezTo>
                    <a:pt x="343" y="3103"/>
                    <a:pt x="686" y="1681"/>
                    <a:pt x="1714" y="829"/>
                  </a:cubicBezTo>
                  <a:cubicBezTo>
                    <a:pt x="2743" y="-24"/>
                    <a:pt x="4457" y="-308"/>
                    <a:pt x="6171" y="403"/>
                  </a:cubicBezTo>
                  <a:cubicBezTo>
                    <a:pt x="7886" y="1113"/>
                    <a:pt x="9600" y="2818"/>
                    <a:pt x="9257" y="5518"/>
                  </a:cubicBezTo>
                  <a:cubicBezTo>
                    <a:pt x="8914" y="8218"/>
                    <a:pt x="6514" y="11913"/>
                    <a:pt x="4457" y="14613"/>
                  </a:cubicBezTo>
                  <a:cubicBezTo>
                    <a:pt x="2400" y="17313"/>
                    <a:pt x="686" y="19018"/>
                    <a:pt x="857" y="20013"/>
                  </a:cubicBezTo>
                  <a:cubicBezTo>
                    <a:pt x="1029" y="21008"/>
                    <a:pt x="3086" y="21292"/>
                    <a:pt x="6857" y="20297"/>
                  </a:cubicBezTo>
                  <a:cubicBezTo>
                    <a:pt x="10629" y="19303"/>
                    <a:pt x="16114" y="17029"/>
                    <a:pt x="21600" y="14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6424394" y="1860549"/>
              <a:ext cx="5895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746" y="0"/>
                  </a:moveTo>
                  <a:cubicBezTo>
                    <a:pt x="13298" y="5040"/>
                    <a:pt x="5849" y="10080"/>
                    <a:pt x="2498" y="13680"/>
                  </a:cubicBezTo>
                  <a:cubicBezTo>
                    <a:pt x="-854" y="17280"/>
                    <a:pt x="-109" y="19440"/>
                    <a:pt x="6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6496049" y="19113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388099" y="1797050"/>
              <a:ext cx="266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6971"/>
                    <a:pt x="5486" y="12343"/>
                    <a:pt x="9086" y="8743"/>
                  </a:cubicBezTo>
                  <a:cubicBezTo>
                    <a:pt x="12686" y="5143"/>
                    <a:pt x="17143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054461" y="1430651"/>
              <a:ext cx="286139" cy="25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64" fill="norm" stroke="1" extrusionOk="0">
                  <a:moveTo>
                    <a:pt x="4286" y="8339"/>
                  </a:moveTo>
                  <a:cubicBezTo>
                    <a:pt x="6967" y="7631"/>
                    <a:pt x="9647" y="6923"/>
                    <a:pt x="11696" y="6038"/>
                  </a:cubicBezTo>
                  <a:cubicBezTo>
                    <a:pt x="13746" y="5153"/>
                    <a:pt x="15165" y="4090"/>
                    <a:pt x="16032" y="3116"/>
                  </a:cubicBezTo>
                  <a:cubicBezTo>
                    <a:pt x="16899" y="2143"/>
                    <a:pt x="17215" y="1257"/>
                    <a:pt x="16899" y="638"/>
                  </a:cubicBezTo>
                  <a:cubicBezTo>
                    <a:pt x="16584" y="18"/>
                    <a:pt x="15638" y="-336"/>
                    <a:pt x="13273" y="461"/>
                  </a:cubicBezTo>
                  <a:cubicBezTo>
                    <a:pt x="10908" y="1257"/>
                    <a:pt x="7124" y="3205"/>
                    <a:pt x="4523" y="5684"/>
                  </a:cubicBezTo>
                  <a:cubicBezTo>
                    <a:pt x="1921" y="8162"/>
                    <a:pt x="502" y="11172"/>
                    <a:pt x="108" y="13562"/>
                  </a:cubicBezTo>
                  <a:cubicBezTo>
                    <a:pt x="-286" y="15953"/>
                    <a:pt x="345" y="17723"/>
                    <a:pt x="2946" y="19051"/>
                  </a:cubicBezTo>
                  <a:cubicBezTo>
                    <a:pt x="5548" y="20379"/>
                    <a:pt x="10120" y="21264"/>
                    <a:pt x="13510" y="21264"/>
                  </a:cubicBezTo>
                  <a:cubicBezTo>
                    <a:pt x="16899" y="21264"/>
                    <a:pt x="19107" y="20379"/>
                    <a:pt x="21314" y="19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7296149" y="1143000"/>
              <a:ext cx="228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5200"/>
                    <a:pt x="10400" y="8800"/>
                    <a:pt x="14000" y="5200"/>
                  </a:cubicBezTo>
                  <a:cubicBezTo>
                    <a:pt x="17600" y="1600"/>
                    <a:pt x="196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626079" y="895350"/>
              <a:ext cx="10187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21215" y="0"/>
                  </a:moveTo>
                  <a:cubicBezTo>
                    <a:pt x="19011" y="0"/>
                    <a:pt x="16807" y="0"/>
                    <a:pt x="13942" y="900"/>
                  </a:cubicBezTo>
                  <a:cubicBezTo>
                    <a:pt x="11076" y="1800"/>
                    <a:pt x="7550" y="3600"/>
                    <a:pt x="4684" y="6055"/>
                  </a:cubicBezTo>
                  <a:cubicBezTo>
                    <a:pt x="1819" y="8509"/>
                    <a:pt x="-385" y="11618"/>
                    <a:pt x="56" y="14318"/>
                  </a:cubicBezTo>
                  <a:cubicBezTo>
                    <a:pt x="497" y="17018"/>
                    <a:pt x="3582" y="19309"/>
                    <a:pt x="66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740649" y="992313"/>
              <a:ext cx="127001" cy="1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fill="norm" stroke="1" extrusionOk="0">
                  <a:moveTo>
                    <a:pt x="0" y="4649"/>
                  </a:moveTo>
                  <a:cubicBezTo>
                    <a:pt x="360" y="2572"/>
                    <a:pt x="720" y="495"/>
                    <a:pt x="1620" y="79"/>
                  </a:cubicBezTo>
                  <a:cubicBezTo>
                    <a:pt x="2520" y="-336"/>
                    <a:pt x="3960" y="910"/>
                    <a:pt x="5040" y="3195"/>
                  </a:cubicBezTo>
                  <a:cubicBezTo>
                    <a:pt x="6120" y="5479"/>
                    <a:pt x="6840" y="8802"/>
                    <a:pt x="6840" y="11710"/>
                  </a:cubicBezTo>
                  <a:cubicBezTo>
                    <a:pt x="6840" y="14618"/>
                    <a:pt x="6120" y="17110"/>
                    <a:pt x="4860" y="18772"/>
                  </a:cubicBezTo>
                  <a:cubicBezTo>
                    <a:pt x="3600" y="20433"/>
                    <a:pt x="1800" y="21264"/>
                    <a:pt x="1080" y="20641"/>
                  </a:cubicBezTo>
                  <a:cubicBezTo>
                    <a:pt x="360" y="20018"/>
                    <a:pt x="720" y="17941"/>
                    <a:pt x="2160" y="15241"/>
                  </a:cubicBezTo>
                  <a:cubicBezTo>
                    <a:pt x="3600" y="12541"/>
                    <a:pt x="6120" y="9218"/>
                    <a:pt x="8280" y="6726"/>
                  </a:cubicBezTo>
                  <a:cubicBezTo>
                    <a:pt x="10440" y="4233"/>
                    <a:pt x="12240" y="2572"/>
                    <a:pt x="12780" y="2987"/>
                  </a:cubicBezTo>
                  <a:cubicBezTo>
                    <a:pt x="13320" y="3402"/>
                    <a:pt x="12600" y="5895"/>
                    <a:pt x="12960" y="7972"/>
                  </a:cubicBezTo>
                  <a:cubicBezTo>
                    <a:pt x="13320" y="10049"/>
                    <a:pt x="14760" y="11710"/>
                    <a:pt x="16380" y="12956"/>
                  </a:cubicBezTo>
                  <a:cubicBezTo>
                    <a:pt x="18000" y="14202"/>
                    <a:pt x="19800" y="15033"/>
                    <a:pt x="21600" y="15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7962899" y="1060450"/>
              <a:ext cx="44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051799" y="986366"/>
              <a:ext cx="222251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" y="17743"/>
                    <a:pt x="1234" y="13886"/>
                    <a:pt x="2469" y="9836"/>
                  </a:cubicBezTo>
                  <a:cubicBezTo>
                    <a:pt x="3703" y="5786"/>
                    <a:pt x="5554" y="1543"/>
                    <a:pt x="6171" y="1736"/>
                  </a:cubicBezTo>
                  <a:cubicBezTo>
                    <a:pt x="6789" y="1929"/>
                    <a:pt x="6171" y="6557"/>
                    <a:pt x="5966" y="9836"/>
                  </a:cubicBezTo>
                  <a:cubicBezTo>
                    <a:pt x="5760" y="13114"/>
                    <a:pt x="5966" y="15043"/>
                    <a:pt x="6583" y="16007"/>
                  </a:cubicBezTo>
                  <a:cubicBezTo>
                    <a:pt x="7200" y="16971"/>
                    <a:pt x="8229" y="16971"/>
                    <a:pt x="9669" y="14657"/>
                  </a:cubicBezTo>
                  <a:cubicBezTo>
                    <a:pt x="11109" y="12343"/>
                    <a:pt x="12960" y="7714"/>
                    <a:pt x="14194" y="4629"/>
                  </a:cubicBezTo>
                  <a:cubicBezTo>
                    <a:pt x="15429" y="1543"/>
                    <a:pt x="16046" y="0"/>
                    <a:pt x="16663" y="0"/>
                  </a:cubicBezTo>
                  <a:cubicBezTo>
                    <a:pt x="17280" y="0"/>
                    <a:pt x="17897" y="1543"/>
                    <a:pt x="18720" y="3857"/>
                  </a:cubicBezTo>
                  <a:cubicBezTo>
                    <a:pt x="19543" y="6171"/>
                    <a:pt x="20571" y="9257"/>
                    <a:pt x="21600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318499" y="933450"/>
              <a:ext cx="55972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600" fill="norm" stroke="1" extrusionOk="0">
                  <a:moveTo>
                    <a:pt x="0" y="0"/>
                  </a:moveTo>
                  <a:cubicBezTo>
                    <a:pt x="4000" y="514"/>
                    <a:pt x="8000" y="1029"/>
                    <a:pt x="11600" y="3729"/>
                  </a:cubicBezTo>
                  <a:cubicBezTo>
                    <a:pt x="15200" y="6429"/>
                    <a:pt x="18400" y="11314"/>
                    <a:pt x="20000" y="14400"/>
                  </a:cubicBezTo>
                  <a:cubicBezTo>
                    <a:pt x="21600" y="17486"/>
                    <a:pt x="21600" y="18771"/>
                    <a:pt x="19600" y="19671"/>
                  </a:cubicBezTo>
                  <a:cubicBezTo>
                    <a:pt x="17600" y="20571"/>
                    <a:pt x="13600" y="21086"/>
                    <a:pt x="9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401049" y="781050"/>
              <a:ext cx="1270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993"/>
                    <a:pt x="9360" y="1986"/>
                    <a:pt x="12420" y="2979"/>
                  </a:cubicBezTo>
                  <a:cubicBezTo>
                    <a:pt x="15480" y="3972"/>
                    <a:pt x="16920" y="4966"/>
                    <a:pt x="16200" y="6952"/>
                  </a:cubicBezTo>
                  <a:cubicBezTo>
                    <a:pt x="15480" y="8938"/>
                    <a:pt x="12600" y="11917"/>
                    <a:pt x="10440" y="13903"/>
                  </a:cubicBezTo>
                  <a:cubicBezTo>
                    <a:pt x="8280" y="15890"/>
                    <a:pt x="6840" y="16883"/>
                    <a:pt x="5760" y="18000"/>
                  </a:cubicBezTo>
                  <a:cubicBezTo>
                    <a:pt x="4680" y="19117"/>
                    <a:pt x="3960" y="20359"/>
                    <a:pt x="5580" y="20979"/>
                  </a:cubicBezTo>
                  <a:cubicBezTo>
                    <a:pt x="7200" y="21600"/>
                    <a:pt x="11160" y="21600"/>
                    <a:pt x="14220" y="21600"/>
                  </a:cubicBezTo>
                  <a:cubicBezTo>
                    <a:pt x="17280" y="21600"/>
                    <a:pt x="1944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7651749" y="1250950"/>
              <a:ext cx="730251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15429"/>
                  </a:moveTo>
                  <a:cubicBezTo>
                    <a:pt x="1816" y="18514"/>
                    <a:pt x="3631" y="21600"/>
                    <a:pt x="5635" y="21086"/>
                  </a:cubicBezTo>
                  <a:cubicBezTo>
                    <a:pt x="7638" y="20571"/>
                    <a:pt x="9830" y="16457"/>
                    <a:pt x="12083" y="13371"/>
                  </a:cubicBezTo>
                  <a:cubicBezTo>
                    <a:pt x="14337" y="10286"/>
                    <a:pt x="16654" y="8229"/>
                    <a:pt x="18250" y="6171"/>
                  </a:cubicBezTo>
                  <a:cubicBezTo>
                    <a:pt x="19847" y="4114"/>
                    <a:pt x="20723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7867649" y="1368335"/>
              <a:ext cx="133351" cy="14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2328"/>
                  </a:moveTo>
                  <a:cubicBezTo>
                    <a:pt x="1371" y="1093"/>
                    <a:pt x="2743" y="-141"/>
                    <a:pt x="5314" y="13"/>
                  </a:cubicBezTo>
                  <a:cubicBezTo>
                    <a:pt x="7886" y="168"/>
                    <a:pt x="11657" y="1710"/>
                    <a:pt x="12857" y="4179"/>
                  </a:cubicBezTo>
                  <a:cubicBezTo>
                    <a:pt x="14057" y="6648"/>
                    <a:pt x="12686" y="10042"/>
                    <a:pt x="11314" y="12202"/>
                  </a:cubicBezTo>
                  <a:cubicBezTo>
                    <a:pt x="9943" y="14362"/>
                    <a:pt x="8571" y="15288"/>
                    <a:pt x="6343" y="16522"/>
                  </a:cubicBezTo>
                  <a:cubicBezTo>
                    <a:pt x="4114" y="17756"/>
                    <a:pt x="1029" y="19299"/>
                    <a:pt x="514" y="20225"/>
                  </a:cubicBezTo>
                  <a:cubicBezTo>
                    <a:pt x="0" y="21150"/>
                    <a:pt x="2057" y="21459"/>
                    <a:pt x="6000" y="20996"/>
                  </a:cubicBezTo>
                  <a:cubicBezTo>
                    <a:pt x="9943" y="20533"/>
                    <a:pt x="15771" y="19299"/>
                    <a:pt x="21600" y="18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7999302" y="1451156"/>
              <a:ext cx="204898" cy="4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0603" fill="norm" stroke="1" extrusionOk="0">
                  <a:moveTo>
                    <a:pt x="10095" y="12598"/>
                  </a:moveTo>
                  <a:cubicBezTo>
                    <a:pt x="7891" y="15415"/>
                    <a:pt x="5687" y="18233"/>
                    <a:pt x="3814" y="19641"/>
                  </a:cubicBezTo>
                  <a:cubicBezTo>
                    <a:pt x="1940" y="21050"/>
                    <a:pt x="397" y="21050"/>
                    <a:pt x="67" y="18702"/>
                  </a:cubicBezTo>
                  <a:cubicBezTo>
                    <a:pt x="-264" y="16354"/>
                    <a:pt x="618" y="11659"/>
                    <a:pt x="3152" y="7902"/>
                  </a:cubicBezTo>
                  <a:cubicBezTo>
                    <a:pt x="5687" y="4146"/>
                    <a:pt x="9875" y="1328"/>
                    <a:pt x="13181" y="389"/>
                  </a:cubicBezTo>
                  <a:cubicBezTo>
                    <a:pt x="16487" y="-550"/>
                    <a:pt x="18912" y="389"/>
                    <a:pt x="21336" y="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233687" y="1365613"/>
              <a:ext cx="186413" cy="79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88" fill="norm" stroke="1" extrusionOk="0">
                  <a:moveTo>
                    <a:pt x="259" y="11839"/>
                  </a:moveTo>
                  <a:cubicBezTo>
                    <a:pt x="17" y="8997"/>
                    <a:pt x="-226" y="6155"/>
                    <a:pt x="381" y="4165"/>
                  </a:cubicBezTo>
                  <a:cubicBezTo>
                    <a:pt x="987" y="2176"/>
                    <a:pt x="2444" y="1039"/>
                    <a:pt x="3778" y="470"/>
                  </a:cubicBezTo>
                  <a:cubicBezTo>
                    <a:pt x="5113" y="-98"/>
                    <a:pt x="6327" y="-98"/>
                    <a:pt x="7540" y="186"/>
                  </a:cubicBezTo>
                  <a:cubicBezTo>
                    <a:pt x="8754" y="470"/>
                    <a:pt x="9967" y="1039"/>
                    <a:pt x="10574" y="3028"/>
                  </a:cubicBezTo>
                  <a:cubicBezTo>
                    <a:pt x="11181" y="5018"/>
                    <a:pt x="11181" y="8428"/>
                    <a:pt x="10695" y="11555"/>
                  </a:cubicBezTo>
                  <a:cubicBezTo>
                    <a:pt x="10210" y="14681"/>
                    <a:pt x="9239" y="17523"/>
                    <a:pt x="9361" y="19228"/>
                  </a:cubicBezTo>
                  <a:cubicBezTo>
                    <a:pt x="9482" y="20934"/>
                    <a:pt x="10695" y="21502"/>
                    <a:pt x="12880" y="21218"/>
                  </a:cubicBezTo>
                  <a:cubicBezTo>
                    <a:pt x="15064" y="20934"/>
                    <a:pt x="18219" y="19797"/>
                    <a:pt x="21374" y="18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836643" y="1300089"/>
              <a:ext cx="472458" cy="49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26" fill="norm" stroke="1" extrusionOk="0">
                  <a:moveTo>
                    <a:pt x="7604" y="15254"/>
                  </a:moveTo>
                  <a:cubicBezTo>
                    <a:pt x="6836" y="14260"/>
                    <a:pt x="6068" y="13266"/>
                    <a:pt x="5156" y="12904"/>
                  </a:cubicBezTo>
                  <a:cubicBezTo>
                    <a:pt x="4244" y="12543"/>
                    <a:pt x="3188" y="12814"/>
                    <a:pt x="2228" y="13898"/>
                  </a:cubicBezTo>
                  <a:cubicBezTo>
                    <a:pt x="1268" y="14983"/>
                    <a:pt x="404" y="16881"/>
                    <a:pt x="116" y="18282"/>
                  </a:cubicBezTo>
                  <a:cubicBezTo>
                    <a:pt x="-172" y="19682"/>
                    <a:pt x="116" y="20586"/>
                    <a:pt x="548" y="21038"/>
                  </a:cubicBezTo>
                  <a:cubicBezTo>
                    <a:pt x="980" y="21490"/>
                    <a:pt x="1556" y="21490"/>
                    <a:pt x="2564" y="20451"/>
                  </a:cubicBezTo>
                  <a:cubicBezTo>
                    <a:pt x="3572" y="19411"/>
                    <a:pt x="5012" y="17333"/>
                    <a:pt x="6164" y="14576"/>
                  </a:cubicBezTo>
                  <a:cubicBezTo>
                    <a:pt x="7316" y="11820"/>
                    <a:pt x="8180" y="8385"/>
                    <a:pt x="8612" y="6442"/>
                  </a:cubicBezTo>
                  <a:cubicBezTo>
                    <a:pt x="9044" y="4499"/>
                    <a:pt x="9044" y="4047"/>
                    <a:pt x="9092" y="3460"/>
                  </a:cubicBezTo>
                  <a:cubicBezTo>
                    <a:pt x="9140" y="2872"/>
                    <a:pt x="9236" y="2149"/>
                    <a:pt x="9332" y="1472"/>
                  </a:cubicBezTo>
                  <a:cubicBezTo>
                    <a:pt x="9428" y="794"/>
                    <a:pt x="9524" y="161"/>
                    <a:pt x="9380" y="26"/>
                  </a:cubicBezTo>
                  <a:cubicBezTo>
                    <a:pt x="9236" y="-110"/>
                    <a:pt x="8852" y="252"/>
                    <a:pt x="8276" y="2059"/>
                  </a:cubicBezTo>
                  <a:cubicBezTo>
                    <a:pt x="7700" y="3867"/>
                    <a:pt x="6932" y="7120"/>
                    <a:pt x="6500" y="9425"/>
                  </a:cubicBezTo>
                  <a:cubicBezTo>
                    <a:pt x="6068" y="11729"/>
                    <a:pt x="5972" y="13085"/>
                    <a:pt x="5924" y="14034"/>
                  </a:cubicBezTo>
                  <a:cubicBezTo>
                    <a:pt x="5876" y="14983"/>
                    <a:pt x="5876" y="15525"/>
                    <a:pt x="6020" y="15616"/>
                  </a:cubicBezTo>
                  <a:cubicBezTo>
                    <a:pt x="6164" y="15706"/>
                    <a:pt x="6452" y="15344"/>
                    <a:pt x="7172" y="14350"/>
                  </a:cubicBezTo>
                  <a:cubicBezTo>
                    <a:pt x="7892" y="13356"/>
                    <a:pt x="9044" y="11729"/>
                    <a:pt x="9860" y="10826"/>
                  </a:cubicBezTo>
                  <a:cubicBezTo>
                    <a:pt x="10676" y="9922"/>
                    <a:pt x="11156" y="9741"/>
                    <a:pt x="11492" y="9922"/>
                  </a:cubicBezTo>
                  <a:cubicBezTo>
                    <a:pt x="11828" y="10103"/>
                    <a:pt x="12020" y="10645"/>
                    <a:pt x="12020" y="11729"/>
                  </a:cubicBezTo>
                  <a:cubicBezTo>
                    <a:pt x="12020" y="12814"/>
                    <a:pt x="11828" y="14441"/>
                    <a:pt x="11540" y="15480"/>
                  </a:cubicBezTo>
                  <a:cubicBezTo>
                    <a:pt x="11252" y="16519"/>
                    <a:pt x="10868" y="16971"/>
                    <a:pt x="10724" y="16926"/>
                  </a:cubicBezTo>
                  <a:cubicBezTo>
                    <a:pt x="10580" y="16881"/>
                    <a:pt x="10676" y="16339"/>
                    <a:pt x="11588" y="15164"/>
                  </a:cubicBezTo>
                  <a:cubicBezTo>
                    <a:pt x="12500" y="13989"/>
                    <a:pt x="14228" y="12181"/>
                    <a:pt x="15332" y="11097"/>
                  </a:cubicBezTo>
                  <a:cubicBezTo>
                    <a:pt x="16436" y="10012"/>
                    <a:pt x="16916" y="9651"/>
                    <a:pt x="17444" y="9334"/>
                  </a:cubicBezTo>
                  <a:cubicBezTo>
                    <a:pt x="17972" y="9018"/>
                    <a:pt x="18548" y="8747"/>
                    <a:pt x="18596" y="8702"/>
                  </a:cubicBezTo>
                  <a:cubicBezTo>
                    <a:pt x="18644" y="8657"/>
                    <a:pt x="18164" y="8837"/>
                    <a:pt x="17588" y="9425"/>
                  </a:cubicBezTo>
                  <a:cubicBezTo>
                    <a:pt x="17012" y="10012"/>
                    <a:pt x="16340" y="11006"/>
                    <a:pt x="16100" y="11910"/>
                  </a:cubicBezTo>
                  <a:cubicBezTo>
                    <a:pt x="15860" y="12814"/>
                    <a:pt x="16052" y="13627"/>
                    <a:pt x="17012" y="14260"/>
                  </a:cubicBezTo>
                  <a:cubicBezTo>
                    <a:pt x="17972" y="14893"/>
                    <a:pt x="19700" y="15344"/>
                    <a:pt x="21428" y="15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7905749" y="1063343"/>
              <a:ext cx="146051" cy="1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14297"/>
                  </a:moveTo>
                  <a:cubicBezTo>
                    <a:pt x="3130" y="14297"/>
                    <a:pt x="6261" y="14297"/>
                    <a:pt x="8609" y="12754"/>
                  </a:cubicBezTo>
                  <a:cubicBezTo>
                    <a:pt x="10957" y="11211"/>
                    <a:pt x="12522" y="8125"/>
                    <a:pt x="12522" y="5039"/>
                  </a:cubicBezTo>
                  <a:cubicBezTo>
                    <a:pt x="12522" y="1954"/>
                    <a:pt x="10957" y="-1132"/>
                    <a:pt x="9078" y="411"/>
                  </a:cubicBezTo>
                  <a:cubicBezTo>
                    <a:pt x="7200" y="1954"/>
                    <a:pt x="5009" y="8125"/>
                    <a:pt x="4696" y="11211"/>
                  </a:cubicBezTo>
                  <a:cubicBezTo>
                    <a:pt x="4383" y="14297"/>
                    <a:pt x="5948" y="14297"/>
                    <a:pt x="7513" y="14297"/>
                  </a:cubicBezTo>
                  <a:cubicBezTo>
                    <a:pt x="9078" y="14297"/>
                    <a:pt x="10643" y="14297"/>
                    <a:pt x="12209" y="12754"/>
                  </a:cubicBezTo>
                  <a:cubicBezTo>
                    <a:pt x="13774" y="11211"/>
                    <a:pt x="15339" y="8125"/>
                    <a:pt x="15339" y="6582"/>
                  </a:cubicBezTo>
                  <a:cubicBezTo>
                    <a:pt x="15339" y="5039"/>
                    <a:pt x="13774" y="5039"/>
                    <a:pt x="12209" y="6582"/>
                  </a:cubicBezTo>
                  <a:cubicBezTo>
                    <a:pt x="10643" y="8125"/>
                    <a:pt x="9078" y="11211"/>
                    <a:pt x="7357" y="14297"/>
                  </a:cubicBezTo>
                  <a:cubicBezTo>
                    <a:pt x="5635" y="17382"/>
                    <a:pt x="3757" y="20468"/>
                    <a:pt x="4070" y="20468"/>
                  </a:cubicBezTo>
                  <a:cubicBezTo>
                    <a:pt x="4383" y="20468"/>
                    <a:pt x="6887" y="17382"/>
                    <a:pt x="10174" y="14297"/>
                  </a:cubicBezTo>
                  <a:cubicBezTo>
                    <a:pt x="13461" y="11211"/>
                    <a:pt x="17530" y="8125"/>
                    <a:pt x="21600" y="5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0" y="2787649"/>
              <a:ext cx="122745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" y="20880"/>
                    <a:pt x="201" y="20160"/>
                    <a:pt x="322" y="19680"/>
                  </a:cubicBezTo>
                  <a:cubicBezTo>
                    <a:pt x="443" y="19200"/>
                    <a:pt x="585" y="18960"/>
                    <a:pt x="728" y="18600"/>
                  </a:cubicBezTo>
                  <a:cubicBezTo>
                    <a:pt x="872" y="18240"/>
                    <a:pt x="1017" y="17760"/>
                    <a:pt x="1168" y="17220"/>
                  </a:cubicBezTo>
                  <a:cubicBezTo>
                    <a:pt x="1319" y="16680"/>
                    <a:pt x="1475" y="16080"/>
                    <a:pt x="1613" y="15540"/>
                  </a:cubicBezTo>
                  <a:cubicBezTo>
                    <a:pt x="1751" y="15000"/>
                    <a:pt x="1870" y="14520"/>
                    <a:pt x="1996" y="14100"/>
                  </a:cubicBezTo>
                  <a:cubicBezTo>
                    <a:pt x="2123" y="13680"/>
                    <a:pt x="2257" y="13320"/>
                    <a:pt x="2393" y="12960"/>
                  </a:cubicBezTo>
                  <a:cubicBezTo>
                    <a:pt x="2529" y="12600"/>
                    <a:pt x="2667" y="12240"/>
                    <a:pt x="2812" y="11880"/>
                  </a:cubicBezTo>
                  <a:cubicBezTo>
                    <a:pt x="2957" y="11520"/>
                    <a:pt x="3110" y="11160"/>
                    <a:pt x="3242" y="10860"/>
                  </a:cubicBezTo>
                  <a:cubicBezTo>
                    <a:pt x="3375" y="10560"/>
                    <a:pt x="3486" y="10320"/>
                    <a:pt x="3624" y="10020"/>
                  </a:cubicBezTo>
                  <a:cubicBezTo>
                    <a:pt x="3762" y="9720"/>
                    <a:pt x="3926" y="9360"/>
                    <a:pt x="4066" y="9060"/>
                  </a:cubicBezTo>
                  <a:cubicBezTo>
                    <a:pt x="4205" y="8760"/>
                    <a:pt x="4321" y="8520"/>
                    <a:pt x="4438" y="8340"/>
                  </a:cubicBezTo>
                  <a:cubicBezTo>
                    <a:pt x="4555" y="8160"/>
                    <a:pt x="4675" y="8040"/>
                    <a:pt x="4798" y="7860"/>
                  </a:cubicBezTo>
                  <a:cubicBezTo>
                    <a:pt x="4920" y="7680"/>
                    <a:pt x="5047" y="7440"/>
                    <a:pt x="5181" y="7200"/>
                  </a:cubicBezTo>
                  <a:cubicBezTo>
                    <a:pt x="5315" y="6960"/>
                    <a:pt x="5457" y="6720"/>
                    <a:pt x="5595" y="6540"/>
                  </a:cubicBezTo>
                  <a:cubicBezTo>
                    <a:pt x="5732" y="6360"/>
                    <a:pt x="5867" y="6240"/>
                    <a:pt x="6004" y="6000"/>
                  </a:cubicBezTo>
                  <a:cubicBezTo>
                    <a:pt x="6142" y="5760"/>
                    <a:pt x="6284" y="5400"/>
                    <a:pt x="6427" y="5040"/>
                  </a:cubicBezTo>
                  <a:cubicBezTo>
                    <a:pt x="6571" y="4680"/>
                    <a:pt x="6716" y="4320"/>
                    <a:pt x="6865" y="3960"/>
                  </a:cubicBezTo>
                  <a:cubicBezTo>
                    <a:pt x="7014" y="3600"/>
                    <a:pt x="7166" y="3240"/>
                    <a:pt x="7321" y="2880"/>
                  </a:cubicBezTo>
                  <a:cubicBezTo>
                    <a:pt x="7476" y="2520"/>
                    <a:pt x="7632" y="2160"/>
                    <a:pt x="7753" y="1920"/>
                  </a:cubicBezTo>
                  <a:cubicBezTo>
                    <a:pt x="7874" y="1680"/>
                    <a:pt x="7960" y="1560"/>
                    <a:pt x="8046" y="1440"/>
                  </a:cubicBezTo>
                  <a:cubicBezTo>
                    <a:pt x="8131" y="1320"/>
                    <a:pt x="8217" y="1200"/>
                    <a:pt x="8304" y="1020"/>
                  </a:cubicBezTo>
                  <a:cubicBezTo>
                    <a:pt x="8392" y="840"/>
                    <a:pt x="8481" y="600"/>
                    <a:pt x="8573" y="480"/>
                  </a:cubicBezTo>
                  <a:cubicBezTo>
                    <a:pt x="8664" y="360"/>
                    <a:pt x="8757" y="360"/>
                    <a:pt x="8848" y="300"/>
                  </a:cubicBezTo>
                  <a:cubicBezTo>
                    <a:pt x="8939" y="240"/>
                    <a:pt x="9029" y="120"/>
                    <a:pt x="9118" y="60"/>
                  </a:cubicBezTo>
                  <a:cubicBezTo>
                    <a:pt x="9208" y="0"/>
                    <a:pt x="9297" y="0"/>
                    <a:pt x="9394" y="0"/>
                  </a:cubicBezTo>
                  <a:cubicBezTo>
                    <a:pt x="9491" y="0"/>
                    <a:pt x="9595" y="0"/>
                    <a:pt x="9686" y="0"/>
                  </a:cubicBezTo>
                  <a:cubicBezTo>
                    <a:pt x="9778" y="0"/>
                    <a:pt x="9856" y="0"/>
                    <a:pt x="9943" y="0"/>
                  </a:cubicBezTo>
                  <a:cubicBezTo>
                    <a:pt x="10031" y="0"/>
                    <a:pt x="10128" y="0"/>
                    <a:pt x="10223" y="0"/>
                  </a:cubicBezTo>
                  <a:cubicBezTo>
                    <a:pt x="10318" y="0"/>
                    <a:pt x="10411" y="0"/>
                    <a:pt x="10511" y="60"/>
                  </a:cubicBezTo>
                  <a:cubicBezTo>
                    <a:pt x="10612" y="120"/>
                    <a:pt x="10720" y="240"/>
                    <a:pt x="10813" y="360"/>
                  </a:cubicBezTo>
                  <a:cubicBezTo>
                    <a:pt x="10906" y="480"/>
                    <a:pt x="10984" y="600"/>
                    <a:pt x="11120" y="780"/>
                  </a:cubicBezTo>
                  <a:cubicBezTo>
                    <a:pt x="11256" y="960"/>
                    <a:pt x="11450" y="1200"/>
                    <a:pt x="11593" y="1380"/>
                  </a:cubicBezTo>
                  <a:cubicBezTo>
                    <a:pt x="11737" y="1560"/>
                    <a:pt x="11830" y="1680"/>
                    <a:pt x="11925" y="1740"/>
                  </a:cubicBezTo>
                  <a:cubicBezTo>
                    <a:pt x="12020" y="1800"/>
                    <a:pt x="12117" y="1800"/>
                    <a:pt x="12208" y="1860"/>
                  </a:cubicBezTo>
                  <a:cubicBezTo>
                    <a:pt x="12299" y="1920"/>
                    <a:pt x="12385" y="2040"/>
                    <a:pt x="12472" y="2100"/>
                  </a:cubicBezTo>
                  <a:cubicBezTo>
                    <a:pt x="12560" y="2160"/>
                    <a:pt x="12649" y="2160"/>
                    <a:pt x="12739" y="2220"/>
                  </a:cubicBezTo>
                  <a:cubicBezTo>
                    <a:pt x="12828" y="2280"/>
                    <a:pt x="12918" y="2400"/>
                    <a:pt x="13005" y="2460"/>
                  </a:cubicBezTo>
                  <a:cubicBezTo>
                    <a:pt x="13093" y="2520"/>
                    <a:pt x="13178" y="2520"/>
                    <a:pt x="13266" y="2520"/>
                  </a:cubicBezTo>
                  <a:cubicBezTo>
                    <a:pt x="13353" y="2520"/>
                    <a:pt x="13443" y="2520"/>
                    <a:pt x="13530" y="2520"/>
                  </a:cubicBezTo>
                  <a:cubicBezTo>
                    <a:pt x="13618" y="2520"/>
                    <a:pt x="13703" y="2520"/>
                    <a:pt x="13791" y="2520"/>
                  </a:cubicBezTo>
                  <a:cubicBezTo>
                    <a:pt x="13879" y="2520"/>
                    <a:pt x="13968" y="2520"/>
                    <a:pt x="14052" y="2520"/>
                  </a:cubicBezTo>
                  <a:cubicBezTo>
                    <a:pt x="14136" y="2520"/>
                    <a:pt x="14214" y="2520"/>
                    <a:pt x="14301" y="2520"/>
                  </a:cubicBezTo>
                  <a:cubicBezTo>
                    <a:pt x="14389" y="2520"/>
                    <a:pt x="14486" y="2520"/>
                    <a:pt x="14616" y="2580"/>
                  </a:cubicBezTo>
                  <a:cubicBezTo>
                    <a:pt x="14746" y="2640"/>
                    <a:pt x="14910" y="2760"/>
                    <a:pt x="15074" y="2880"/>
                  </a:cubicBezTo>
                  <a:cubicBezTo>
                    <a:pt x="15238" y="3000"/>
                    <a:pt x="15402" y="3120"/>
                    <a:pt x="15568" y="3240"/>
                  </a:cubicBezTo>
                  <a:cubicBezTo>
                    <a:pt x="15733" y="3360"/>
                    <a:pt x="15901" y="3480"/>
                    <a:pt x="16063" y="3660"/>
                  </a:cubicBezTo>
                  <a:cubicBezTo>
                    <a:pt x="16225" y="3840"/>
                    <a:pt x="16382" y="4080"/>
                    <a:pt x="16540" y="4380"/>
                  </a:cubicBezTo>
                  <a:cubicBezTo>
                    <a:pt x="16698" y="4680"/>
                    <a:pt x="16858" y="5040"/>
                    <a:pt x="17017" y="5400"/>
                  </a:cubicBezTo>
                  <a:cubicBezTo>
                    <a:pt x="17175" y="5760"/>
                    <a:pt x="17331" y="6120"/>
                    <a:pt x="17488" y="6480"/>
                  </a:cubicBezTo>
                  <a:cubicBezTo>
                    <a:pt x="17644" y="6840"/>
                    <a:pt x="17801" y="7200"/>
                    <a:pt x="17948" y="7560"/>
                  </a:cubicBezTo>
                  <a:cubicBezTo>
                    <a:pt x="18095" y="7920"/>
                    <a:pt x="18233" y="8280"/>
                    <a:pt x="18372" y="8640"/>
                  </a:cubicBezTo>
                  <a:cubicBezTo>
                    <a:pt x="18512" y="9000"/>
                    <a:pt x="18654" y="9360"/>
                    <a:pt x="18788" y="9660"/>
                  </a:cubicBezTo>
                  <a:cubicBezTo>
                    <a:pt x="18922" y="9960"/>
                    <a:pt x="19049" y="10200"/>
                    <a:pt x="19175" y="10500"/>
                  </a:cubicBezTo>
                  <a:cubicBezTo>
                    <a:pt x="19302" y="10800"/>
                    <a:pt x="19428" y="11160"/>
                    <a:pt x="19572" y="11460"/>
                  </a:cubicBezTo>
                  <a:cubicBezTo>
                    <a:pt x="19715" y="11760"/>
                    <a:pt x="19875" y="12000"/>
                    <a:pt x="20024" y="12240"/>
                  </a:cubicBezTo>
                  <a:cubicBezTo>
                    <a:pt x="20173" y="12480"/>
                    <a:pt x="20311" y="12720"/>
                    <a:pt x="20442" y="13020"/>
                  </a:cubicBezTo>
                  <a:cubicBezTo>
                    <a:pt x="20572" y="13320"/>
                    <a:pt x="20695" y="13680"/>
                    <a:pt x="20844" y="14400"/>
                  </a:cubicBezTo>
                  <a:cubicBezTo>
                    <a:pt x="20993" y="15120"/>
                    <a:pt x="21168" y="16200"/>
                    <a:pt x="21298" y="17220"/>
                  </a:cubicBezTo>
                  <a:cubicBezTo>
                    <a:pt x="21429" y="18240"/>
                    <a:pt x="21514" y="19200"/>
                    <a:pt x="21600" y="20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098495" y="3321555"/>
              <a:ext cx="530406" cy="37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53" fill="norm" stroke="1" extrusionOk="0">
                  <a:moveTo>
                    <a:pt x="5793" y="3591"/>
                  </a:moveTo>
                  <a:cubicBezTo>
                    <a:pt x="5022" y="3591"/>
                    <a:pt x="4250" y="3591"/>
                    <a:pt x="4122" y="3470"/>
                  </a:cubicBezTo>
                  <a:cubicBezTo>
                    <a:pt x="3993" y="3350"/>
                    <a:pt x="4508" y="3108"/>
                    <a:pt x="5879" y="2565"/>
                  </a:cubicBezTo>
                  <a:cubicBezTo>
                    <a:pt x="7250" y="2022"/>
                    <a:pt x="9479" y="1178"/>
                    <a:pt x="11065" y="695"/>
                  </a:cubicBezTo>
                  <a:cubicBezTo>
                    <a:pt x="12650" y="212"/>
                    <a:pt x="13593" y="92"/>
                    <a:pt x="14450" y="31"/>
                  </a:cubicBezTo>
                  <a:cubicBezTo>
                    <a:pt x="15308" y="-29"/>
                    <a:pt x="16079" y="-29"/>
                    <a:pt x="16293" y="273"/>
                  </a:cubicBezTo>
                  <a:cubicBezTo>
                    <a:pt x="16508" y="574"/>
                    <a:pt x="16165" y="1178"/>
                    <a:pt x="15350" y="2445"/>
                  </a:cubicBezTo>
                  <a:cubicBezTo>
                    <a:pt x="14536" y="3712"/>
                    <a:pt x="13250" y="5643"/>
                    <a:pt x="11408" y="7875"/>
                  </a:cubicBezTo>
                  <a:cubicBezTo>
                    <a:pt x="9565" y="10107"/>
                    <a:pt x="7165" y="12641"/>
                    <a:pt x="5236" y="14693"/>
                  </a:cubicBezTo>
                  <a:cubicBezTo>
                    <a:pt x="3308" y="16744"/>
                    <a:pt x="1850" y="18313"/>
                    <a:pt x="993" y="19399"/>
                  </a:cubicBezTo>
                  <a:cubicBezTo>
                    <a:pt x="136" y="20485"/>
                    <a:pt x="-121" y="21088"/>
                    <a:pt x="50" y="21330"/>
                  </a:cubicBezTo>
                  <a:cubicBezTo>
                    <a:pt x="222" y="21571"/>
                    <a:pt x="822" y="21450"/>
                    <a:pt x="2279" y="21028"/>
                  </a:cubicBezTo>
                  <a:cubicBezTo>
                    <a:pt x="3736" y="20606"/>
                    <a:pt x="6050" y="19882"/>
                    <a:pt x="8750" y="19037"/>
                  </a:cubicBezTo>
                  <a:cubicBezTo>
                    <a:pt x="11450" y="18192"/>
                    <a:pt x="14536" y="17227"/>
                    <a:pt x="16722" y="16563"/>
                  </a:cubicBezTo>
                  <a:cubicBezTo>
                    <a:pt x="18908" y="15899"/>
                    <a:pt x="20193" y="15537"/>
                    <a:pt x="21479" y="15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811830" y="3384550"/>
              <a:ext cx="267920" cy="13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91" fill="norm" stroke="1" extrusionOk="0">
                  <a:moveTo>
                    <a:pt x="3159" y="20935"/>
                  </a:moveTo>
                  <a:cubicBezTo>
                    <a:pt x="2309" y="21268"/>
                    <a:pt x="1459" y="21600"/>
                    <a:pt x="863" y="20769"/>
                  </a:cubicBezTo>
                  <a:cubicBezTo>
                    <a:pt x="268" y="19938"/>
                    <a:pt x="-72" y="17945"/>
                    <a:pt x="13" y="15286"/>
                  </a:cubicBezTo>
                  <a:cubicBezTo>
                    <a:pt x="98" y="12628"/>
                    <a:pt x="608" y="9305"/>
                    <a:pt x="1204" y="7145"/>
                  </a:cubicBezTo>
                  <a:cubicBezTo>
                    <a:pt x="1799" y="4985"/>
                    <a:pt x="2479" y="3988"/>
                    <a:pt x="3245" y="3323"/>
                  </a:cubicBezTo>
                  <a:cubicBezTo>
                    <a:pt x="4010" y="2658"/>
                    <a:pt x="4860" y="2326"/>
                    <a:pt x="5541" y="2825"/>
                  </a:cubicBezTo>
                  <a:cubicBezTo>
                    <a:pt x="6221" y="3323"/>
                    <a:pt x="6731" y="4652"/>
                    <a:pt x="7667" y="7477"/>
                  </a:cubicBezTo>
                  <a:cubicBezTo>
                    <a:pt x="8602" y="10302"/>
                    <a:pt x="9963" y="14622"/>
                    <a:pt x="11153" y="16948"/>
                  </a:cubicBezTo>
                  <a:cubicBezTo>
                    <a:pt x="12344" y="19274"/>
                    <a:pt x="13364" y="19606"/>
                    <a:pt x="14555" y="18277"/>
                  </a:cubicBezTo>
                  <a:cubicBezTo>
                    <a:pt x="15745" y="16948"/>
                    <a:pt x="17106" y="13957"/>
                    <a:pt x="18297" y="10634"/>
                  </a:cubicBezTo>
                  <a:cubicBezTo>
                    <a:pt x="19487" y="7311"/>
                    <a:pt x="20508" y="3655"/>
                    <a:pt x="215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441143" y="3177330"/>
              <a:ext cx="267258" cy="40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37" fill="norm" stroke="1" extrusionOk="0">
                  <a:moveTo>
                    <a:pt x="2086" y="7935"/>
                  </a:moveTo>
                  <a:cubicBezTo>
                    <a:pt x="2426" y="11181"/>
                    <a:pt x="2766" y="14426"/>
                    <a:pt x="2936" y="16329"/>
                  </a:cubicBezTo>
                  <a:cubicBezTo>
                    <a:pt x="3106" y="18231"/>
                    <a:pt x="3106" y="18791"/>
                    <a:pt x="3106" y="19518"/>
                  </a:cubicBezTo>
                  <a:cubicBezTo>
                    <a:pt x="3106" y="20246"/>
                    <a:pt x="3106" y="21141"/>
                    <a:pt x="2851" y="21309"/>
                  </a:cubicBezTo>
                  <a:cubicBezTo>
                    <a:pt x="2596" y="21477"/>
                    <a:pt x="2086" y="20917"/>
                    <a:pt x="1491" y="18847"/>
                  </a:cubicBezTo>
                  <a:cubicBezTo>
                    <a:pt x="895" y="16776"/>
                    <a:pt x="215" y="13195"/>
                    <a:pt x="45" y="10005"/>
                  </a:cubicBezTo>
                  <a:cubicBezTo>
                    <a:pt x="-125" y="6816"/>
                    <a:pt x="215" y="4018"/>
                    <a:pt x="640" y="2395"/>
                  </a:cubicBezTo>
                  <a:cubicBezTo>
                    <a:pt x="1066" y="772"/>
                    <a:pt x="1576" y="325"/>
                    <a:pt x="2171" y="325"/>
                  </a:cubicBezTo>
                  <a:cubicBezTo>
                    <a:pt x="2766" y="325"/>
                    <a:pt x="3447" y="772"/>
                    <a:pt x="4637" y="2507"/>
                  </a:cubicBezTo>
                  <a:cubicBezTo>
                    <a:pt x="5828" y="4242"/>
                    <a:pt x="7529" y="7264"/>
                    <a:pt x="8804" y="9558"/>
                  </a:cubicBezTo>
                  <a:cubicBezTo>
                    <a:pt x="10080" y="11852"/>
                    <a:pt x="10930" y="13419"/>
                    <a:pt x="11695" y="14538"/>
                  </a:cubicBezTo>
                  <a:cubicBezTo>
                    <a:pt x="12461" y="15657"/>
                    <a:pt x="13141" y="16329"/>
                    <a:pt x="13906" y="16553"/>
                  </a:cubicBezTo>
                  <a:cubicBezTo>
                    <a:pt x="14672" y="16776"/>
                    <a:pt x="15522" y="16553"/>
                    <a:pt x="16203" y="15433"/>
                  </a:cubicBezTo>
                  <a:cubicBezTo>
                    <a:pt x="16883" y="14314"/>
                    <a:pt x="17393" y="12300"/>
                    <a:pt x="17903" y="9838"/>
                  </a:cubicBezTo>
                  <a:cubicBezTo>
                    <a:pt x="18414" y="7375"/>
                    <a:pt x="18924" y="4466"/>
                    <a:pt x="19264" y="2675"/>
                  </a:cubicBezTo>
                  <a:cubicBezTo>
                    <a:pt x="19604" y="884"/>
                    <a:pt x="19774" y="213"/>
                    <a:pt x="20114" y="45"/>
                  </a:cubicBezTo>
                  <a:cubicBezTo>
                    <a:pt x="20455" y="-123"/>
                    <a:pt x="20965" y="213"/>
                    <a:pt x="21475" y="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756947" y="3327399"/>
              <a:ext cx="72677" cy="15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4" h="21142" fill="norm" stroke="1" extrusionOk="0">
                  <a:moveTo>
                    <a:pt x="19886" y="0"/>
                  </a:moveTo>
                  <a:cubicBezTo>
                    <a:pt x="15800" y="0"/>
                    <a:pt x="11713" y="0"/>
                    <a:pt x="8211" y="2367"/>
                  </a:cubicBezTo>
                  <a:cubicBezTo>
                    <a:pt x="4708" y="4734"/>
                    <a:pt x="1789" y="9468"/>
                    <a:pt x="622" y="12575"/>
                  </a:cubicBezTo>
                  <a:cubicBezTo>
                    <a:pt x="-546" y="15682"/>
                    <a:pt x="38" y="17162"/>
                    <a:pt x="1497" y="18641"/>
                  </a:cubicBezTo>
                  <a:cubicBezTo>
                    <a:pt x="2957" y="20121"/>
                    <a:pt x="5292" y="21600"/>
                    <a:pt x="9086" y="21008"/>
                  </a:cubicBezTo>
                  <a:cubicBezTo>
                    <a:pt x="12881" y="20416"/>
                    <a:pt x="18135" y="17753"/>
                    <a:pt x="19595" y="14055"/>
                  </a:cubicBezTo>
                  <a:cubicBezTo>
                    <a:pt x="21054" y="10356"/>
                    <a:pt x="18719" y="5622"/>
                    <a:pt x="16092" y="3403"/>
                  </a:cubicBezTo>
                  <a:cubicBezTo>
                    <a:pt x="13465" y="1184"/>
                    <a:pt x="10546" y="1479"/>
                    <a:pt x="7627" y="1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3829049" y="3257550"/>
              <a:ext cx="152401" cy="216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8808"/>
                  </a:moveTo>
                  <a:cubicBezTo>
                    <a:pt x="3600" y="8388"/>
                    <a:pt x="7200" y="7969"/>
                    <a:pt x="9900" y="8598"/>
                  </a:cubicBezTo>
                  <a:cubicBezTo>
                    <a:pt x="12600" y="9227"/>
                    <a:pt x="14400" y="10905"/>
                    <a:pt x="15450" y="12897"/>
                  </a:cubicBezTo>
                  <a:cubicBezTo>
                    <a:pt x="16500" y="14889"/>
                    <a:pt x="16800" y="17196"/>
                    <a:pt x="16800" y="18874"/>
                  </a:cubicBezTo>
                  <a:cubicBezTo>
                    <a:pt x="16800" y="20551"/>
                    <a:pt x="16500" y="21600"/>
                    <a:pt x="15900" y="21390"/>
                  </a:cubicBezTo>
                  <a:cubicBezTo>
                    <a:pt x="15300" y="21181"/>
                    <a:pt x="14400" y="19713"/>
                    <a:pt x="13800" y="16882"/>
                  </a:cubicBezTo>
                  <a:cubicBezTo>
                    <a:pt x="13200" y="14050"/>
                    <a:pt x="12900" y="9856"/>
                    <a:pt x="14250" y="6816"/>
                  </a:cubicBezTo>
                  <a:cubicBezTo>
                    <a:pt x="15600" y="3775"/>
                    <a:pt x="18600" y="18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148339" y="3088482"/>
              <a:ext cx="182362" cy="37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63" fill="norm" stroke="1" extrusionOk="0">
                  <a:moveTo>
                    <a:pt x="21147" y="3890"/>
                  </a:moveTo>
                  <a:cubicBezTo>
                    <a:pt x="21147" y="3280"/>
                    <a:pt x="21147" y="2670"/>
                    <a:pt x="20902" y="1999"/>
                  </a:cubicBezTo>
                  <a:cubicBezTo>
                    <a:pt x="20656" y="1327"/>
                    <a:pt x="20165" y="595"/>
                    <a:pt x="19061" y="229"/>
                  </a:cubicBezTo>
                  <a:cubicBezTo>
                    <a:pt x="17956" y="-137"/>
                    <a:pt x="16238" y="-137"/>
                    <a:pt x="13906" y="778"/>
                  </a:cubicBezTo>
                  <a:cubicBezTo>
                    <a:pt x="11574" y="1694"/>
                    <a:pt x="8629" y="3524"/>
                    <a:pt x="6052" y="5965"/>
                  </a:cubicBezTo>
                  <a:cubicBezTo>
                    <a:pt x="3474" y="8405"/>
                    <a:pt x="1265" y="11456"/>
                    <a:pt x="406" y="13958"/>
                  </a:cubicBezTo>
                  <a:cubicBezTo>
                    <a:pt x="-453" y="16460"/>
                    <a:pt x="38" y="18412"/>
                    <a:pt x="2002" y="19571"/>
                  </a:cubicBezTo>
                  <a:cubicBezTo>
                    <a:pt x="3965" y="20731"/>
                    <a:pt x="7402" y="21097"/>
                    <a:pt x="10838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4351636" y="3194049"/>
              <a:ext cx="151712" cy="18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036" fill="norm" stroke="1" extrusionOk="0">
                  <a:moveTo>
                    <a:pt x="11999" y="0"/>
                  </a:moveTo>
                  <a:cubicBezTo>
                    <a:pt x="9664" y="0"/>
                    <a:pt x="7329" y="0"/>
                    <a:pt x="4994" y="2465"/>
                  </a:cubicBezTo>
                  <a:cubicBezTo>
                    <a:pt x="2659" y="4930"/>
                    <a:pt x="324" y="9861"/>
                    <a:pt x="32" y="13383"/>
                  </a:cubicBezTo>
                  <a:cubicBezTo>
                    <a:pt x="-260" y="16904"/>
                    <a:pt x="1491" y="19017"/>
                    <a:pt x="3972" y="20191"/>
                  </a:cubicBezTo>
                  <a:cubicBezTo>
                    <a:pt x="6454" y="21365"/>
                    <a:pt x="9664" y="21600"/>
                    <a:pt x="12729" y="19017"/>
                  </a:cubicBezTo>
                  <a:cubicBezTo>
                    <a:pt x="15794" y="16435"/>
                    <a:pt x="18713" y="11035"/>
                    <a:pt x="20026" y="7748"/>
                  </a:cubicBezTo>
                  <a:cubicBezTo>
                    <a:pt x="21340" y="4461"/>
                    <a:pt x="21048" y="3287"/>
                    <a:pt x="20172" y="2583"/>
                  </a:cubicBezTo>
                  <a:cubicBezTo>
                    <a:pt x="19297" y="1878"/>
                    <a:pt x="17837" y="1643"/>
                    <a:pt x="16670" y="2583"/>
                  </a:cubicBezTo>
                  <a:cubicBezTo>
                    <a:pt x="15502" y="3522"/>
                    <a:pt x="14626" y="5635"/>
                    <a:pt x="13751" y="7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4533899" y="335915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4762449" y="3175000"/>
              <a:ext cx="25452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275"/>
                    <a:pt x="-1622" y="8550"/>
                    <a:pt x="870" y="12150"/>
                  </a:cubicBezTo>
                  <a:cubicBezTo>
                    <a:pt x="3363" y="15750"/>
                    <a:pt x="11670" y="18675"/>
                    <a:pt x="199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4889499" y="3105150"/>
              <a:ext cx="118464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600" fill="norm" stroke="1" extrusionOk="0">
                  <a:moveTo>
                    <a:pt x="6590" y="0"/>
                  </a:moveTo>
                  <a:cubicBezTo>
                    <a:pt x="12081" y="2215"/>
                    <a:pt x="17573" y="4431"/>
                    <a:pt x="19586" y="7089"/>
                  </a:cubicBezTo>
                  <a:cubicBezTo>
                    <a:pt x="21600" y="9748"/>
                    <a:pt x="20136" y="12849"/>
                    <a:pt x="16292" y="15342"/>
                  </a:cubicBezTo>
                  <a:cubicBezTo>
                    <a:pt x="12447" y="17834"/>
                    <a:pt x="6224" y="197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670905" y="4292600"/>
              <a:ext cx="27845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861"/>
                    <a:pt x="4867" y="7722"/>
                    <a:pt x="1782" y="11322"/>
                  </a:cubicBezTo>
                  <a:cubicBezTo>
                    <a:pt x="-1304" y="14922"/>
                    <a:pt x="239" y="18261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2654299" y="4229100"/>
              <a:ext cx="298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5709"/>
                    <a:pt x="10111" y="9818"/>
                    <a:pt x="13711" y="6218"/>
                  </a:cubicBezTo>
                  <a:cubicBezTo>
                    <a:pt x="17311" y="2618"/>
                    <a:pt x="19455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2673349" y="4457700"/>
              <a:ext cx="215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800349" y="4699425"/>
              <a:ext cx="222251" cy="15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5195"/>
                  </a:moveTo>
                  <a:cubicBezTo>
                    <a:pt x="3291" y="3736"/>
                    <a:pt x="6583" y="2276"/>
                    <a:pt x="9360" y="1400"/>
                  </a:cubicBezTo>
                  <a:cubicBezTo>
                    <a:pt x="12137" y="525"/>
                    <a:pt x="14400" y="233"/>
                    <a:pt x="16149" y="87"/>
                  </a:cubicBezTo>
                  <a:cubicBezTo>
                    <a:pt x="17897" y="-59"/>
                    <a:pt x="19131" y="-59"/>
                    <a:pt x="19337" y="379"/>
                  </a:cubicBezTo>
                  <a:cubicBezTo>
                    <a:pt x="19543" y="817"/>
                    <a:pt x="18720" y="1692"/>
                    <a:pt x="16354" y="3882"/>
                  </a:cubicBezTo>
                  <a:cubicBezTo>
                    <a:pt x="13989" y="6071"/>
                    <a:pt x="10080" y="9573"/>
                    <a:pt x="7509" y="12055"/>
                  </a:cubicBezTo>
                  <a:cubicBezTo>
                    <a:pt x="4937" y="14536"/>
                    <a:pt x="3703" y="15995"/>
                    <a:pt x="2777" y="17309"/>
                  </a:cubicBezTo>
                  <a:cubicBezTo>
                    <a:pt x="1851" y="18622"/>
                    <a:pt x="1234" y="19790"/>
                    <a:pt x="1543" y="20519"/>
                  </a:cubicBezTo>
                  <a:cubicBezTo>
                    <a:pt x="1851" y="21249"/>
                    <a:pt x="3086" y="21541"/>
                    <a:pt x="6583" y="20957"/>
                  </a:cubicBezTo>
                  <a:cubicBezTo>
                    <a:pt x="10080" y="20373"/>
                    <a:pt x="15840" y="18914"/>
                    <a:pt x="21600" y="17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210439" y="4248150"/>
              <a:ext cx="161412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19455" y="758"/>
                  </a:moveTo>
                  <a:cubicBezTo>
                    <a:pt x="18348" y="379"/>
                    <a:pt x="17240" y="0"/>
                    <a:pt x="15994" y="0"/>
                  </a:cubicBezTo>
                  <a:cubicBezTo>
                    <a:pt x="14748" y="0"/>
                    <a:pt x="13363" y="379"/>
                    <a:pt x="10594" y="2021"/>
                  </a:cubicBezTo>
                  <a:cubicBezTo>
                    <a:pt x="7825" y="3663"/>
                    <a:pt x="3671" y="6568"/>
                    <a:pt x="1594" y="9411"/>
                  </a:cubicBezTo>
                  <a:cubicBezTo>
                    <a:pt x="-483" y="12253"/>
                    <a:pt x="-483" y="15032"/>
                    <a:pt x="1317" y="17053"/>
                  </a:cubicBezTo>
                  <a:cubicBezTo>
                    <a:pt x="3117" y="19074"/>
                    <a:pt x="6717" y="20337"/>
                    <a:pt x="10317" y="20968"/>
                  </a:cubicBezTo>
                  <a:cubicBezTo>
                    <a:pt x="13917" y="21600"/>
                    <a:pt x="17517" y="21600"/>
                    <a:pt x="211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386002" y="4375150"/>
              <a:ext cx="227149" cy="22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28" fill="norm" stroke="1" extrusionOk="0">
                  <a:moveTo>
                    <a:pt x="17263" y="0"/>
                  </a:moveTo>
                  <a:cubicBezTo>
                    <a:pt x="15063" y="5450"/>
                    <a:pt x="12863" y="10901"/>
                    <a:pt x="10963" y="14434"/>
                  </a:cubicBezTo>
                  <a:cubicBezTo>
                    <a:pt x="9063" y="17966"/>
                    <a:pt x="7463" y="19581"/>
                    <a:pt x="6063" y="20490"/>
                  </a:cubicBezTo>
                  <a:cubicBezTo>
                    <a:pt x="4663" y="21398"/>
                    <a:pt x="3463" y="21600"/>
                    <a:pt x="2463" y="21297"/>
                  </a:cubicBezTo>
                  <a:cubicBezTo>
                    <a:pt x="1463" y="20994"/>
                    <a:pt x="663" y="20187"/>
                    <a:pt x="263" y="19178"/>
                  </a:cubicBezTo>
                  <a:cubicBezTo>
                    <a:pt x="-137" y="18168"/>
                    <a:pt x="-137" y="16957"/>
                    <a:pt x="663" y="15746"/>
                  </a:cubicBezTo>
                  <a:cubicBezTo>
                    <a:pt x="1463" y="14535"/>
                    <a:pt x="3063" y="13323"/>
                    <a:pt x="5663" y="13222"/>
                  </a:cubicBezTo>
                  <a:cubicBezTo>
                    <a:pt x="8263" y="13121"/>
                    <a:pt x="11863" y="14131"/>
                    <a:pt x="14663" y="15241"/>
                  </a:cubicBezTo>
                  <a:cubicBezTo>
                    <a:pt x="17463" y="16351"/>
                    <a:pt x="19463" y="17563"/>
                    <a:pt x="21463" y="18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670299" y="4254500"/>
              <a:ext cx="16871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8588" y="0"/>
                  </a:moveTo>
                  <a:cubicBezTo>
                    <a:pt x="12231" y="900"/>
                    <a:pt x="15875" y="1800"/>
                    <a:pt x="18217" y="3500"/>
                  </a:cubicBezTo>
                  <a:cubicBezTo>
                    <a:pt x="20559" y="5200"/>
                    <a:pt x="21600" y="7700"/>
                    <a:pt x="19908" y="10350"/>
                  </a:cubicBezTo>
                  <a:cubicBezTo>
                    <a:pt x="18217" y="13000"/>
                    <a:pt x="13793" y="15800"/>
                    <a:pt x="10019" y="17700"/>
                  </a:cubicBezTo>
                  <a:cubicBezTo>
                    <a:pt x="6246" y="19600"/>
                    <a:pt x="3123" y="20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229099" y="4517743"/>
              <a:ext cx="254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580" y="2735"/>
                    <a:pt x="11160" y="-1585"/>
                    <a:pt x="14760" y="575"/>
                  </a:cubicBezTo>
                  <a:cubicBezTo>
                    <a:pt x="18360" y="2735"/>
                    <a:pt x="1998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286249" y="4635500"/>
              <a:ext cx="222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4400"/>
                    <a:pt x="12343" y="7200"/>
                    <a:pt x="15943" y="3600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054599" y="4199476"/>
              <a:ext cx="209551" cy="799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1600" y="2679"/>
                  </a:moveTo>
                  <a:cubicBezTo>
                    <a:pt x="21600" y="2052"/>
                    <a:pt x="21600" y="1425"/>
                    <a:pt x="21382" y="969"/>
                  </a:cubicBezTo>
                  <a:cubicBezTo>
                    <a:pt x="21164" y="513"/>
                    <a:pt x="20727" y="228"/>
                    <a:pt x="19964" y="85"/>
                  </a:cubicBezTo>
                  <a:cubicBezTo>
                    <a:pt x="19200" y="-57"/>
                    <a:pt x="18109" y="-57"/>
                    <a:pt x="16145" y="370"/>
                  </a:cubicBezTo>
                  <a:cubicBezTo>
                    <a:pt x="14182" y="798"/>
                    <a:pt x="11345" y="1653"/>
                    <a:pt x="9491" y="2878"/>
                  </a:cubicBezTo>
                  <a:cubicBezTo>
                    <a:pt x="7636" y="4103"/>
                    <a:pt x="6764" y="5699"/>
                    <a:pt x="6982" y="7380"/>
                  </a:cubicBezTo>
                  <a:cubicBezTo>
                    <a:pt x="7200" y="9062"/>
                    <a:pt x="8509" y="10828"/>
                    <a:pt x="10036" y="12738"/>
                  </a:cubicBezTo>
                  <a:cubicBezTo>
                    <a:pt x="11564" y="14647"/>
                    <a:pt x="13309" y="16699"/>
                    <a:pt x="13745" y="18123"/>
                  </a:cubicBezTo>
                  <a:cubicBezTo>
                    <a:pt x="14182" y="19548"/>
                    <a:pt x="13309" y="20346"/>
                    <a:pt x="11455" y="20831"/>
                  </a:cubicBezTo>
                  <a:cubicBezTo>
                    <a:pt x="9600" y="21315"/>
                    <a:pt x="6764" y="21486"/>
                    <a:pt x="4691" y="21515"/>
                  </a:cubicBezTo>
                  <a:cubicBezTo>
                    <a:pt x="2618" y="21543"/>
                    <a:pt x="1309" y="21429"/>
                    <a:pt x="0" y="21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4902199" y="5160105"/>
              <a:ext cx="228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3000" y="239"/>
                    <a:pt x="6000" y="-1304"/>
                    <a:pt x="9600" y="1782"/>
                  </a:cubicBezTo>
                  <a:cubicBezTo>
                    <a:pt x="13200" y="4867"/>
                    <a:pt x="17400" y="12582"/>
                    <a:pt x="21600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119837" y="5099050"/>
              <a:ext cx="235730" cy="14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048" fill="norm" stroke="1" extrusionOk="0">
                  <a:moveTo>
                    <a:pt x="10645" y="0"/>
                  </a:moveTo>
                  <a:cubicBezTo>
                    <a:pt x="9887" y="2700"/>
                    <a:pt x="9129" y="5400"/>
                    <a:pt x="7803" y="8400"/>
                  </a:cubicBezTo>
                  <a:cubicBezTo>
                    <a:pt x="6477" y="11400"/>
                    <a:pt x="4582" y="14700"/>
                    <a:pt x="3161" y="16350"/>
                  </a:cubicBezTo>
                  <a:cubicBezTo>
                    <a:pt x="1740" y="18000"/>
                    <a:pt x="792" y="18000"/>
                    <a:pt x="319" y="16950"/>
                  </a:cubicBezTo>
                  <a:cubicBezTo>
                    <a:pt x="-155" y="15900"/>
                    <a:pt x="-155" y="13800"/>
                    <a:pt x="698" y="11850"/>
                  </a:cubicBezTo>
                  <a:cubicBezTo>
                    <a:pt x="1550" y="9900"/>
                    <a:pt x="3256" y="8100"/>
                    <a:pt x="4582" y="7050"/>
                  </a:cubicBezTo>
                  <a:cubicBezTo>
                    <a:pt x="5908" y="6000"/>
                    <a:pt x="6856" y="5700"/>
                    <a:pt x="7613" y="6300"/>
                  </a:cubicBezTo>
                  <a:cubicBezTo>
                    <a:pt x="8371" y="6900"/>
                    <a:pt x="8940" y="8400"/>
                    <a:pt x="9508" y="10800"/>
                  </a:cubicBezTo>
                  <a:cubicBezTo>
                    <a:pt x="10077" y="13200"/>
                    <a:pt x="10645" y="16500"/>
                    <a:pt x="11308" y="18600"/>
                  </a:cubicBezTo>
                  <a:cubicBezTo>
                    <a:pt x="11971" y="20700"/>
                    <a:pt x="12729" y="21600"/>
                    <a:pt x="14434" y="20700"/>
                  </a:cubicBezTo>
                  <a:cubicBezTo>
                    <a:pt x="16140" y="19800"/>
                    <a:pt x="18792" y="17100"/>
                    <a:pt x="20119" y="14850"/>
                  </a:cubicBezTo>
                  <a:cubicBezTo>
                    <a:pt x="21445" y="12600"/>
                    <a:pt x="21445" y="10800"/>
                    <a:pt x="20024" y="9150"/>
                  </a:cubicBezTo>
                  <a:cubicBezTo>
                    <a:pt x="18603" y="7500"/>
                    <a:pt x="15761" y="6000"/>
                    <a:pt x="13392" y="5850"/>
                  </a:cubicBezTo>
                  <a:cubicBezTo>
                    <a:pt x="11024" y="5700"/>
                    <a:pt x="9129" y="6900"/>
                    <a:pt x="7234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980215" y="3892550"/>
              <a:ext cx="252186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17126" y="0"/>
                  </a:moveTo>
                  <a:cubicBezTo>
                    <a:pt x="14066" y="4080"/>
                    <a:pt x="11006" y="8160"/>
                    <a:pt x="9026" y="10680"/>
                  </a:cubicBezTo>
                  <a:cubicBezTo>
                    <a:pt x="7046" y="13200"/>
                    <a:pt x="6146" y="14160"/>
                    <a:pt x="5246" y="14880"/>
                  </a:cubicBezTo>
                  <a:cubicBezTo>
                    <a:pt x="4346" y="15600"/>
                    <a:pt x="3446" y="16080"/>
                    <a:pt x="2546" y="16080"/>
                  </a:cubicBezTo>
                  <a:cubicBezTo>
                    <a:pt x="1646" y="16080"/>
                    <a:pt x="746" y="15600"/>
                    <a:pt x="296" y="14760"/>
                  </a:cubicBezTo>
                  <a:cubicBezTo>
                    <a:pt x="-154" y="13920"/>
                    <a:pt x="-154" y="12720"/>
                    <a:pt x="746" y="11040"/>
                  </a:cubicBezTo>
                  <a:cubicBezTo>
                    <a:pt x="1646" y="9360"/>
                    <a:pt x="3446" y="7200"/>
                    <a:pt x="4886" y="6120"/>
                  </a:cubicBezTo>
                  <a:cubicBezTo>
                    <a:pt x="6326" y="5040"/>
                    <a:pt x="7406" y="5040"/>
                    <a:pt x="9386" y="6600"/>
                  </a:cubicBezTo>
                  <a:cubicBezTo>
                    <a:pt x="11366" y="8160"/>
                    <a:pt x="14246" y="11280"/>
                    <a:pt x="16406" y="14040"/>
                  </a:cubicBezTo>
                  <a:cubicBezTo>
                    <a:pt x="18566" y="16800"/>
                    <a:pt x="20006" y="19200"/>
                    <a:pt x="214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5816599" y="4072051"/>
              <a:ext cx="28424" cy="36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500" fill="norm" stroke="1" extrusionOk="0">
                  <a:moveTo>
                    <a:pt x="0" y="645"/>
                  </a:moveTo>
                  <a:cubicBezTo>
                    <a:pt x="6171" y="272"/>
                    <a:pt x="12343" y="-100"/>
                    <a:pt x="15429" y="24"/>
                  </a:cubicBezTo>
                  <a:cubicBezTo>
                    <a:pt x="18514" y="148"/>
                    <a:pt x="18514" y="769"/>
                    <a:pt x="19286" y="3314"/>
                  </a:cubicBezTo>
                  <a:cubicBezTo>
                    <a:pt x="20057" y="5859"/>
                    <a:pt x="21600" y="10328"/>
                    <a:pt x="20057" y="13679"/>
                  </a:cubicBezTo>
                  <a:cubicBezTo>
                    <a:pt x="18514" y="17031"/>
                    <a:pt x="13886" y="19266"/>
                    <a:pt x="9257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524499" y="4541951"/>
              <a:ext cx="635001" cy="3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42" fill="norm" stroke="1" extrusionOk="0">
                  <a:moveTo>
                    <a:pt x="0" y="20442"/>
                  </a:moveTo>
                  <a:cubicBezTo>
                    <a:pt x="2304" y="16122"/>
                    <a:pt x="4608" y="11802"/>
                    <a:pt x="6876" y="7482"/>
                  </a:cubicBezTo>
                  <a:cubicBezTo>
                    <a:pt x="9144" y="3162"/>
                    <a:pt x="11376" y="-1158"/>
                    <a:pt x="13824" y="282"/>
                  </a:cubicBezTo>
                  <a:cubicBezTo>
                    <a:pt x="16272" y="1722"/>
                    <a:pt x="18936" y="8922"/>
                    <a:pt x="21600" y="16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594349" y="4663762"/>
              <a:ext cx="457201" cy="41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12878"/>
                  </a:moveTo>
                  <a:cubicBezTo>
                    <a:pt x="600" y="15375"/>
                    <a:pt x="1200" y="17871"/>
                    <a:pt x="1600" y="19391"/>
                  </a:cubicBezTo>
                  <a:cubicBezTo>
                    <a:pt x="2000" y="20910"/>
                    <a:pt x="2200" y="21453"/>
                    <a:pt x="2400" y="21399"/>
                  </a:cubicBezTo>
                  <a:cubicBezTo>
                    <a:pt x="2600" y="21344"/>
                    <a:pt x="2800" y="20693"/>
                    <a:pt x="2900" y="18468"/>
                  </a:cubicBezTo>
                  <a:cubicBezTo>
                    <a:pt x="3000" y="16243"/>
                    <a:pt x="3000" y="12444"/>
                    <a:pt x="2950" y="9947"/>
                  </a:cubicBezTo>
                  <a:cubicBezTo>
                    <a:pt x="2900" y="7451"/>
                    <a:pt x="2800" y="6257"/>
                    <a:pt x="2650" y="5389"/>
                  </a:cubicBezTo>
                  <a:cubicBezTo>
                    <a:pt x="2500" y="4520"/>
                    <a:pt x="2300" y="3978"/>
                    <a:pt x="2300" y="3435"/>
                  </a:cubicBezTo>
                  <a:cubicBezTo>
                    <a:pt x="2300" y="2892"/>
                    <a:pt x="2500" y="2349"/>
                    <a:pt x="3850" y="1698"/>
                  </a:cubicBezTo>
                  <a:cubicBezTo>
                    <a:pt x="5200" y="1047"/>
                    <a:pt x="7700" y="287"/>
                    <a:pt x="10650" y="70"/>
                  </a:cubicBezTo>
                  <a:cubicBezTo>
                    <a:pt x="13600" y="-147"/>
                    <a:pt x="17000" y="179"/>
                    <a:pt x="18900" y="504"/>
                  </a:cubicBezTo>
                  <a:cubicBezTo>
                    <a:pt x="20800" y="830"/>
                    <a:pt x="21200" y="1156"/>
                    <a:pt x="21600" y="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5741615" y="4812077"/>
              <a:ext cx="151186" cy="14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46" fill="norm" stroke="1" extrusionOk="0">
                  <a:moveTo>
                    <a:pt x="718" y="1073"/>
                  </a:moveTo>
                  <a:cubicBezTo>
                    <a:pt x="4564" y="473"/>
                    <a:pt x="8411" y="-127"/>
                    <a:pt x="10926" y="23"/>
                  </a:cubicBezTo>
                  <a:cubicBezTo>
                    <a:pt x="13441" y="173"/>
                    <a:pt x="14624" y="1073"/>
                    <a:pt x="14476" y="3773"/>
                  </a:cubicBezTo>
                  <a:cubicBezTo>
                    <a:pt x="14329" y="6473"/>
                    <a:pt x="12849" y="10973"/>
                    <a:pt x="11222" y="13673"/>
                  </a:cubicBezTo>
                  <a:cubicBezTo>
                    <a:pt x="9594" y="16373"/>
                    <a:pt x="7819" y="17273"/>
                    <a:pt x="5600" y="18323"/>
                  </a:cubicBezTo>
                  <a:cubicBezTo>
                    <a:pt x="3381" y="19373"/>
                    <a:pt x="718" y="20573"/>
                    <a:pt x="126" y="21023"/>
                  </a:cubicBezTo>
                  <a:cubicBezTo>
                    <a:pt x="-466" y="21473"/>
                    <a:pt x="1013" y="21173"/>
                    <a:pt x="4860" y="20723"/>
                  </a:cubicBezTo>
                  <a:cubicBezTo>
                    <a:pt x="8707" y="20273"/>
                    <a:pt x="14920" y="19673"/>
                    <a:pt x="21134" y="19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5941483" y="4868789"/>
              <a:ext cx="71967" cy="141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14" fill="norm" stroke="1" extrusionOk="0">
                  <a:moveTo>
                    <a:pt x="20983" y="249"/>
                  </a:moveTo>
                  <a:cubicBezTo>
                    <a:pt x="17897" y="-68"/>
                    <a:pt x="14812" y="-386"/>
                    <a:pt x="11109" y="1361"/>
                  </a:cubicBezTo>
                  <a:cubicBezTo>
                    <a:pt x="7406" y="3108"/>
                    <a:pt x="3086" y="6920"/>
                    <a:pt x="1234" y="10573"/>
                  </a:cubicBezTo>
                  <a:cubicBezTo>
                    <a:pt x="-617" y="14226"/>
                    <a:pt x="0" y="17720"/>
                    <a:pt x="617" y="21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6026149" y="488950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371"/>
                    <a:pt x="10800" y="2743"/>
                    <a:pt x="7200" y="6343"/>
                  </a:cubicBezTo>
                  <a:cubicBezTo>
                    <a:pt x="3600" y="9943"/>
                    <a:pt x="1800" y="157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5886449" y="4817533"/>
              <a:ext cx="2286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0800"/>
                    <a:pt x="11200" y="0"/>
                    <a:pt x="14800" y="0"/>
                  </a:cubicBezTo>
                  <a:cubicBezTo>
                    <a:pt x="18400" y="0"/>
                    <a:pt x="200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6613943" y="4440381"/>
              <a:ext cx="364708" cy="20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19" fill="norm" stroke="1" extrusionOk="0">
                  <a:moveTo>
                    <a:pt x="3159" y="7755"/>
                  </a:moveTo>
                  <a:cubicBezTo>
                    <a:pt x="4283" y="9077"/>
                    <a:pt x="5407" y="10400"/>
                    <a:pt x="7155" y="10730"/>
                  </a:cubicBezTo>
                  <a:cubicBezTo>
                    <a:pt x="8903" y="11061"/>
                    <a:pt x="11275" y="10400"/>
                    <a:pt x="13023" y="8857"/>
                  </a:cubicBezTo>
                  <a:cubicBezTo>
                    <a:pt x="14771" y="7314"/>
                    <a:pt x="15895" y="4889"/>
                    <a:pt x="16394" y="3126"/>
                  </a:cubicBezTo>
                  <a:cubicBezTo>
                    <a:pt x="16893" y="1363"/>
                    <a:pt x="16768" y="261"/>
                    <a:pt x="15208" y="40"/>
                  </a:cubicBezTo>
                  <a:cubicBezTo>
                    <a:pt x="13647" y="-180"/>
                    <a:pt x="10651" y="481"/>
                    <a:pt x="7904" y="2685"/>
                  </a:cubicBezTo>
                  <a:cubicBezTo>
                    <a:pt x="5157" y="4889"/>
                    <a:pt x="2660" y="8636"/>
                    <a:pt x="1349" y="11281"/>
                  </a:cubicBezTo>
                  <a:cubicBezTo>
                    <a:pt x="38" y="13926"/>
                    <a:pt x="-87" y="15469"/>
                    <a:pt x="38" y="16681"/>
                  </a:cubicBezTo>
                  <a:cubicBezTo>
                    <a:pt x="163" y="17893"/>
                    <a:pt x="537" y="18775"/>
                    <a:pt x="2473" y="19657"/>
                  </a:cubicBezTo>
                  <a:cubicBezTo>
                    <a:pt x="4408" y="20538"/>
                    <a:pt x="7904" y="21420"/>
                    <a:pt x="11337" y="21310"/>
                  </a:cubicBezTo>
                  <a:cubicBezTo>
                    <a:pt x="14771" y="21200"/>
                    <a:pt x="18142" y="20098"/>
                    <a:pt x="21513" y="18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6794499" y="4146549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3600" y="7714"/>
                  </a:cubicBezTo>
                  <a:cubicBezTo>
                    <a:pt x="7200" y="4114"/>
                    <a:pt x="144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6997699" y="4039542"/>
              <a:ext cx="190501" cy="12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034"/>
                  </a:moveTo>
                  <a:cubicBezTo>
                    <a:pt x="1200" y="935"/>
                    <a:pt x="2400" y="-163"/>
                    <a:pt x="4080" y="20"/>
                  </a:cubicBezTo>
                  <a:cubicBezTo>
                    <a:pt x="5760" y="203"/>
                    <a:pt x="7920" y="1668"/>
                    <a:pt x="8520" y="4779"/>
                  </a:cubicBezTo>
                  <a:cubicBezTo>
                    <a:pt x="9120" y="7891"/>
                    <a:pt x="8160" y="12651"/>
                    <a:pt x="7200" y="15579"/>
                  </a:cubicBezTo>
                  <a:cubicBezTo>
                    <a:pt x="6240" y="18508"/>
                    <a:pt x="5280" y="19606"/>
                    <a:pt x="4200" y="20339"/>
                  </a:cubicBezTo>
                  <a:cubicBezTo>
                    <a:pt x="3120" y="21071"/>
                    <a:pt x="1920" y="21437"/>
                    <a:pt x="1440" y="20705"/>
                  </a:cubicBezTo>
                  <a:cubicBezTo>
                    <a:pt x="960" y="19973"/>
                    <a:pt x="1200" y="18142"/>
                    <a:pt x="3240" y="15213"/>
                  </a:cubicBezTo>
                  <a:cubicBezTo>
                    <a:pt x="5280" y="12284"/>
                    <a:pt x="9120" y="8257"/>
                    <a:pt x="12000" y="5695"/>
                  </a:cubicBezTo>
                  <a:cubicBezTo>
                    <a:pt x="14880" y="3132"/>
                    <a:pt x="16800" y="2034"/>
                    <a:pt x="17520" y="2583"/>
                  </a:cubicBezTo>
                  <a:cubicBezTo>
                    <a:pt x="18240" y="3132"/>
                    <a:pt x="17760" y="5329"/>
                    <a:pt x="17520" y="7708"/>
                  </a:cubicBezTo>
                  <a:cubicBezTo>
                    <a:pt x="17280" y="10088"/>
                    <a:pt x="17280" y="12651"/>
                    <a:pt x="18000" y="14481"/>
                  </a:cubicBezTo>
                  <a:cubicBezTo>
                    <a:pt x="18720" y="16312"/>
                    <a:pt x="20160" y="17410"/>
                    <a:pt x="21600" y="18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7188199" y="3909347"/>
              <a:ext cx="114301" cy="10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5644"/>
                  </a:moveTo>
                  <a:cubicBezTo>
                    <a:pt x="1200" y="3916"/>
                    <a:pt x="2400" y="2188"/>
                    <a:pt x="4000" y="1108"/>
                  </a:cubicBezTo>
                  <a:cubicBezTo>
                    <a:pt x="5600" y="28"/>
                    <a:pt x="7600" y="-404"/>
                    <a:pt x="8800" y="460"/>
                  </a:cubicBezTo>
                  <a:cubicBezTo>
                    <a:pt x="10000" y="1324"/>
                    <a:pt x="10400" y="3484"/>
                    <a:pt x="9800" y="6508"/>
                  </a:cubicBezTo>
                  <a:cubicBezTo>
                    <a:pt x="9200" y="9532"/>
                    <a:pt x="7600" y="13420"/>
                    <a:pt x="5600" y="16012"/>
                  </a:cubicBezTo>
                  <a:cubicBezTo>
                    <a:pt x="3600" y="18604"/>
                    <a:pt x="1200" y="19900"/>
                    <a:pt x="1000" y="20548"/>
                  </a:cubicBezTo>
                  <a:cubicBezTo>
                    <a:pt x="800" y="21196"/>
                    <a:pt x="2800" y="21196"/>
                    <a:pt x="6600" y="20332"/>
                  </a:cubicBezTo>
                  <a:cubicBezTo>
                    <a:pt x="10400" y="19468"/>
                    <a:pt x="16000" y="17740"/>
                    <a:pt x="21600" y="16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7219949" y="3917949"/>
              <a:ext cx="1841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3240"/>
                    <a:pt x="13655" y="6480"/>
                    <a:pt x="10179" y="9720"/>
                  </a:cubicBezTo>
                  <a:cubicBezTo>
                    <a:pt x="6703" y="12960"/>
                    <a:pt x="3724" y="16200"/>
                    <a:pt x="2110" y="18180"/>
                  </a:cubicBezTo>
                  <a:cubicBezTo>
                    <a:pt x="497" y="20160"/>
                    <a:pt x="248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353299" y="4135132"/>
              <a:ext cx="171451" cy="13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3906"/>
                  </a:moveTo>
                  <a:cubicBezTo>
                    <a:pt x="800" y="2535"/>
                    <a:pt x="1600" y="1163"/>
                    <a:pt x="2667" y="478"/>
                  </a:cubicBezTo>
                  <a:cubicBezTo>
                    <a:pt x="3733" y="-208"/>
                    <a:pt x="5067" y="-208"/>
                    <a:pt x="6133" y="821"/>
                  </a:cubicBezTo>
                  <a:cubicBezTo>
                    <a:pt x="7200" y="1849"/>
                    <a:pt x="8000" y="3906"/>
                    <a:pt x="7600" y="6306"/>
                  </a:cubicBezTo>
                  <a:cubicBezTo>
                    <a:pt x="7200" y="8706"/>
                    <a:pt x="5600" y="11449"/>
                    <a:pt x="4267" y="13506"/>
                  </a:cubicBezTo>
                  <a:cubicBezTo>
                    <a:pt x="2933" y="15563"/>
                    <a:pt x="1867" y="16935"/>
                    <a:pt x="1867" y="18135"/>
                  </a:cubicBezTo>
                  <a:cubicBezTo>
                    <a:pt x="1867" y="19335"/>
                    <a:pt x="2933" y="20363"/>
                    <a:pt x="6400" y="20878"/>
                  </a:cubicBezTo>
                  <a:cubicBezTo>
                    <a:pt x="9867" y="21392"/>
                    <a:pt x="15733" y="21392"/>
                    <a:pt x="2160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7562849" y="4622800"/>
              <a:ext cx="31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7698154" y="4182605"/>
              <a:ext cx="556846" cy="57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41" fill="norm" stroke="1" extrusionOk="0">
                  <a:moveTo>
                    <a:pt x="9251" y="17706"/>
                  </a:moveTo>
                  <a:cubicBezTo>
                    <a:pt x="8924" y="16436"/>
                    <a:pt x="8597" y="15165"/>
                    <a:pt x="8188" y="14490"/>
                  </a:cubicBezTo>
                  <a:cubicBezTo>
                    <a:pt x="7779" y="13815"/>
                    <a:pt x="7288" y="13736"/>
                    <a:pt x="6388" y="13974"/>
                  </a:cubicBezTo>
                  <a:cubicBezTo>
                    <a:pt x="5488" y="14212"/>
                    <a:pt x="4179" y="14768"/>
                    <a:pt x="3033" y="15721"/>
                  </a:cubicBezTo>
                  <a:cubicBezTo>
                    <a:pt x="1888" y="16674"/>
                    <a:pt x="906" y="18024"/>
                    <a:pt x="415" y="18897"/>
                  </a:cubicBezTo>
                  <a:cubicBezTo>
                    <a:pt x="-76" y="19771"/>
                    <a:pt x="-76" y="20168"/>
                    <a:pt x="129" y="20525"/>
                  </a:cubicBezTo>
                  <a:cubicBezTo>
                    <a:pt x="333" y="20883"/>
                    <a:pt x="742" y="21200"/>
                    <a:pt x="1356" y="21359"/>
                  </a:cubicBezTo>
                  <a:cubicBezTo>
                    <a:pt x="1969" y="21518"/>
                    <a:pt x="2788" y="21518"/>
                    <a:pt x="4138" y="20684"/>
                  </a:cubicBezTo>
                  <a:cubicBezTo>
                    <a:pt x="5488" y="19850"/>
                    <a:pt x="7369" y="18183"/>
                    <a:pt x="8924" y="16237"/>
                  </a:cubicBezTo>
                  <a:cubicBezTo>
                    <a:pt x="10479" y="14292"/>
                    <a:pt x="11706" y="12068"/>
                    <a:pt x="12238" y="9686"/>
                  </a:cubicBezTo>
                  <a:cubicBezTo>
                    <a:pt x="12769" y="7303"/>
                    <a:pt x="12606" y="4762"/>
                    <a:pt x="12074" y="3134"/>
                  </a:cubicBezTo>
                  <a:cubicBezTo>
                    <a:pt x="11542" y="1506"/>
                    <a:pt x="10642" y="792"/>
                    <a:pt x="9988" y="394"/>
                  </a:cubicBezTo>
                  <a:cubicBezTo>
                    <a:pt x="9333" y="-3"/>
                    <a:pt x="8924" y="-82"/>
                    <a:pt x="8719" y="77"/>
                  </a:cubicBezTo>
                  <a:cubicBezTo>
                    <a:pt x="8515" y="236"/>
                    <a:pt x="8515" y="633"/>
                    <a:pt x="8392" y="1903"/>
                  </a:cubicBezTo>
                  <a:cubicBezTo>
                    <a:pt x="8269" y="3174"/>
                    <a:pt x="8024" y="5318"/>
                    <a:pt x="7860" y="7819"/>
                  </a:cubicBezTo>
                  <a:cubicBezTo>
                    <a:pt x="7697" y="10321"/>
                    <a:pt x="7615" y="13180"/>
                    <a:pt x="7574" y="14887"/>
                  </a:cubicBezTo>
                  <a:cubicBezTo>
                    <a:pt x="7533" y="16594"/>
                    <a:pt x="7533" y="17150"/>
                    <a:pt x="7656" y="17627"/>
                  </a:cubicBezTo>
                  <a:cubicBezTo>
                    <a:pt x="7779" y="18103"/>
                    <a:pt x="8024" y="18500"/>
                    <a:pt x="8310" y="18461"/>
                  </a:cubicBezTo>
                  <a:cubicBezTo>
                    <a:pt x="8597" y="18421"/>
                    <a:pt x="8924" y="17944"/>
                    <a:pt x="9497" y="17150"/>
                  </a:cubicBezTo>
                  <a:cubicBezTo>
                    <a:pt x="10069" y="16356"/>
                    <a:pt x="10888" y="15244"/>
                    <a:pt x="11542" y="14490"/>
                  </a:cubicBezTo>
                  <a:cubicBezTo>
                    <a:pt x="12197" y="13736"/>
                    <a:pt x="12688" y="13339"/>
                    <a:pt x="13138" y="13100"/>
                  </a:cubicBezTo>
                  <a:cubicBezTo>
                    <a:pt x="13588" y="12862"/>
                    <a:pt x="13997" y="12783"/>
                    <a:pt x="14079" y="13061"/>
                  </a:cubicBezTo>
                  <a:cubicBezTo>
                    <a:pt x="14160" y="13339"/>
                    <a:pt x="13915" y="13974"/>
                    <a:pt x="13424" y="14927"/>
                  </a:cubicBezTo>
                  <a:cubicBezTo>
                    <a:pt x="12933" y="15880"/>
                    <a:pt x="12197" y="17150"/>
                    <a:pt x="11706" y="18064"/>
                  </a:cubicBezTo>
                  <a:cubicBezTo>
                    <a:pt x="11215" y="18977"/>
                    <a:pt x="10969" y="19533"/>
                    <a:pt x="11051" y="19533"/>
                  </a:cubicBezTo>
                  <a:cubicBezTo>
                    <a:pt x="11133" y="19533"/>
                    <a:pt x="11542" y="18977"/>
                    <a:pt x="12647" y="17984"/>
                  </a:cubicBezTo>
                  <a:cubicBezTo>
                    <a:pt x="13751" y="16992"/>
                    <a:pt x="15551" y="15562"/>
                    <a:pt x="16656" y="14689"/>
                  </a:cubicBezTo>
                  <a:cubicBezTo>
                    <a:pt x="17760" y="13815"/>
                    <a:pt x="18169" y="13497"/>
                    <a:pt x="18415" y="13140"/>
                  </a:cubicBezTo>
                  <a:cubicBezTo>
                    <a:pt x="18660" y="12783"/>
                    <a:pt x="18742" y="12386"/>
                    <a:pt x="18579" y="12267"/>
                  </a:cubicBezTo>
                  <a:cubicBezTo>
                    <a:pt x="18415" y="12147"/>
                    <a:pt x="18006" y="12306"/>
                    <a:pt x="17679" y="12544"/>
                  </a:cubicBezTo>
                  <a:cubicBezTo>
                    <a:pt x="17351" y="12783"/>
                    <a:pt x="17106" y="13100"/>
                    <a:pt x="17310" y="13815"/>
                  </a:cubicBezTo>
                  <a:cubicBezTo>
                    <a:pt x="17515" y="14530"/>
                    <a:pt x="18169" y="15642"/>
                    <a:pt x="18947" y="16356"/>
                  </a:cubicBezTo>
                  <a:cubicBezTo>
                    <a:pt x="19724" y="17071"/>
                    <a:pt x="20624" y="17389"/>
                    <a:pt x="21524" y="17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292599" y="617855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356099" y="631190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5112922" y="5811339"/>
              <a:ext cx="184105" cy="5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558" fill="norm" stroke="1" extrusionOk="0">
                  <a:moveTo>
                    <a:pt x="5627" y="6560"/>
                  </a:moveTo>
                  <a:cubicBezTo>
                    <a:pt x="5387" y="8435"/>
                    <a:pt x="5147" y="10310"/>
                    <a:pt x="4907" y="12429"/>
                  </a:cubicBezTo>
                  <a:cubicBezTo>
                    <a:pt x="4667" y="14548"/>
                    <a:pt x="4427" y="16912"/>
                    <a:pt x="4307" y="18338"/>
                  </a:cubicBezTo>
                  <a:cubicBezTo>
                    <a:pt x="4187" y="19765"/>
                    <a:pt x="4187" y="20254"/>
                    <a:pt x="3947" y="20702"/>
                  </a:cubicBezTo>
                  <a:cubicBezTo>
                    <a:pt x="3707" y="21150"/>
                    <a:pt x="3227" y="21558"/>
                    <a:pt x="2987" y="21558"/>
                  </a:cubicBezTo>
                  <a:cubicBezTo>
                    <a:pt x="2747" y="21558"/>
                    <a:pt x="2747" y="21150"/>
                    <a:pt x="2627" y="19398"/>
                  </a:cubicBezTo>
                  <a:cubicBezTo>
                    <a:pt x="2507" y="17646"/>
                    <a:pt x="2267" y="14548"/>
                    <a:pt x="2147" y="11818"/>
                  </a:cubicBezTo>
                  <a:cubicBezTo>
                    <a:pt x="2027" y="9087"/>
                    <a:pt x="2027" y="6723"/>
                    <a:pt x="2507" y="5052"/>
                  </a:cubicBezTo>
                  <a:cubicBezTo>
                    <a:pt x="2987" y="3381"/>
                    <a:pt x="3947" y="2403"/>
                    <a:pt x="5627" y="1670"/>
                  </a:cubicBezTo>
                  <a:cubicBezTo>
                    <a:pt x="7307" y="936"/>
                    <a:pt x="9707" y="447"/>
                    <a:pt x="11627" y="203"/>
                  </a:cubicBezTo>
                  <a:cubicBezTo>
                    <a:pt x="13547" y="-42"/>
                    <a:pt x="14987" y="-42"/>
                    <a:pt x="16187" y="80"/>
                  </a:cubicBezTo>
                  <a:cubicBezTo>
                    <a:pt x="17387" y="203"/>
                    <a:pt x="18347" y="447"/>
                    <a:pt x="19307" y="1384"/>
                  </a:cubicBezTo>
                  <a:cubicBezTo>
                    <a:pt x="20267" y="2322"/>
                    <a:pt x="21227" y="3952"/>
                    <a:pt x="20747" y="5419"/>
                  </a:cubicBezTo>
                  <a:cubicBezTo>
                    <a:pt x="20267" y="6886"/>
                    <a:pt x="18347" y="8190"/>
                    <a:pt x="15947" y="8965"/>
                  </a:cubicBezTo>
                  <a:cubicBezTo>
                    <a:pt x="13547" y="9739"/>
                    <a:pt x="10667" y="9984"/>
                    <a:pt x="8267" y="10106"/>
                  </a:cubicBezTo>
                  <a:cubicBezTo>
                    <a:pt x="5867" y="10228"/>
                    <a:pt x="3947" y="10228"/>
                    <a:pt x="2387" y="10065"/>
                  </a:cubicBezTo>
                  <a:cubicBezTo>
                    <a:pt x="827" y="9902"/>
                    <a:pt x="-373" y="9576"/>
                    <a:pt x="107" y="9332"/>
                  </a:cubicBezTo>
                  <a:cubicBezTo>
                    <a:pt x="587" y="9087"/>
                    <a:pt x="2747" y="8924"/>
                    <a:pt x="4907" y="8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5251449" y="6026150"/>
              <a:ext cx="234951" cy="24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7139"/>
                  </a:moveTo>
                  <a:cubicBezTo>
                    <a:pt x="778" y="6590"/>
                    <a:pt x="1557" y="6041"/>
                    <a:pt x="2822" y="6132"/>
                  </a:cubicBezTo>
                  <a:cubicBezTo>
                    <a:pt x="4086" y="6224"/>
                    <a:pt x="5838" y="6956"/>
                    <a:pt x="7200" y="9061"/>
                  </a:cubicBezTo>
                  <a:cubicBezTo>
                    <a:pt x="8562" y="11166"/>
                    <a:pt x="9535" y="14644"/>
                    <a:pt x="9827" y="16841"/>
                  </a:cubicBezTo>
                  <a:cubicBezTo>
                    <a:pt x="10119" y="19037"/>
                    <a:pt x="9730" y="19953"/>
                    <a:pt x="9049" y="20593"/>
                  </a:cubicBezTo>
                  <a:cubicBezTo>
                    <a:pt x="8368" y="21234"/>
                    <a:pt x="7395" y="21600"/>
                    <a:pt x="6616" y="21417"/>
                  </a:cubicBezTo>
                  <a:cubicBezTo>
                    <a:pt x="5838" y="21234"/>
                    <a:pt x="5254" y="20502"/>
                    <a:pt x="5449" y="18580"/>
                  </a:cubicBezTo>
                  <a:cubicBezTo>
                    <a:pt x="5643" y="16658"/>
                    <a:pt x="6616" y="13546"/>
                    <a:pt x="8951" y="10434"/>
                  </a:cubicBezTo>
                  <a:cubicBezTo>
                    <a:pt x="11286" y="7322"/>
                    <a:pt x="14984" y="4210"/>
                    <a:pt x="17319" y="2471"/>
                  </a:cubicBezTo>
                  <a:cubicBezTo>
                    <a:pt x="19654" y="732"/>
                    <a:pt x="20627" y="36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586294" y="5890122"/>
              <a:ext cx="173156" cy="45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26" fill="norm" stroke="1" extrusionOk="0">
                  <a:moveTo>
                    <a:pt x="21289" y="127"/>
                  </a:moveTo>
                  <a:cubicBezTo>
                    <a:pt x="19728" y="26"/>
                    <a:pt x="18166" y="-74"/>
                    <a:pt x="16865" y="77"/>
                  </a:cubicBezTo>
                  <a:cubicBezTo>
                    <a:pt x="15564" y="227"/>
                    <a:pt x="14523" y="629"/>
                    <a:pt x="12441" y="2036"/>
                  </a:cubicBezTo>
                  <a:cubicBezTo>
                    <a:pt x="10359" y="3442"/>
                    <a:pt x="7236" y="5853"/>
                    <a:pt x="4764" y="8516"/>
                  </a:cubicBezTo>
                  <a:cubicBezTo>
                    <a:pt x="2291" y="11178"/>
                    <a:pt x="470" y="14092"/>
                    <a:pt x="79" y="16051"/>
                  </a:cubicBezTo>
                  <a:cubicBezTo>
                    <a:pt x="-311" y="18010"/>
                    <a:pt x="730" y="19014"/>
                    <a:pt x="3332" y="19768"/>
                  </a:cubicBezTo>
                  <a:cubicBezTo>
                    <a:pt x="5935" y="20521"/>
                    <a:pt x="10099" y="21024"/>
                    <a:pt x="14262" y="21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5811246" y="5969794"/>
              <a:ext cx="373655" cy="27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96" fill="norm" stroke="1" extrusionOk="0">
                  <a:moveTo>
                    <a:pt x="5435" y="1903"/>
                  </a:moveTo>
                  <a:cubicBezTo>
                    <a:pt x="8119" y="1575"/>
                    <a:pt x="10804" y="1248"/>
                    <a:pt x="12940" y="921"/>
                  </a:cubicBezTo>
                  <a:cubicBezTo>
                    <a:pt x="15075" y="594"/>
                    <a:pt x="16662" y="266"/>
                    <a:pt x="17821" y="103"/>
                  </a:cubicBezTo>
                  <a:cubicBezTo>
                    <a:pt x="18980" y="-61"/>
                    <a:pt x="19712" y="-61"/>
                    <a:pt x="19896" y="348"/>
                  </a:cubicBezTo>
                  <a:cubicBezTo>
                    <a:pt x="20079" y="757"/>
                    <a:pt x="19712" y="1575"/>
                    <a:pt x="18309" y="2966"/>
                  </a:cubicBezTo>
                  <a:cubicBezTo>
                    <a:pt x="16906" y="4357"/>
                    <a:pt x="14465" y="6321"/>
                    <a:pt x="11719" y="8694"/>
                  </a:cubicBezTo>
                  <a:cubicBezTo>
                    <a:pt x="8974" y="11066"/>
                    <a:pt x="5923" y="13848"/>
                    <a:pt x="4153" y="15484"/>
                  </a:cubicBezTo>
                  <a:cubicBezTo>
                    <a:pt x="2384" y="17121"/>
                    <a:pt x="1896" y="17612"/>
                    <a:pt x="1285" y="18430"/>
                  </a:cubicBezTo>
                  <a:cubicBezTo>
                    <a:pt x="675" y="19248"/>
                    <a:pt x="-57" y="20394"/>
                    <a:pt x="4" y="20966"/>
                  </a:cubicBezTo>
                  <a:cubicBezTo>
                    <a:pt x="65" y="21539"/>
                    <a:pt x="919" y="21539"/>
                    <a:pt x="3665" y="21457"/>
                  </a:cubicBezTo>
                  <a:cubicBezTo>
                    <a:pt x="6411" y="21375"/>
                    <a:pt x="11048" y="21212"/>
                    <a:pt x="14343" y="21048"/>
                  </a:cubicBezTo>
                  <a:cubicBezTo>
                    <a:pt x="17638" y="20884"/>
                    <a:pt x="19590" y="20721"/>
                    <a:pt x="21543" y="20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698715" y="5975350"/>
              <a:ext cx="21643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9556" y="0"/>
                  </a:moveTo>
                  <a:cubicBezTo>
                    <a:pt x="14732" y="3228"/>
                    <a:pt x="9909" y="6455"/>
                    <a:pt x="6763" y="8441"/>
                  </a:cubicBezTo>
                  <a:cubicBezTo>
                    <a:pt x="3618" y="10428"/>
                    <a:pt x="2150" y="11172"/>
                    <a:pt x="1206" y="12166"/>
                  </a:cubicBezTo>
                  <a:cubicBezTo>
                    <a:pt x="262" y="13159"/>
                    <a:pt x="-157" y="14400"/>
                    <a:pt x="53" y="15393"/>
                  </a:cubicBezTo>
                  <a:cubicBezTo>
                    <a:pt x="262" y="16386"/>
                    <a:pt x="1101" y="17131"/>
                    <a:pt x="4142" y="17752"/>
                  </a:cubicBezTo>
                  <a:cubicBezTo>
                    <a:pt x="7183" y="18372"/>
                    <a:pt x="12426" y="18869"/>
                    <a:pt x="15676" y="19490"/>
                  </a:cubicBezTo>
                  <a:cubicBezTo>
                    <a:pt x="18926" y="20110"/>
                    <a:pt x="20185" y="20855"/>
                    <a:pt x="214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699249" y="625475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7170208" y="5956300"/>
              <a:ext cx="252942" cy="23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7" fill="norm" stroke="1" extrusionOk="0">
                  <a:moveTo>
                    <a:pt x="21510" y="0"/>
                  </a:moveTo>
                  <a:cubicBezTo>
                    <a:pt x="21330" y="2141"/>
                    <a:pt x="21150" y="4281"/>
                    <a:pt x="19710" y="7297"/>
                  </a:cubicBezTo>
                  <a:cubicBezTo>
                    <a:pt x="18270" y="10314"/>
                    <a:pt x="15570" y="14205"/>
                    <a:pt x="12870" y="16735"/>
                  </a:cubicBezTo>
                  <a:cubicBezTo>
                    <a:pt x="10170" y="19265"/>
                    <a:pt x="7470" y="20432"/>
                    <a:pt x="5670" y="21016"/>
                  </a:cubicBezTo>
                  <a:cubicBezTo>
                    <a:pt x="3870" y="21600"/>
                    <a:pt x="2970" y="21600"/>
                    <a:pt x="2160" y="21114"/>
                  </a:cubicBezTo>
                  <a:cubicBezTo>
                    <a:pt x="1350" y="20627"/>
                    <a:pt x="630" y="19654"/>
                    <a:pt x="270" y="18292"/>
                  </a:cubicBezTo>
                  <a:cubicBezTo>
                    <a:pt x="-90" y="16930"/>
                    <a:pt x="-90" y="15178"/>
                    <a:pt x="270" y="13914"/>
                  </a:cubicBezTo>
                  <a:cubicBezTo>
                    <a:pt x="630" y="12649"/>
                    <a:pt x="1350" y="11870"/>
                    <a:pt x="2250" y="11481"/>
                  </a:cubicBezTo>
                  <a:cubicBezTo>
                    <a:pt x="3150" y="11092"/>
                    <a:pt x="4230" y="11092"/>
                    <a:pt x="6390" y="11968"/>
                  </a:cubicBezTo>
                  <a:cubicBezTo>
                    <a:pt x="8550" y="12843"/>
                    <a:pt x="11790" y="14595"/>
                    <a:pt x="14220" y="16151"/>
                  </a:cubicBezTo>
                  <a:cubicBezTo>
                    <a:pt x="16650" y="17708"/>
                    <a:pt x="18270" y="19070"/>
                    <a:pt x="19890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7524749" y="5867400"/>
              <a:ext cx="122663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7436" y="0"/>
                  </a:moveTo>
                  <a:cubicBezTo>
                    <a:pt x="11685" y="3305"/>
                    <a:pt x="15934" y="6610"/>
                    <a:pt x="18413" y="9561"/>
                  </a:cubicBezTo>
                  <a:cubicBezTo>
                    <a:pt x="20892" y="12511"/>
                    <a:pt x="21600" y="15108"/>
                    <a:pt x="18236" y="17056"/>
                  </a:cubicBezTo>
                  <a:cubicBezTo>
                    <a:pt x="14872" y="19003"/>
                    <a:pt x="7436" y="2030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8013699" y="5971893"/>
              <a:ext cx="177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14" y="11375"/>
                    <a:pt x="11829" y="2735"/>
                    <a:pt x="15429" y="575"/>
                  </a:cubicBezTo>
                  <a:cubicBezTo>
                    <a:pt x="19029" y="-1585"/>
                    <a:pt x="2031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8026399" y="608330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8951876" y="5754843"/>
              <a:ext cx="262676" cy="24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090" fill="norm" stroke="1" extrusionOk="0">
                  <a:moveTo>
                    <a:pt x="12279" y="8019"/>
                  </a:moveTo>
                  <a:cubicBezTo>
                    <a:pt x="12448" y="7112"/>
                    <a:pt x="12617" y="6204"/>
                    <a:pt x="12279" y="5296"/>
                  </a:cubicBezTo>
                  <a:cubicBezTo>
                    <a:pt x="11942" y="4389"/>
                    <a:pt x="11098" y="3481"/>
                    <a:pt x="9242" y="3663"/>
                  </a:cubicBezTo>
                  <a:cubicBezTo>
                    <a:pt x="7386" y="3844"/>
                    <a:pt x="4517" y="5115"/>
                    <a:pt x="2576" y="7384"/>
                  </a:cubicBezTo>
                  <a:cubicBezTo>
                    <a:pt x="635" y="9653"/>
                    <a:pt x="-377" y="12920"/>
                    <a:pt x="129" y="15643"/>
                  </a:cubicBezTo>
                  <a:cubicBezTo>
                    <a:pt x="635" y="18365"/>
                    <a:pt x="2660" y="20543"/>
                    <a:pt x="6035" y="20997"/>
                  </a:cubicBezTo>
                  <a:cubicBezTo>
                    <a:pt x="9411" y="21451"/>
                    <a:pt x="14136" y="20180"/>
                    <a:pt x="17089" y="18728"/>
                  </a:cubicBezTo>
                  <a:cubicBezTo>
                    <a:pt x="20042" y="17276"/>
                    <a:pt x="21223" y="15643"/>
                    <a:pt x="20886" y="12648"/>
                  </a:cubicBezTo>
                  <a:cubicBezTo>
                    <a:pt x="20548" y="9653"/>
                    <a:pt x="18692" y="5296"/>
                    <a:pt x="16161" y="2846"/>
                  </a:cubicBezTo>
                  <a:cubicBezTo>
                    <a:pt x="13629" y="396"/>
                    <a:pt x="10423" y="-149"/>
                    <a:pt x="7723" y="33"/>
                  </a:cubicBezTo>
                  <a:cubicBezTo>
                    <a:pt x="5023" y="214"/>
                    <a:pt x="2829" y="1122"/>
                    <a:pt x="635" y="2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9036844" y="5613218"/>
              <a:ext cx="30956" cy="48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37" fill="norm" stroke="1" extrusionOk="0">
                  <a:moveTo>
                    <a:pt x="12420" y="564"/>
                  </a:moveTo>
                  <a:cubicBezTo>
                    <a:pt x="12420" y="101"/>
                    <a:pt x="12420" y="-363"/>
                    <a:pt x="13140" y="425"/>
                  </a:cubicBezTo>
                  <a:cubicBezTo>
                    <a:pt x="13860" y="1213"/>
                    <a:pt x="15300" y="3252"/>
                    <a:pt x="14580" y="6126"/>
                  </a:cubicBezTo>
                  <a:cubicBezTo>
                    <a:pt x="13860" y="9000"/>
                    <a:pt x="10980" y="12708"/>
                    <a:pt x="8100" y="15211"/>
                  </a:cubicBezTo>
                  <a:cubicBezTo>
                    <a:pt x="5220" y="17714"/>
                    <a:pt x="2340" y="19012"/>
                    <a:pt x="900" y="19893"/>
                  </a:cubicBezTo>
                  <a:cubicBezTo>
                    <a:pt x="-540" y="20773"/>
                    <a:pt x="-540" y="21237"/>
                    <a:pt x="3060" y="21237"/>
                  </a:cubicBezTo>
                  <a:cubicBezTo>
                    <a:pt x="6660" y="21237"/>
                    <a:pt x="13860" y="20773"/>
                    <a:pt x="21060" y="20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8832849" y="5648822"/>
              <a:ext cx="3683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8845549" y="6134100"/>
              <a:ext cx="3429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9200"/>
                    <a:pt x="7467" y="16800"/>
                    <a:pt x="11067" y="13200"/>
                  </a:cubicBezTo>
                  <a:cubicBezTo>
                    <a:pt x="14667" y="9600"/>
                    <a:pt x="18133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9373724" y="5655647"/>
              <a:ext cx="221127" cy="38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86" fill="norm" stroke="1" extrusionOk="0">
                  <a:moveTo>
                    <a:pt x="21288" y="1904"/>
                  </a:moveTo>
                  <a:cubicBezTo>
                    <a:pt x="21288" y="1310"/>
                    <a:pt x="21288" y="717"/>
                    <a:pt x="20779" y="361"/>
                  </a:cubicBezTo>
                  <a:cubicBezTo>
                    <a:pt x="20269" y="5"/>
                    <a:pt x="19250" y="-114"/>
                    <a:pt x="17722" y="123"/>
                  </a:cubicBezTo>
                  <a:cubicBezTo>
                    <a:pt x="16194" y="361"/>
                    <a:pt x="14156" y="954"/>
                    <a:pt x="11201" y="2497"/>
                  </a:cubicBezTo>
                  <a:cubicBezTo>
                    <a:pt x="8246" y="4040"/>
                    <a:pt x="4375" y="6532"/>
                    <a:pt x="2235" y="9143"/>
                  </a:cubicBezTo>
                  <a:cubicBezTo>
                    <a:pt x="96" y="11754"/>
                    <a:pt x="-312" y="14484"/>
                    <a:pt x="197" y="16501"/>
                  </a:cubicBezTo>
                  <a:cubicBezTo>
                    <a:pt x="707" y="18519"/>
                    <a:pt x="2133" y="19824"/>
                    <a:pt x="4986" y="20537"/>
                  </a:cubicBezTo>
                  <a:cubicBezTo>
                    <a:pt x="7839" y="21249"/>
                    <a:pt x="12118" y="21367"/>
                    <a:pt x="16397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9508860" y="5778500"/>
              <a:ext cx="28919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21541" y="0"/>
                  </a:moveTo>
                  <a:cubicBezTo>
                    <a:pt x="19491" y="4364"/>
                    <a:pt x="17442" y="8727"/>
                    <a:pt x="14998" y="12218"/>
                  </a:cubicBezTo>
                  <a:cubicBezTo>
                    <a:pt x="12554" y="15709"/>
                    <a:pt x="9716" y="18327"/>
                    <a:pt x="7509" y="19636"/>
                  </a:cubicBezTo>
                  <a:cubicBezTo>
                    <a:pt x="5302" y="20945"/>
                    <a:pt x="3725" y="20945"/>
                    <a:pt x="2621" y="20400"/>
                  </a:cubicBezTo>
                  <a:cubicBezTo>
                    <a:pt x="1518" y="19855"/>
                    <a:pt x="887" y="18764"/>
                    <a:pt x="493" y="17345"/>
                  </a:cubicBezTo>
                  <a:cubicBezTo>
                    <a:pt x="99" y="15927"/>
                    <a:pt x="-59" y="14182"/>
                    <a:pt x="20" y="12764"/>
                  </a:cubicBezTo>
                  <a:cubicBezTo>
                    <a:pt x="99" y="11345"/>
                    <a:pt x="414" y="10255"/>
                    <a:pt x="1045" y="9709"/>
                  </a:cubicBezTo>
                  <a:cubicBezTo>
                    <a:pt x="1675" y="9164"/>
                    <a:pt x="2621" y="9164"/>
                    <a:pt x="4829" y="10036"/>
                  </a:cubicBezTo>
                  <a:cubicBezTo>
                    <a:pt x="7036" y="10909"/>
                    <a:pt x="10505" y="12655"/>
                    <a:pt x="13027" y="14727"/>
                  </a:cubicBezTo>
                  <a:cubicBezTo>
                    <a:pt x="15550" y="16800"/>
                    <a:pt x="17126" y="19200"/>
                    <a:pt x="18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9798049" y="5695950"/>
              <a:ext cx="18755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600" fill="norm" stroke="1" extrusionOk="0">
                  <a:moveTo>
                    <a:pt x="12240" y="0"/>
                  </a:moveTo>
                  <a:cubicBezTo>
                    <a:pt x="14880" y="1867"/>
                    <a:pt x="17520" y="3733"/>
                    <a:pt x="19200" y="5933"/>
                  </a:cubicBezTo>
                  <a:cubicBezTo>
                    <a:pt x="20880" y="8133"/>
                    <a:pt x="21600" y="10667"/>
                    <a:pt x="21120" y="12733"/>
                  </a:cubicBezTo>
                  <a:cubicBezTo>
                    <a:pt x="20640" y="14800"/>
                    <a:pt x="18960" y="16400"/>
                    <a:pt x="15240" y="17800"/>
                  </a:cubicBezTo>
                  <a:cubicBezTo>
                    <a:pt x="11520" y="19200"/>
                    <a:pt x="576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661399" y="6381750"/>
              <a:ext cx="1162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80" y="20880"/>
                    <a:pt x="2361" y="20160"/>
                    <a:pt x="3659" y="18720"/>
                  </a:cubicBezTo>
                  <a:cubicBezTo>
                    <a:pt x="4957" y="17280"/>
                    <a:pt x="6374" y="15120"/>
                    <a:pt x="7889" y="13320"/>
                  </a:cubicBezTo>
                  <a:cubicBezTo>
                    <a:pt x="9403" y="11520"/>
                    <a:pt x="11016" y="10080"/>
                    <a:pt x="12570" y="9000"/>
                  </a:cubicBezTo>
                  <a:cubicBezTo>
                    <a:pt x="14125" y="7920"/>
                    <a:pt x="15620" y="7200"/>
                    <a:pt x="17115" y="5760"/>
                  </a:cubicBezTo>
                  <a:cubicBezTo>
                    <a:pt x="18610" y="4320"/>
                    <a:pt x="20105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8528049" y="6464300"/>
              <a:ext cx="1460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90" y="17486"/>
                    <a:pt x="2379" y="13371"/>
                    <a:pt x="3600" y="10029"/>
                  </a:cubicBezTo>
                  <a:cubicBezTo>
                    <a:pt x="4821" y="6686"/>
                    <a:pt x="6073" y="4114"/>
                    <a:pt x="7294" y="2571"/>
                  </a:cubicBezTo>
                  <a:cubicBezTo>
                    <a:pt x="8515" y="1029"/>
                    <a:pt x="9704" y="514"/>
                    <a:pt x="10941" y="257"/>
                  </a:cubicBezTo>
                  <a:cubicBezTo>
                    <a:pt x="12177" y="0"/>
                    <a:pt x="13461" y="0"/>
                    <a:pt x="14760" y="0"/>
                  </a:cubicBezTo>
                  <a:cubicBezTo>
                    <a:pt x="16059" y="0"/>
                    <a:pt x="17374" y="0"/>
                    <a:pt x="18517" y="0"/>
                  </a:cubicBezTo>
                  <a:cubicBezTo>
                    <a:pt x="19659" y="0"/>
                    <a:pt x="2063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9258299" y="6705600"/>
              <a:ext cx="1569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985"/>
                    <a:pt x="21600" y="9969"/>
                    <a:pt x="18900" y="13569"/>
                  </a:cubicBezTo>
                  <a:cubicBezTo>
                    <a:pt x="16200" y="17169"/>
                    <a:pt x="8100" y="19385"/>
                    <a:pt x="4050" y="20492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9188449" y="6621960"/>
              <a:ext cx="209834" cy="15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83" fill="norm" stroke="1" extrusionOk="0">
                  <a:moveTo>
                    <a:pt x="0" y="16134"/>
                  </a:moveTo>
                  <a:cubicBezTo>
                    <a:pt x="1925" y="12487"/>
                    <a:pt x="3850" y="8840"/>
                    <a:pt x="6095" y="5895"/>
                  </a:cubicBezTo>
                  <a:cubicBezTo>
                    <a:pt x="8341" y="2949"/>
                    <a:pt x="10907" y="705"/>
                    <a:pt x="13580" y="144"/>
                  </a:cubicBezTo>
                  <a:cubicBezTo>
                    <a:pt x="16253" y="-417"/>
                    <a:pt x="19034" y="705"/>
                    <a:pt x="20317" y="2669"/>
                  </a:cubicBezTo>
                  <a:cubicBezTo>
                    <a:pt x="21600" y="4632"/>
                    <a:pt x="21386" y="7438"/>
                    <a:pt x="20317" y="10102"/>
                  </a:cubicBezTo>
                  <a:cubicBezTo>
                    <a:pt x="19248" y="12767"/>
                    <a:pt x="17323" y="15292"/>
                    <a:pt x="15719" y="16695"/>
                  </a:cubicBezTo>
                  <a:cubicBezTo>
                    <a:pt x="14115" y="18097"/>
                    <a:pt x="12832" y="18378"/>
                    <a:pt x="11335" y="18658"/>
                  </a:cubicBezTo>
                  <a:cubicBezTo>
                    <a:pt x="9838" y="18939"/>
                    <a:pt x="8127" y="19219"/>
                    <a:pt x="7271" y="19640"/>
                  </a:cubicBezTo>
                  <a:cubicBezTo>
                    <a:pt x="6416" y="20061"/>
                    <a:pt x="6416" y="20622"/>
                    <a:pt x="6416" y="21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9436633" y="6654800"/>
              <a:ext cx="8547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7769" y="0"/>
                  </a:moveTo>
                  <a:cubicBezTo>
                    <a:pt x="5662" y="5874"/>
                    <a:pt x="3555" y="11747"/>
                    <a:pt x="2238" y="15158"/>
                  </a:cubicBezTo>
                  <a:cubicBezTo>
                    <a:pt x="921" y="18568"/>
                    <a:pt x="394" y="19516"/>
                    <a:pt x="130" y="19516"/>
                  </a:cubicBezTo>
                  <a:cubicBezTo>
                    <a:pt x="-133" y="19516"/>
                    <a:pt x="-133" y="18568"/>
                    <a:pt x="1447" y="17147"/>
                  </a:cubicBezTo>
                  <a:cubicBezTo>
                    <a:pt x="3028" y="15726"/>
                    <a:pt x="6189" y="13832"/>
                    <a:pt x="9350" y="12505"/>
                  </a:cubicBezTo>
                  <a:cubicBezTo>
                    <a:pt x="12511" y="11179"/>
                    <a:pt x="15672" y="10421"/>
                    <a:pt x="17779" y="10516"/>
                  </a:cubicBezTo>
                  <a:cubicBezTo>
                    <a:pt x="19887" y="10611"/>
                    <a:pt x="20940" y="11558"/>
                    <a:pt x="21204" y="13547"/>
                  </a:cubicBezTo>
                  <a:cubicBezTo>
                    <a:pt x="21467" y="15537"/>
                    <a:pt x="20940" y="18568"/>
                    <a:pt x="204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9601199" y="67691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9626600" y="67119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9956799" y="6617789"/>
              <a:ext cx="273051" cy="501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10549" y="6189"/>
                  </a:moveTo>
                  <a:cubicBezTo>
                    <a:pt x="8372" y="6189"/>
                    <a:pt x="6195" y="6189"/>
                    <a:pt x="4437" y="6731"/>
                  </a:cubicBezTo>
                  <a:cubicBezTo>
                    <a:pt x="2679" y="7274"/>
                    <a:pt x="1340" y="8358"/>
                    <a:pt x="670" y="9126"/>
                  </a:cubicBezTo>
                  <a:cubicBezTo>
                    <a:pt x="0" y="9894"/>
                    <a:pt x="0" y="10346"/>
                    <a:pt x="0" y="10798"/>
                  </a:cubicBezTo>
                  <a:cubicBezTo>
                    <a:pt x="0" y="11250"/>
                    <a:pt x="0" y="11702"/>
                    <a:pt x="1172" y="11838"/>
                  </a:cubicBezTo>
                  <a:cubicBezTo>
                    <a:pt x="2344" y="11973"/>
                    <a:pt x="4688" y="11792"/>
                    <a:pt x="6279" y="10663"/>
                  </a:cubicBezTo>
                  <a:cubicBezTo>
                    <a:pt x="7870" y="9533"/>
                    <a:pt x="8707" y="7454"/>
                    <a:pt x="8707" y="5963"/>
                  </a:cubicBezTo>
                  <a:cubicBezTo>
                    <a:pt x="8707" y="4472"/>
                    <a:pt x="7870" y="3568"/>
                    <a:pt x="7367" y="2890"/>
                  </a:cubicBezTo>
                  <a:cubicBezTo>
                    <a:pt x="6865" y="2212"/>
                    <a:pt x="6698" y="1761"/>
                    <a:pt x="7033" y="1444"/>
                  </a:cubicBezTo>
                  <a:cubicBezTo>
                    <a:pt x="7367" y="1128"/>
                    <a:pt x="8205" y="947"/>
                    <a:pt x="9712" y="721"/>
                  </a:cubicBezTo>
                  <a:cubicBezTo>
                    <a:pt x="11219" y="495"/>
                    <a:pt x="13395" y="224"/>
                    <a:pt x="15070" y="89"/>
                  </a:cubicBezTo>
                  <a:cubicBezTo>
                    <a:pt x="16744" y="-47"/>
                    <a:pt x="17916" y="-47"/>
                    <a:pt x="18167" y="224"/>
                  </a:cubicBezTo>
                  <a:cubicBezTo>
                    <a:pt x="18419" y="495"/>
                    <a:pt x="17749" y="1038"/>
                    <a:pt x="16074" y="2484"/>
                  </a:cubicBezTo>
                  <a:cubicBezTo>
                    <a:pt x="14400" y="3930"/>
                    <a:pt x="11721" y="6279"/>
                    <a:pt x="9460" y="8765"/>
                  </a:cubicBezTo>
                  <a:cubicBezTo>
                    <a:pt x="7200" y="11250"/>
                    <a:pt x="5358" y="13871"/>
                    <a:pt x="4353" y="15679"/>
                  </a:cubicBezTo>
                  <a:cubicBezTo>
                    <a:pt x="3349" y="17486"/>
                    <a:pt x="3181" y="18480"/>
                    <a:pt x="3098" y="19294"/>
                  </a:cubicBezTo>
                  <a:cubicBezTo>
                    <a:pt x="3014" y="20107"/>
                    <a:pt x="3014" y="20740"/>
                    <a:pt x="3433" y="21101"/>
                  </a:cubicBezTo>
                  <a:cubicBezTo>
                    <a:pt x="3851" y="21463"/>
                    <a:pt x="4688" y="21553"/>
                    <a:pt x="5609" y="21237"/>
                  </a:cubicBezTo>
                  <a:cubicBezTo>
                    <a:pt x="6530" y="20920"/>
                    <a:pt x="7535" y="20197"/>
                    <a:pt x="8456" y="18842"/>
                  </a:cubicBezTo>
                  <a:cubicBezTo>
                    <a:pt x="9377" y="17486"/>
                    <a:pt x="10214" y="15498"/>
                    <a:pt x="10549" y="14187"/>
                  </a:cubicBezTo>
                  <a:cubicBezTo>
                    <a:pt x="10884" y="12877"/>
                    <a:pt x="10716" y="12244"/>
                    <a:pt x="11051" y="11928"/>
                  </a:cubicBezTo>
                  <a:cubicBezTo>
                    <a:pt x="11386" y="11612"/>
                    <a:pt x="12223" y="11612"/>
                    <a:pt x="14065" y="11521"/>
                  </a:cubicBezTo>
                  <a:cubicBezTo>
                    <a:pt x="15907" y="11431"/>
                    <a:pt x="18753" y="11250"/>
                    <a:pt x="21600" y="11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0529622" y="6692899"/>
              <a:ext cx="22727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21475" y="0"/>
                  </a:moveTo>
                  <a:cubicBezTo>
                    <a:pt x="19875" y="3388"/>
                    <a:pt x="18275" y="6776"/>
                    <a:pt x="15775" y="10165"/>
                  </a:cubicBezTo>
                  <a:cubicBezTo>
                    <a:pt x="13275" y="13553"/>
                    <a:pt x="9875" y="16941"/>
                    <a:pt x="7575" y="18741"/>
                  </a:cubicBezTo>
                  <a:cubicBezTo>
                    <a:pt x="5275" y="20541"/>
                    <a:pt x="4075" y="20753"/>
                    <a:pt x="2975" y="20647"/>
                  </a:cubicBezTo>
                  <a:cubicBezTo>
                    <a:pt x="1875" y="20541"/>
                    <a:pt x="875" y="20118"/>
                    <a:pt x="375" y="19165"/>
                  </a:cubicBezTo>
                  <a:cubicBezTo>
                    <a:pt x="-125" y="18212"/>
                    <a:pt x="-125" y="16729"/>
                    <a:pt x="375" y="15459"/>
                  </a:cubicBezTo>
                  <a:cubicBezTo>
                    <a:pt x="875" y="14188"/>
                    <a:pt x="1875" y="13129"/>
                    <a:pt x="3475" y="12494"/>
                  </a:cubicBezTo>
                  <a:cubicBezTo>
                    <a:pt x="5075" y="11859"/>
                    <a:pt x="7275" y="11647"/>
                    <a:pt x="9275" y="12282"/>
                  </a:cubicBezTo>
                  <a:cubicBezTo>
                    <a:pt x="11275" y="12918"/>
                    <a:pt x="13075" y="14400"/>
                    <a:pt x="15075" y="16094"/>
                  </a:cubicBezTo>
                  <a:cubicBezTo>
                    <a:pt x="17075" y="17788"/>
                    <a:pt x="19275" y="19694"/>
                    <a:pt x="214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8390000" y="5125244"/>
              <a:ext cx="2207140" cy="136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58" fill="norm" stroke="1" extrusionOk="0">
                  <a:moveTo>
                    <a:pt x="10412" y="1492"/>
                  </a:moveTo>
                  <a:cubicBezTo>
                    <a:pt x="10536" y="1258"/>
                    <a:pt x="10660" y="1024"/>
                    <a:pt x="10743" y="823"/>
                  </a:cubicBezTo>
                  <a:cubicBezTo>
                    <a:pt x="10825" y="622"/>
                    <a:pt x="10867" y="455"/>
                    <a:pt x="10825" y="355"/>
                  </a:cubicBezTo>
                  <a:cubicBezTo>
                    <a:pt x="10784" y="254"/>
                    <a:pt x="10660" y="221"/>
                    <a:pt x="10194" y="171"/>
                  </a:cubicBezTo>
                  <a:cubicBezTo>
                    <a:pt x="9729" y="121"/>
                    <a:pt x="8922" y="54"/>
                    <a:pt x="8125" y="20"/>
                  </a:cubicBezTo>
                  <a:cubicBezTo>
                    <a:pt x="7329" y="-13"/>
                    <a:pt x="6543" y="-13"/>
                    <a:pt x="5870" y="71"/>
                  </a:cubicBezTo>
                  <a:cubicBezTo>
                    <a:pt x="5198" y="154"/>
                    <a:pt x="4639" y="321"/>
                    <a:pt x="4225" y="572"/>
                  </a:cubicBezTo>
                  <a:cubicBezTo>
                    <a:pt x="3812" y="823"/>
                    <a:pt x="3543" y="1157"/>
                    <a:pt x="3367" y="1742"/>
                  </a:cubicBezTo>
                  <a:cubicBezTo>
                    <a:pt x="3191" y="2328"/>
                    <a:pt x="3108" y="3163"/>
                    <a:pt x="3036" y="4133"/>
                  </a:cubicBezTo>
                  <a:cubicBezTo>
                    <a:pt x="2963" y="5103"/>
                    <a:pt x="2901" y="6206"/>
                    <a:pt x="2787" y="7293"/>
                  </a:cubicBezTo>
                  <a:cubicBezTo>
                    <a:pt x="2674" y="8380"/>
                    <a:pt x="2508" y="9450"/>
                    <a:pt x="2281" y="10586"/>
                  </a:cubicBezTo>
                  <a:cubicBezTo>
                    <a:pt x="2053" y="11723"/>
                    <a:pt x="1763" y="12927"/>
                    <a:pt x="1453" y="14131"/>
                  </a:cubicBezTo>
                  <a:cubicBezTo>
                    <a:pt x="1143" y="15334"/>
                    <a:pt x="812" y="16538"/>
                    <a:pt x="563" y="17725"/>
                  </a:cubicBezTo>
                  <a:cubicBezTo>
                    <a:pt x="315" y="18912"/>
                    <a:pt x="150" y="20082"/>
                    <a:pt x="67" y="20751"/>
                  </a:cubicBezTo>
                  <a:cubicBezTo>
                    <a:pt x="-16" y="21420"/>
                    <a:pt x="-16" y="21587"/>
                    <a:pt x="36" y="21554"/>
                  </a:cubicBezTo>
                  <a:cubicBezTo>
                    <a:pt x="87" y="21520"/>
                    <a:pt x="191" y="21286"/>
                    <a:pt x="336" y="21069"/>
                  </a:cubicBezTo>
                  <a:cubicBezTo>
                    <a:pt x="481" y="20851"/>
                    <a:pt x="667" y="20651"/>
                    <a:pt x="1112" y="20500"/>
                  </a:cubicBezTo>
                  <a:cubicBezTo>
                    <a:pt x="1556" y="20350"/>
                    <a:pt x="2260" y="20250"/>
                    <a:pt x="3005" y="20183"/>
                  </a:cubicBezTo>
                  <a:cubicBezTo>
                    <a:pt x="3750" y="20116"/>
                    <a:pt x="4536" y="20082"/>
                    <a:pt x="5343" y="20049"/>
                  </a:cubicBezTo>
                  <a:cubicBezTo>
                    <a:pt x="6150" y="20015"/>
                    <a:pt x="6977" y="19982"/>
                    <a:pt x="7774" y="19965"/>
                  </a:cubicBezTo>
                  <a:cubicBezTo>
                    <a:pt x="8570" y="19949"/>
                    <a:pt x="9336" y="19949"/>
                    <a:pt x="10163" y="19965"/>
                  </a:cubicBezTo>
                  <a:cubicBezTo>
                    <a:pt x="10991" y="19982"/>
                    <a:pt x="11881" y="20015"/>
                    <a:pt x="12708" y="20082"/>
                  </a:cubicBezTo>
                  <a:cubicBezTo>
                    <a:pt x="13536" y="20149"/>
                    <a:pt x="14301" y="20250"/>
                    <a:pt x="14912" y="20350"/>
                  </a:cubicBezTo>
                  <a:cubicBezTo>
                    <a:pt x="15522" y="20450"/>
                    <a:pt x="15977" y="20550"/>
                    <a:pt x="16350" y="20550"/>
                  </a:cubicBezTo>
                  <a:cubicBezTo>
                    <a:pt x="16722" y="20550"/>
                    <a:pt x="17012" y="20450"/>
                    <a:pt x="17332" y="19915"/>
                  </a:cubicBezTo>
                  <a:cubicBezTo>
                    <a:pt x="17653" y="19380"/>
                    <a:pt x="18005" y="18411"/>
                    <a:pt x="18377" y="17407"/>
                  </a:cubicBezTo>
                  <a:cubicBezTo>
                    <a:pt x="18750" y="16404"/>
                    <a:pt x="19143" y="15368"/>
                    <a:pt x="19577" y="14315"/>
                  </a:cubicBezTo>
                  <a:cubicBezTo>
                    <a:pt x="20012" y="13261"/>
                    <a:pt x="20487" y="12191"/>
                    <a:pt x="20829" y="11155"/>
                  </a:cubicBezTo>
                  <a:cubicBezTo>
                    <a:pt x="21170" y="10118"/>
                    <a:pt x="21377" y="9115"/>
                    <a:pt x="21481" y="8062"/>
                  </a:cubicBezTo>
                  <a:cubicBezTo>
                    <a:pt x="21584" y="7009"/>
                    <a:pt x="21584" y="5905"/>
                    <a:pt x="21563" y="5153"/>
                  </a:cubicBezTo>
                  <a:cubicBezTo>
                    <a:pt x="21543" y="4401"/>
                    <a:pt x="21501" y="3999"/>
                    <a:pt x="21470" y="3715"/>
                  </a:cubicBezTo>
                  <a:cubicBezTo>
                    <a:pt x="21439" y="3431"/>
                    <a:pt x="21418" y="3264"/>
                    <a:pt x="21315" y="3180"/>
                  </a:cubicBezTo>
                  <a:cubicBezTo>
                    <a:pt x="21212" y="3097"/>
                    <a:pt x="21025" y="3097"/>
                    <a:pt x="20643" y="2963"/>
                  </a:cubicBezTo>
                  <a:cubicBezTo>
                    <a:pt x="20260" y="2829"/>
                    <a:pt x="19681" y="2562"/>
                    <a:pt x="19101" y="2311"/>
                  </a:cubicBezTo>
                  <a:cubicBezTo>
                    <a:pt x="18522" y="2060"/>
                    <a:pt x="17943" y="1826"/>
                    <a:pt x="17281" y="1575"/>
                  </a:cubicBezTo>
                  <a:cubicBezTo>
                    <a:pt x="16618" y="1324"/>
                    <a:pt x="15874" y="1057"/>
                    <a:pt x="15108" y="873"/>
                  </a:cubicBezTo>
                  <a:cubicBezTo>
                    <a:pt x="14343" y="689"/>
                    <a:pt x="13556" y="589"/>
                    <a:pt x="12739" y="555"/>
                  </a:cubicBezTo>
                  <a:cubicBezTo>
                    <a:pt x="11922" y="522"/>
                    <a:pt x="11074" y="555"/>
                    <a:pt x="10287" y="656"/>
                  </a:cubicBezTo>
                  <a:cubicBezTo>
                    <a:pt x="9501" y="756"/>
                    <a:pt x="8777" y="923"/>
                    <a:pt x="8312" y="1090"/>
                  </a:cubicBezTo>
                  <a:cubicBezTo>
                    <a:pt x="7846" y="1258"/>
                    <a:pt x="7639" y="1425"/>
                    <a:pt x="7432" y="1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419349" y="5054963"/>
              <a:ext cx="1532468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6"/>
                  </a:moveTo>
                  <a:cubicBezTo>
                    <a:pt x="1193" y="20546"/>
                    <a:pt x="2387" y="19646"/>
                    <a:pt x="3565" y="18296"/>
                  </a:cubicBezTo>
                  <a:cubicBezTo>
                    <a:pt x="4744" y="16946"/>
                    <a:pt x="5907" y="15146"/>
                    <a:pt x="7041" y="14246"/>
                  </a:cubicBezTo>
                  <a:cubicBezTo>
                    <a:pt x="8175" y="13346"/>
                    <a:pt x="9278" y="13346"/>
                    <a:pt x="10382" y="12446"/>
                  </a:cubicBezTo>
                  <a:cubicBezTo>
                    <a:pt x="11486" y="11546"/>
                    <a:pt x="12590" y="9746"/>
                    <a:pt x="13739" y="8396"/>
                  </a:cubicBezTo>
                  <a:cubicBezTo>
                    <a:pt x="14887" y="7046"/>
                    <a:pt x="16081" y="6146"/>
                    <a:pt x="17244" y="4796"/>
                  </a:cubicBezTo>
                  <a:cubicBezTo>
                    <a:pt x="18408" y="3446"/>
                    <a:pt x="19541" y="1646"/>
                    <a:pt x="20213" y="746"/>
                  </a:cubicBezTo>
                  <a:cubicBezTo>
                    <a:pt x="20884" y="-154"/>
                    <a:pt x="21093" y="-154"/>
                    <a:pt x="21272" y="296"/>
                  </a:cubicBezTo>
                  <a:cubicBezTo>
                    <a:pt x="21451" y="746"/>
                    <a:pt x="21600" y="1646"/>
                    <a:pt x="21600" y="3446"/>
                  </a:cubicBezTo>
                  <a:cubicBezTo>
                    <a:pt x="21600" y="5246"/>
                    <a:pt x="21451" y="7946"/>
                    <a:pt x="21123" y="10196"/>
                  </a:cubicBezTo>
                  <a:cubicBezTo>
                    <a:pt x="20794" y="12446"/>
                    <a:pt x="20287" y="14246"/>
                    <a:pt x="19780" y="16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698749" y="5187950"/>
              <a:ext cx="869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97" y="1200"/>
                    <a:pt x="3994" y="2400"/>
                    <a:pt x="5991" y="3000"/>
                  </a:cubicBezTo>
                  <a:cubicBezTo>
                    <a:pt x="7988" y="3600"/>
                    <a:pt x="9985" y="3600"/>
                    <a:pt x="12114" y="4200"/>
                  </a:cubicBezTo>
                  <a:cubicBezTo>
                    <a:pt x="14242" y="4800"/>
                    <a:pt x="16502" y="6000"/>
                    <a:pt x="18105" y="9000"/>
                  </a:cubicBezTo>
                  <a:cubicBezTo>
                    <a:pt x="19708" y="12000"/>
                    <a:pt x="20654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6" name="Drawing"/>
          <p:cNvGrpSpPr/>
          <p:nvPr/>
        </p:nvGrpSpPr>
        <p:grpSpPr>
          <a:xfrm>
            <a:off x="495300" y="2244588"/>
            <a:ext cx="12534900" cy="6804162"/>
            <a:chOff x="0" y="0"/>
            <a:chExt cx="12534900" cy="6804161"/>
          </a:xfrm>
        </p:grpSpPr>
        <p:sp>
          <p:nvSpPr>
            <p:cNvPr id="2254" name="Line"/>
            <p:cNvSpPr/>
            <p:nvPr/>
          </p:nvSpPr>
          <p:spPr>
            <a:xfrm>
              <a:off x="1141870" y="379284"/>
              <a:ext cx="559930" cy="39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65" fill="norm" stroke="1" extrusionOk="0">
                  <a:moveTo>
                    <a:pt x="1022" y="4729"/>
                  </a:moveTo>
                  <a:cubicBezTo>
                    <a:pt x="533" y="4729"/>
                    <a:pt x="44" y="4729"/>
                    <a:pt x="3" y="4672"/>
                  </a:cubicBezTo>
                  <a:cubicBezTo>
                    <a:pt x="-38" y="4615"/>
                    <a:pt x="370" y="4500"/>
                    <a:pt x="1755" y="3986"/>
                  </a:cubicBezTo>
                  <a:cubicBezTo>
                    <a:pt x="3141" y="3472"/>
                    <a:pt x="5505" y="2558"/>
                    <a:pt x="7950" y="1815"/>
                  </a:cubicBezTo>
                  <a:cubicBezTo>
                    <a:pt x="10395" y="1072"/>
                    <a:pt x="12922" y="500"/>
                    <a:pt x="14511" y="215"/>
                  </a:cubicBezTo>
                  <a:cubicBezTo>
                    <a:pt x="16101" y="-71"/>
                    <a:pt x="16753" y="-71"/>
                    <a:pt x="16957" y="215"/>
                  </a:cubicBezTo>
                  <a:cubicBezTo>
                    <a:pt x="17160" y="500"/>
                    <a:pt x="16916" y="1072"/>
                    <a:pt x="15816" y="2615"/>
                  </a:cubicBezTo>
                  <a:cubicBezTo>
                    <a:pt x="14715" y="4158"/>
                    <a:pt x="12759" y="6672"/>
                    <a:pt x="10640" y="9186"/>
                  </a:cubicBezTo>
                  <a:cubicBezTo>
                    <a:pt x="8520" y="11700"/>
                    <a:pt x="6238" y="14215"/>
                    <a:pt x="4649" y="15986"/>
                  </a:cubicBezTo>
                  <a:cubicBezTo>
                    <a:pt x="3059" y="17758"/>
                    <a:pt x="2163" y="18786"/>
                    <a:pt x="1633" y="19586"/>
                  </a:cubicBezTo>
                  <a:cubicBezTo>
                    <a:pt x="1103" y="20386"/>
                    <a:pt x="940" y="20958"/>
                    <a:pt x="1062" y="21243"/>
                  </a:cubicBezTo>
                  <a:cubicBezTo>
                    <a:pt x="1185" y="21529"/>
                    <a:pt x="1592" y="21529"/>
                    <a:pt x="3100" y="21300"/>
                  </a:cubicBezTo>
                  <a:cubicBezTo>
                    <a:pt x="4608" y="21072"/>
                    <a:pt x="7216" y="20615"/>
                    <a:pt x="10028" y="19872"/>
                  </a:cubicBezTo>
                  <a:cubicBezTo>
                    <a:pt x="12840" y="19129"/>
                    <a:pt x="15856" y="18100"/>
                    <a:pt x="17813" y="17643"/>
                  </a:cubicBezTo>
                  <a:cubicBezTo>
                    <a:pt x="19769" y="17186"/>
                    <a:pt x="20665" y="17300"/>
                    <a:pt x="21562" y="17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2008796" y="441461"/>
              <a:ext cx="33608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2678" y="21600"/>
                  </a:moveTo>
                  <a:cubicBezTo>
                    <a:pt x="1739" y="21600"/>
                    <a:pt x="800" y="21600"/>
                    <a:pt x="331" y="21000"/>
                  </a:cubicBezTo>
                  <a:cubicBezTo>
                    <a:pt x="-139" y="20400"/>
                    <a:pt x="-139" y="19200"/>
                    <a:pt x="532" y="17040"/>
                  </a:cubicBezTo>
                  <a:cubicBezTo>
                    <a:pt x="1203" y="14880"/>
                    <a:pt x="2544" y="11760"/>
                    <a:pt x="3550" y="9960"/>
                  </a:cubicBezTo>
                  <a:cubicBezTo>
                    <a:pt x="4557" y="8160"/>
                    <a:pt x="5227" y="7680"/>
                    <a:pt x="5898" y="7560"/>
                  </a:cubicBezTo>
                  <a:cubicBezTo>
                    <a:pt x="6569" y="7440"/>
                    <a:pt x="7240" y="7680"/>
                    <a:pt x="7978" y="9000"/>
                  </a:cubicBezTo>
                  <a:cubicBezTo>
                    <a:pt x="8716" y="10320"/>
                    <a:pt x="9521" y="12720"/>
                    <a:pt x="10191" y="14280"/>
                  </a:cubicBezTo>
                  <a:cubicBezTo>
                    <a:pt x="10862" y="15840"/>
                    <a:pt x="11399" y="16560"/>
                    <a:pt x="12003" y="17040"/>
                  </a:cubicBezTo>
                  <a:cubicBezTo>
                    <a:pt x="12606" y="17520"/>
                    <a:pt x="13277" y="17760"/>
                    <a:pt x="14149" y="17040"/>
                  </a:cubicBezTo>
                  <a:cubicBezTo>
                    <a:pt x="15021" y="16320"/>
                    <a:pt x="16095" y="14640"/>
                    <a:pt x="17369" y="12240"/>
                  </a:cubicBezTo>
                  <a:cubicBezTo>
                    <a:pt x="18644" y="9840"/>
                    <a:pt x="20119" y="6720"/>
                    <a:pt x="20790" y="4560"/>
                  </a:cubicBezTo>
                  <a:cubicBezTo>
                    <a:pt x="21461" y="2400"/>
                    <a:pt x="21327" y="1200"/>
                    <a:pt x="211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639483" y="261217"/>
              <a:ext cx="285751" cy="38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17" fill="norm" stroke="1" extrusionOk="0">
                  <a:moveTo>
                    <a:pt x="2541" y="6754"/>
                  </a:moveTo>
                  <a:cubicBezTo>
                    <a:pt x="1906" y="9541"/>
                    <a:pt x="1270" y="12328"/>
                    <a:pt x="953" y="14360"/>
                  </a:cubicBezTo>
                  <a:cubicBezTo>
                    <a:pt x="635" y="16392"/>
                    <a:pt x="635" y="17670"/>
                    <a:pt x="635" y="18831"/>
                  </a:cubicBezTo>
                  <a:cubicBezTo>
                    <a:pt x="635" y="19992"/>
                    <a:pt x="635" y="21037"/>
                    <a:pt x="556" y="21270"/>
                  </a:cubicBezTo>
                  <a:cubicBezTo>
                    <a:pt x="476" y="21502"/>
                    <a:pt x="317" y="20921"/>
                    <a:pt x="159" y="18715"/>
                  </a:cubicBezTo>
                  <a:cubicBezTo>
                    <a:pt x="0" y="16508"/>
                    <a:pt x="-159" y="12676"/>
                    <a:pt x="317" y="9425"/>
                  </a:cubicBezTo>
                  <a:cubicBezTo>
                    <a:pt x="794" y="6173"/>
                    <a:pt x="1906" y="3502"/>
                    <a:pt x="2779" y="1992"/>
                  </a:cubicBezTo>
                  <a:cubicBezTo>
                    <a:pt x="3653" y="483"/>
                    <a:pt x="4288" y="134"/>
                    <a:pt x="4923" y="192"/>
                  </a:cubicBezTo>
                  <a:cubicBezTo>
                    <a:pt x="5559" y="250"/>
                    <a:pt x="6194" y="715"/>
                    <a:pt x="7067" y="2631"/>
                  </a:cubicBezTo>
                  <a:cubicBezTo>
                    <a:pt x="7941" y="4547"/>
                    <a:pt x="9053" y="7915"/>
                    <a:pt x="10006" y="10760"/>
                  </a:cubicBezTo>
                  <a:cubicBezTo>
                    <a:pt x="10959" y="13605"/>
                    <a:pt x="11753" y="15928"/>
                    <a:pt x="12547" y="17437"/>
                  </a:cubicBezTo>
                  <a:cubicBezTo>
                    <a:pt x="13341" y="18947"/>
                    <a:pt x="14135" y="19644"/>
                    <a:pt x="14929" y="19992"/>
                  </a:cubicBezTo>
                  <a:cubicBezTo>
                    <a:pt x="15723" y="20341"/>
                    <a:pt x="16517" y="20341"/>
                    <a:pt x="17550" y="19121"/>
                  </a:cubicBezTo>
                  <a:cubicBezTo>
                    <a:pt x="18582" y="17902"/>
                    <a:pt x="19853" y="15463"/>
                    <a:pt x="20567" y="12328"/>
                  </a:cubicBezTo>
                  <a:cubicBezTo>
                    <a:pt x="21282" y="9192"/>
                    <a:pt x="21441" y="5360"/>
                    <a:pt x="21441" y="3154"/>
                  </a:cubicBezTo>
                  <a:cubicBezTo>
                    <a:pt x="21441" y="947"/>
                    <a:pt x="21282" y="367"/>
                    <a:pt x="21044" y="134"/>
                  </a:cubicBezTo>
                  <a:cubicBezTo>
                    <a:pt x="20806" y="-98"/>
                    <a:pt x="20488" y="18"/>
                    <a:pt x="20170" y="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983583" y="457246"/>
              <a:ext cx="102517" cy="132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159" fill="norm" stroke="1" extrusionOk="0">
                  <a:moveTo>
                    <a:pt x="20923" y="2546"/>
                  </a:moveTo>
                  <a:cubicBezTo>
                    <a:pt x="18331" y="1196"/>
                    <a:pt x="15739" y="-154"/>
                    <a:pt x="12283" y="15"/>
                  </a:cubicBezTo>
                  <a:cubicBezTo>
                    <a:pt x="8827" y="183"/>
                    <a:pt x="4507" y="1871"/>
                    <a:pt x="2131" y="5246"/>
                  </a:cubicBezTo>
                  <a:cubicBezTo>
                    <a:pt x="-245" y="8621"/>
                    <a:pt x="-677" y="13683"/>
                    <a:pt x="1051" y="16890"/>
                  </a:cubicBezTo>
                  <a:cubicBezTo>
                    <a:pt x="2779" y="20096"/>
                    <a:pt x="6667" y="21446"/>
                    <a:pt x="10555" y="21108"/>
                  </a:cubicBezTo>
                  <a:cubicBezTo>
                    <a:pt x="14443" y="20771"/>
                    <a:pt x="18331" y="18746"/>
                    <a:pt x="18763" y="15371"/>
                  </a:cubicBezTo>
                  <a:cubicBezTo>
                    <a:pt x="19195" y="11996"/>
                    <a:pt x="16171" y="7271"/>
                    <a:pt x="13147" y="2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3092450" y="365261"/>
              <a:ext cx="196850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6041"/>
                  </a:moveTo>
                  <a:cubicBezTo>
                    <a:pt x="2323" y="6407"/>
                    <a:pt x="4645" y="6773"/>
                    <a:pt x="6852" y="9061"/>
                  </a:cubicBezTo>
                  <a:cubicBezTo>
                    <a:pt x="9058" y="11349"/>
                    <a:pt x="11148" y="15559"/>
                    <a:pt x="11845" y="18122"/>
                  </a:cubicBezTo>
                  <a:cubicBezTo>
                    <a:pt x="12542" y="20685"/>
                    <a:pt x="11845" y="21600"/>
                    <a:pt x="11265" y="21508"/>
                  </a:cubicBezTo>
                  <a:cubicBezTo>
                    <a:pt x="10684" y="21417"/>
                    <a:pt x="10219" y="20319"/>
                    <a:pt x="10568" y="17390"/>
                  </a:cubicBezTo>
                  <a:cubicBezTo>
                    <a:pt x="10916" y="14461"/>
                    <a:pt x="12077" y="9702"/>
                    <a:pt x="14052" y="6498"/>
                  </a:cubicBezTo>
                  <a:cubicBezTo>
                    <a:pt x="16026" y="3295"/>
                    <a:pt x="18813" y="16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498815" y="215311"/>
              <a:ext cx="101636" cy="442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6" h="21481" fill="norm" stroke="1" extrusionOk="0">
                  <a:moveTo>
                    <a:pt x="20336" y="1424"/>
                  </a:moveTo>
                  <a:cubicBezTo>
                    <a:pt x="19912" y="807"/>
                    <a:pt x="19489" y="190"/>
                    <a:pt x="18430" y="35"/>
                  </a:cubicBezTo>
                  <a:cubicBezTo>
                    <a:pt x="17371" y="-119"/>
                    <a:pt x="15677" y="190"/>
                    <a:pt x="12712" y="1835"/>
                  </a:cubicBezTo>
                  <a:cubicBezTo>
                    <a:pt x="9748" y="3481"/>
                    <a:pt x="5512" y="6464"/>
                    <a:pt x="2760" y="9344"/>
                  </a:cubicBezTo>
                  <a:cubicBezTo>
                    <a:pt x="7" y="12224"/>
                    <a:pt x="-1264" y="15001"/>
                    <a:pt x="1701" y="17007"/>
                  </a:cubicBezTo>
                  <a:cubicBezTo>
                    <a:pt x="4665" y="19012"/>
                    <a:pt x="11865" y="20247"/>
                    <a:pt x="19065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696696" y="350117"/>
              <a:ext cx="160670" cy="25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084" fill="norm" stroke="1" extrusionOk="0">
                  <a:moveTo>
                    <a:pt x="13162" y="204"/>
                  </a:moveTo>
                  <a:cubicBezTo>
                    <a:pt x="11224" y="27"/>
                    <a:pt x="9285" y="-150"/>
                    <a:pt x="7624" y="204"/>
                  </a:cubicBezTo>
                  <a:cubicBezTo>
                    <a:pt x="5962" y="558"/>
                    <a:pt x="4578" y="1443"/>
                    <a:pt x="3055" y="4276"/>
                  </a:cubicBezTo>
                  <a:cubicBezTo>
                    <a:pt x="1532" y="7109"/>
                    <a:pt x="-130" y="11889"/>
                    <a:pt x="8" y="15165"/>
                  </a:cubicBezTo>
                  <a:cubicBezTo>
                    <a:pt x="147" y="18440"/>
                    <a:pt x="2085" y="20211"/>
                    <a:pt x="4993" y="20830"/>
                  </a:cubicBezTo>
                  <a:cubicBezTo>
                    <a:pt x="7901" y="21450"/>
                    <a:pt x="11778" y="20919"/>
                    <a:pt x="14824" y="19414"/>
                  </a:cubicBezTo>
                  <a:cubicBezTo>
                    <a:pt x="17870" y="17909"/>
                    <a:pt x="20085" y="15430"/>
                    <a:pt x="20778" y="12775"/>
                  </a:cubicBezTo>
                  <a:cubicBezTo>
                    <a:pt x="21470" y="10119"/>
                    <a:pt x="20639" y="7286"/>
                    <a:pt x="18839" y="5427"/>
                  </a:cubicBezTo>
                  <a:cubicBezTo>
                    <a:pt x="17039" y="3568"/>
                    <a:pt x="14270" y="2683"/>
                    <a:pt x="12193" y="2417"/>
                  </a:cubicBezTo>
                  <a:cubicBezTo>
                    <a:pt x="10116" y="2152"/>
                    <a:pt x="8732" y="2506"/>
                    <a:pt x="8039" y="3214"/>
                  </a:cubicBezTo>
                  <a:cubicBezTo>
                    <a:pt x="7347" y="3922"/>
                    <a:pt x="7347" y="4984"/>
                    <a:pt x="7347" y="6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879850" y="600211"/>
              <a:ext cx="1206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4235"/>
                    <a:pt x="17811" y="8471"/>
                    <a:pt x="14211" y="12071"/>
                  </a:cubicBezTo>
                  <a:cubicBezTo>
                    <a:pt x="10611" y="15671"/>
                    <a:pt x="5305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4282793" y="346211"/>
              <a:ext cx="980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4394199" y="168411"/>
              <a:ext cx="133634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6978" y="0"/>
                  </a:moveTo>
                  <a:cubicBezTo>
                    <a:pt x="8640" y="0"/>
                    <a:pt x="10302" y="0"/>
                    <a:pt x="12628" y="847"/>
                  </a:cubicBezTo>
                  <a:cubicBezTo>
                    <a:pt x="14954" y="1694"/>
                    <a:pt x="17945" y="3388"/>
                    <a:pt x="19606" y="5760"/>
                  </a:cubicBezTo>
                  <a:cubicBezTo>
                    <a:pt x="21268" y="8132"/>
                    <a:pt x="21600" y="11181"/>
                    <a:pt x="19606" y="13765"/>
                  </a:cubicBezTo>
                  <a:cubicBezTo>
                    <a:pt x="17612" y="16348"/>
                    <a:pt x="13292" y="18466"/>
                    <a:pt x="9637" y="19694"/>
                  </a:cubicBezTo>
                  <a:cubicBezTo>
                    <a:pt x="5982" y="20922"/>
                    <a:pt x="2991" y="212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117464" y="758961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124450" y="771661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699250" y="125141"/>
              <a:ext cx="234480" cy="32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197" fill="norm" stroke="1" extrusionOk="0">
                  <a:moveTo>
                    <a:pt x="12259" y="4492"/>
                  </a:moveTo>
                  <a:cubicBezTo>
                    <a:pt x="12259" y="3800"/>
                    <a:pt x="12259" y="3108"/>
                    <a:pt x="11773" y="2692"/>
                  </a:cubicBezTo>
                  <a:cubicBezTo>
                    <a:pt x="11286" y="2277"/>
                    <a:pt x="10314" y="2138"/>
                    <a:pt x="9243" y="2069"/>
                  </a:cubicBezTo>
                  <a:cubicBezTo>
                    <a:pt x="8173" y="2000"/>
                    <a:pt x="7005" y="2000"/>
                    <a:pt x="5643" y="2761"/>
                  </a:cubicBezTo>
                  <a:cubicBezTo>
                    <a:pt x="4281" y="3523"/>
                    <a:pt x="2724" y="5046"/>
                    <a:pt x="1654" y="7469"/>
                  </a:cubicBezTo>
                  <a:cubicBezTo>
                    <a:pt x="584" y="9892"/>
                    <a:pt x="0" y="13215"/>
                    <a:pt x="0" y="15569"/>
                  </a:cubicBezTo>
                  <a:cubicBezTo>
                    <a:pt x="0" y="17923"/>
                    <a:pt x="584" y="19308"/>
                    <a:pt x="2530" y="20208"/>
                  </a:cubicBezTo>
                  <a:cubicBezTo>
                    <a:pt x="4476" y="21108"/>
                    <a:pt x="7784" y="21523"/>
                    <a:pt x="10800" y="20900"/>
                  </a:cubicBezTo>
                  <a:cubicBezTo>
                    <a:pt x="13816" y="20277"/>
                    <a:pt x="16541" y="18615"/>
                    <a:pt x="18292" y="15777"/>
                  </a:cubicBezTo>
                  <a:cubicBezTo>
                    <a:pt x="20043" y="12938"/>
                    <a:pt x="20822" y="8923"/>
                    <a:pt x="21211" y="6431"/>
                  </a:cubicBezTo>
                  <a:cubicBezTo>
                    <a:pt x="21600" y="3938"/>
                    <a:pt x="21600" y="2969"/>
                    <a:pt x="21503" y="2138"/>
                  </a:cubicBezTo>
                  <a:cubicBezTo>
                    <a:pt x="21405" y="1308"/>
                    <a:pt x="21211" y="615"/>
                    <a:pt x="20530" y="269"/>
                  </a:cubicBezTo>
                  <a:cubicBezTo>
                    <a:pt x="19849" y="-77"/>
                    <a:pt x="18681" y="-77"/>
                    <a:pt x="17222" y="200"/>
                  </a:cubicBezTo>
                  <a:cubicBezTo>
                    <a:pt x="15762" y="477"/>
                    <a:pt x="14011" y="1031"/>
                    <a:pt x="12649" y="2000"/>
                  </a:cubicBezTo>
                  <a:cubicBezTo>
                    <a:pt x="11286" y="2969"/>
                    <a:pt x="10314" y="4354"/>
                    <a:pt x="9341" y="5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6807200" y="3039"/>
              <a:ext cx="63500" cy="50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21600" y="815"/>
                  </a:moveTo>
                  <a:cubicBezTo>
                    <a:pt x="20880" y="368"/>
                    <a:pt x="20160" y="-78"/>
                    <a:pt x="19080" y="11"/>
                  </a:cubicBezTo>
                  <a:cubicBezTo>
                    <a:pt x="18000" y="101"/>
                    <a:pt x="16560" y="725"/>
                    <a:pt x="14760" y="2287"/>
                  </a:cubicBezTo>
                  <a:cubicBezTo>
                    <a:pt x="12960" y="3849"/>
                    <a:pt x="10800" y="6348"/>
                    <a:pt x="9000" y="9071"/>
                  </a:cubicBezTo>
                  <a:cubicBezTo>
                    <a:pt x="7200" y="11793"/>
                    <a:pt x="5760" y="14739"/>
                    <a:pt x="4680" y="16524"/>
                  </a:cubicBezTo>
                  <a:cubicBezTo>
                    <a:pt x="3600" y="18309"/>
                    <a:pt x="2880" y="18934"/>
                    <a:pt x="2160" y="19648"/>
                  </a:cubicBezTo>
                  <a:cubicBezTo>
                    <a:pt x="1440" y="20362"/>
                    <a:pt x="720" y="21165"/>
                    <a:pt x="360" y="21343"/>
                  </a:cubicBezTo>
                  <a:cubicBezTo>
                    <a:pt x="0" y="21522"/>
                    <a:pt x="0" y="21076"/>
                    <a:pt x="0" y="206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6652122" y="42457"/>
              <a:ext cx="301129" cy="6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651" fill="norm" stroke="1" extrusionOk="0">
                  <a:moveTo>
                    <a:pt x="191" y="20651"/>
                  </a:moveTo>
                  <a:cubicBezTo>
                    <a:pt x="40" y="16204"/>
                    <a:pt x="-111" y="11757"/>
                    <a:pt x="116" y="8580"/>
                  </a:cubicBezTo>
                  <a:cubicBezTo>
                    <a:pt x="342" y="5404"/>
                    <a:pt x="946" y="3498"/>
                    <a:pt x="3439" y="1910"/>
                  </a:cubicBezTo>
                  <a:cubicBezTo>
                    <a:pt x="5931" y="322"/>
                    <a:pt x="10311" y="-949"/>
                    <a:pt x="13634" y="957"/>
                  </a:cubicBezTo>
                  <a:cubicBezTo>
                    <a:pt x="16958" y="2863"/>
                    <a:pt x="19223" y="7945"/>
                    <a:pt x="21489" y="13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6648450" y="504961"/>
              <a:ext cx="2984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2757" y="20329"/>
                    <a:pt x="5515" y="21600"/>
                    <a:pt x="9115" y="18424"/>
                  </a:cubicBezTo>
                  <a:cubicBezTo>
                    <a:pt x="12715" y="15247"/>
                    <a:pt x="17157" y="76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124700" y="138311"/>
              <a:ext cx="152400" cy="32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1138"/>
                  </a:moveTo>
                  <a:cubicBezTo>
                    <a:pt x="20400" y="723"/>
                    <a:pt x="19200" y="307"/>
                    <a:pt x="17850" y="100"/>
                  </a:cubicBezTo>
                  <a:cubicBezTo>
                    <a:pt x="16500" y="-108"/>
                    <a:pt x="15000" y="-108"/>
                    <a:pt x="12300" y="1277"/>
                  </a:cubicBezTo>
                  <a:cubicBezTo>
                    <a:pt x="9600" y="2661"/>
                    <a:pt x="5700" y="5430"/>
                    <a:pt x="3300" y="8546"/>
                  </a:cubicBezTo>
                  <a:cubicBezTo>
                    <a:pt x="900" y="11661"/>
                    <a:pt x="0" y="15123"/>
                    <a:pt x="0" y="17269"/>
                  </a:cubicBezTo>
                  <a:cubicBezTo>
                    <a:pt x="0" y="19415"/>
                    <a:pt x="900" y="20246"/>
                    <a:pt x="2100" y="20730"/>
                  </a:cubicBezTo>
                  <a:cubicBezTo>
                    <a:pt x="3300" y="21215"/>
                    <a:pt x="4800" y="21354"/>
                    <a:pt x="630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203016" y="212861"/>
              <a:ext cx="213785" cy="25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21600" y="0"/>
                  </a:moveTo>
                  <a:cubicBezTo>
                    <a:pt x="18820" y="5082"/>
                    <a:pt x="16040" y="10165"/>
                    <a:pt x="13901" y="13432"/>
                  </a:cubicBezTo>
                  <a:cubicBezTo>
                    <a:pt x="11762" y="16699"/>
                    <a:pt x="10265" y="18151"/>
                    <a:pt x="8982" y="19150"/>
                  </a:cubicBezTo>
                  <a:cubicBezTo>
                    <a:pt x="7699" y="20148"/>
                    <a:pt x="6630" y="20692"/>
                    <a:pt x="5560" y="21055"/>
                  </a:cubicBezTo>
                  <a:cubicBezTo>
                    <a:pt x="4491" y="21418"/>
                    <a:pt x="3422" y="21600"/>
                    <a:pt x="2566" y="21328"/>
                  </a:cubicBezTo>
                  <a:cubicBezTo>
                    <a:pt x="1711" y="21055"/>
                    <a:pt x="1069" y="20329"/>
                    <a:pt x="642" y="19513"/>
                  </a:cubicBezTo>
                  <a:cubicBezTo>
                    <a:pt x="214" y="18696"/>
                    <a:pt x="0" y="17788"/>
                    <a:pt x="0" y="16881"/>
                  </a:cubicBezTo>
                  <a:cubicBezTo>
                    <a:pt x="0" y="15973"/>
                    <a:pt x="214" y="15066"/>
                    <a:pt x="855" y="14521"/>
                  </a:cubicBezTo>
                  <a:cubicBezTo>
                    <a:pt x="1497" y="13976"/>
                    <a:pt x="2566" y="13795"/>
                    <a:pt x="5774" y="14612"/>
                  </a:cubicBezTo>
                  <a:cubicBezTo>
                    <a:pt x="8982" y="15429"/>
                    <a:pt x="14329" y="17244"/>
                    <a:pt x="19675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512049" y="143011"/>
              <a:ext cx="6456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600" fill="norm" stroke="1" extrusionOk="0">
                  <a:moveTo>
                    <a:pt x="10125" y="0"/>
                  </a:moveTo>
                  <a:cubicBezTo>
                    <a:pt x="13500" y="2400"/>
                    <a:pt x="16875" y="4800"/>
                    <a:pt x="18900" y="7733"/>
                  </a:cubicBezTo>
                  <a:cubicBezTo>
                    <a:pt x="20925" y="10667"/>
                    <a:pt x="21600" y="14133"/>
                    <a:pt x="18225" y="16533"/>
                  </a:cubicBezTo>
                  <a:cubicBezTo>
                    <a:pt x="14850" y="18933"/>
                    <a:pt x="7425" y="20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956550" y="314461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6200"/>
                    <a:pt x="9853" y="10800"/>
                    <a:pt x="13453" y="7200"/>
                  </a:cubicBezTo>
                  <a:cubicBezTo>
                    <a:pt x="17053" y="3600"/>
                    <a:pt x="1932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943850" y="435111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553450" y="-1"/>
              <a:ext cx="180086" cy="55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381" fill="norm" stroke="1" extrusionOk="0">
                  <a:moveTo>
                    <a:pt x="2234" y="6730"/>
                  </a:moveTo>
                  <a:cubicBezTo>
                    <a:pt x="3228" y="8360"/>
                    <a:pt x="4221" y="9990"/>
                    <a:pt x="4717" y="12313"/>
                  </a:cubicBezTo>
                  <a:cubicBezTo>
                    <a:pt x="5214" y="14636"/>
                    <a:pt x="5214" y="17652"/>
                    <a:pt x="5214" y="19364"/>
                  </a:cubicBezTo>
                  <a:cubicBezTo>
                    <a:pt x="5214" y="21075"/>
                    <a:pt x="5214" y="21483"/>
                    <a:pt x="4966" y="21361"/>
                  </a:cubicBezTo>
                  <a:cubicBezTo>
                    <a:pt x="4717" y="21238"/>
                    <a:pt x="4221" y="20586"/>
                    <a:pt x="3848" y="18834"/>
                  </a:cubicBezTo>
                  <a:cubicBezTo>
                    <a:pt x="3476" y="17081"/>
                    <a:pt x="3228" y="14229"/>
                    <a:pt x="3972" y="11335"/>
                  </a:cubicBezTo>
                  <a:cubicBezTo>
                    <a:pt x="4717" y="8441"/>
                    <a:pt x="6455" y="5507"/>
                    <a:pt x="8193" y="3592"/>
                  </a:cubicBezTo>
                  <a:cubicBezTo>
                    <a:pt x="9931" y="1676"/>
                    <a:pt x="11669" y="780"/>
                    <a:pt x="13407" y="331"/>
                  </a:cubicBezTo>
                  <a:cubicBezTo>
                    <a:pt x="15145" y="-117"/>
                    <a:pt x="16883" y="-117"/>
                    <a:pt x="18497" y="372"/>
                  </a:cubicBezTo>
                  <a:cubicBezTo>
                    <a:pt x="20110" y="861"/>
                    <a:pt x="21600" y="1839"/>
                    <a:pt x="20979" y="3143"/>
                  </a:cubicBezTo>
                  <a:cubicBezTo>
                    <a:pt x="20359" y="4448"/>
                    <a:pt x="17628" y="6078"/>
                    <a:pt x="13779" y="7423"/>
                  </a:cubicBezTo>
                  <a:cubicBezTo>
                    <a:pt x="9931" y="8768"/>
                    <a:pt x="4966" y="9827"/>
                    <a:pt x="0" y="10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705850" y="231911"/>
              <a:ext cx="184150" cy="29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7406"/>
                  </a:moveTo>
                  <a:cubicBezTo>
                    <a:pt x="1986" y="8794"/>
                    <a:pt x="3972" y="10183"/>
                    <a:pt x="5214" y="12111"/>
                  </a:cubicBezTo>
                  <a:cubicBezTo>
                    <a:pt x="6455" y="14040"/>
                    <a:pt x="6952" y="16509"/>
                    <a:pt x="7076" y="18129"/>
                  </a:cubicBezTo>
                  <a:cubicBezTo>
                    <a:pt x="7200" y="19749"/>
                    <a:pt x="6952" y="20520"/>
                    <a:pt x="6207" y="20983"/>
                  </a:cubicBezTo>
                  <a:cubicBezTo>
                    <a:pt x="5462" y="21446"/>
                    <a:pt x="4221" y="21600"/>
                    <a:pt x="3476" y="20983"/>
                  </a:cubicBezTo>
                  <a:cubicBezTo>
                    <a:pt x="2731" y="20366"/>
                    <a:pt x="2483" y="18977"/>
                    <a:pt x="2979" y="16431"/>
                  </a:cubicBezTo>
                  <a:cubicBezTo>
                    <a:pt x="3476" y="13886"/>
                    <a:pt x="4717" y="10183"/>
                    <a:pt x="7945" y="7251"/>
                  </a:cubicBezTo>
                  <a:cubicBezTo>
                    <a:pt x="11172" y="4320"/>
                    <a:pt x="16386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8991548" y="105346"/>
              <a:ext cx="190552" cy="42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57" fill="norm" stroke="1" extrusionOk="0">
                  <a:moveTo>
                    <a:pt x="21136" y="1875"/>
                  </a:moveTo>
                  <a:cubicBezTo>
                    <a:pt x="21136" y="1348"/>
                    <a:pt x="21136" y="821"/>
                    <a:pt x="20549" y="453"/>
                  </a:cubicBezTo>
                  <a:cubicBezTo>
                    <a:pt x="19962" y="84"/>
                    <a:pt x="18788" y="-127"/>
                    <a:pt x="17145" y="84"/>
                  </a:cubicBezTo>
                  <a:cubicBezTo>
                    <a:pt x="15501" y="294"/>
                    <a:pt x="13388" y="927"/>
                    <a:pt x="10453" y="2876"/>
                  </a:cubicBezTo>
                  <a:cubicBezTo>
                    <a:pt x="7519" y="4825"/>
                    <a:pt x="3762" y="8092"/>
                    <a:pt x="1766" y="11147"/>
                  </a:cubicBezTo>
                  <a:cubicBezTo>
                    <a:pt x="-229" y="14203"/>
                    <a:pt x="-464" y="17048"/>
                    <a:pt x="710" y="18786"/>
                  </a:cubicBezTo>
                  <a:cubicBezTo>
                    <a:pt x="1884" y="20525"/>
                    <a:pt x="4466" y="21157"/>
                    <a:pt x="7049" y="21315"/>
                  </a:cubicBezTo>
                  <a:cubicBezTo>
                    <a:pt x="9632" y="21473"/>
                    <a:pt x="12214" y="21157"/>
                    <a:pt x="14797" y="20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9211597" y="241155"/>
              <a:ext cx="357854" cy="30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3" fill="norm" stroke="1" extrusionOk="0">
                  <a:moveTo>
                    <a:pt x="3185" y="1573"/>
                  </a:moveTo>
                  <a:cubicBezTo>
                    <a:pt x="2295" y="1278"/>
                    <a:pt x="1406" y="982"/>
                    <a:pt x="1279" y="834"/>
                  </a:cubicBezTo>
                  <a:cubicBezTo>
                    <a:pt x="1152" y="686"/>
                    <a:pt x="1787" y="686"/>
                    <a:pt x="4328" y="538"/>
                  </a:cubicBezTo>
                  <a:cubicBezTo>
                    <a:pt x="6869" y="390"/>
                    <a:pt x="11316" y="94"/>
                    <a:pt x="14175" y="20"/>
                  </a:cubicBezTo>
                  <a:cubicBezTo>
                    <a:pt x="17034" y="-54"/>
                    <a:pt x="18305" y="94"/>
                    <a:pt x="19257" y="242"/>
                  </a:cubicBezTo>
                  <a:cubicBezTo>
                    <a:pt x="20210" y="390"/>
                    <a:pt x="20846" y="538"/>
                    <a:pt x="20846" y="686"/>
                  </a:cubicBezTo>
                  <a:cubicBezTo>
                    <a:pt x="20846" y="834"/>
                    <a:pt x="20210" y="982"/>
                    <a:pt x="18241" y="2535"/>
                  </a:cubicBezTo>
                  <a:cubicBezTo>
                    <a:pt x="16272" y="4088"/>
                    <a:pt x="12968" y="7047"/>
                    <a:pt x="9982" y="9784"/>
                  </a:cubicBezTo>
                  <a:cubicBezTo>
                    <a:pt x="6996" y="12521"/>
                    <a:pt x="4328" y="15036"/>
                    <a:pt x="2740" y="16590"/>
                  </a:cubicBezTo>
                  <a:cubicBezTo>
                    <a:pt x="1152" y="18143"/>
                    <a:pt x="643" y="18735"/>
                    <a:pt x="326" y="19401"/>
                  </a:cubicBezTo>
                  <a:cubicBezTo>
                    <a:pt x="8" y="20067"/>
                    <a:pt x="-119" y="20806"/>
                    <a:pt x="135" y="21176"/>
                  </a:cubicBezTo>
                  <a:cubicBezTo>
                    <a:pt x="389" y="21546"/>
                    <a:pt x="1025" y="21546"/>
                    <a:pt x="3439" y="21250"/>
                  </a:cubicBezTo>
                  <a:cubicBezTo>
                    <a:pt x="5853" y="20954"/>
                    <a:pt x="10046" y="20362"/>
                    <a:pt x="13349" y="19845"/>
                  </a:cubicBezTo>
                  <a:cubicBezTo>
                    <a:pt x="16653" y="19327"/>
                    <a:pt x="19067" y="18883"/>
                    <a:pt x="21481" y="18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9842238" y="289061"/>
              <a:ext cx="24791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1440" y="0"/>
                  </a:moveTo>
                  <a:cubicBezTo>
                    <a:pt x="17596" y="3086"/>
                    <a:pt x="13752" y="6171"/>
                    <a:pt x="10640" y="8614"/>
                  </a:cubicBezTo>
                  <a:cubicBezTo>
                    <a:pt x="7528" y="11057"/>
                    <a:pt x="5148" y="12857"/>
                    <a:pt x="3318" y="14400"/>
                  </a:cubicBezTo>
                  <a:cubicBezTo>
                    <a:pt x="1487" y="15943"/>
                    <a:pt x="206" y="17229"/>
                    <a:pt x="23" y="18000"/>
                  </a:cubicBezTo>
                  <a:cubicBezTo>
                    <a:pt x="-160" y="18771"/>
                    <a:pt x="755" y="19029"/>
                    <a:pt x="3226" y="19157"/>
                  </a:cubicBezTo>
                  <a:cubicBezTo>
                    <a:pt x="5698" y="19286"/>
                    <a:pt x="9725" y="19286"/>
                    <a:pt x="12287" y="19671"/>
                  </a:cubicBezTo>
                  <a:cubicBezTo>
                    <a:pt x="14850" y="20057"/>
                    <a:pt x="15948" y="20829"/>
                    <a:pt x="170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861550" y="530361"/>
              <a:ext cx="2349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892" y="17280"/>
                    <a:pt x="7784" y="21600"/>
                    <a:pt x="11384" y="19440"/>
                  </a:cubicBezTo>
                  <a:cubicBezTo>
                    <a:pt x="14984" y="17280"/>
                    <a:pt x="18292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0157512" y="304846"/>
              <a:ext cx="318245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02" fill="norm" stroke="1" extrusionOk="0">
                  <a:moveTo>
                    <a:pt x="19778" y="1613"/>
                  </a:moveTo>
                  <a:cubicBezTo>
                    <a:pt x="20488" y="757"/>
                    <a:pt x="21199" y="-98"/>
                    <a:pt x="21341" y="9"/>
                  </a:cubicBezTo>
                  <a:cubicBezTo>
                    <a:pt x="21483" y="116"/>
                    <a:pt x="21057" y="1185"/>
                    <a:pt x="19138" y="4072"/>
                  </a:cubicBezTo>
                  <a:cubicBezTo>
                    <a:pt x="17220" y="6959"/>
                    <a:pt x="13809" y="11664"/>
                    <a:pt x="10967" y="14765"/>
                  </a:cubicBezTo>
                  <a:cubicBezTo>
                    <a:pt x="8125" y="17866"/>
                    <a:pt x="5851" y="19363"/>
                    <a:pt x="4359" y="20112"/>
                  </a:cubicBezTo>
                  <a:cubicBezTo>
                    <a:pt x="2867" y="20860"/>
                    <a:pt x="2157" y="20860"/>
                    <a:pt x="1517" y="20540"/>
                  </a:cubicBezTo>
                  <a:cubicBezTo>
                    <a:pt x="878" y="20219"/>
                    <a:pt x="309" y="19577"/>
                    <a:pt x="96" y="18722"/>
                  </a:cubicBezTo>
                  <a:cubicBezTo>
                    <a:pt x="-117" y="17866"/>
                    <a:pt x="25" y="16797"/>
                    <a:pt x="522" y="16155"/>
                  </a:cubicBezTo>
                  <a:cubicBezTo>
                    <a:pt x="1020" y="15514"/>
                    <a:pt x="1872" y="15300"/>
                    <a:pt x="3862" y="15621"/>
                  </a:cubicBezTo>
                  <a:cubicBezTo>
                    <a:pt x="5851" y="15942"/>
                    <a:pt x="8978" y="16797"/>
                    <a:pt x="11678" y="17866"/>
                  </a:cubicBezTo>
                  <a:cubicBezTo>
                    <a:pt x="14378" y="18936"/>
                    <a:pt x="16651" y="20219"/>
                    <a:pt x="18925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0534650" y="200161"/>
              <a:ext cx="169114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10273" y="0"/>
                  </a:moveTo>
                  <a:cubicBezTo>
                    <a:pt x="11590" y="87"/>
                    <a:pt x="12907" y="173"/>
                    <a:pt x="14620" y="998"/>
                  </a:cubicBezTo>
                  <a:cubicBezTo>
                    <a:pt x="16332" y="1822"/>
                    <a:pt x="18439" y="3383"/>
                    <a:pt x="19756" y="5595"/>
                  </a:cubicBezTo>
                  <a:cubicBezTo>
                    <a:pt x="21073" y="7807"/>
                    <a:pt x="21600" y="10670"/>
                    <a:pt x="20283" y="13272"/>
                  </a:cubicBezTo>
                  <a:cubicBezTo>
                    <a:pt x="18966" y="15875"/>
                    <a:pt x="15805" y="18217"/>
                    <a:pt x="12117" y="19561"/>
                  </a:cubicBezTo>
                  <a:cubicBezTo>
                    <a:pt x="8429" y="20906"/>
                    <a:pt x="4215" y="212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90599" y="1592264"/>
              <a:ext cx="181378" cy="66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520" fill="norm" stroke="1" extrusionOk="0">
                  <a:moveTo>
                    <a:pt x="0" y="6350"/>
                  </a:moveTo>
                  <a:cubicBezTo>
                    <a:pt x="982" y="8621"/>
                    <a:pt x="1964" y="10891"/>
                    <a:pt x="3068" y="13264"/>
                  </a:cubicBezTo>
                  <a:cubicBezTo>
                    <a:pt x="4173" y="15637"/>
                    <a:pt x="5400" y="18114"/>
                    <a:pt x="6259" y="19592"/>
                  </a:cubicBezTo>
                  <a:cubicBezTo>
                    <a:pt x="7118" y="21071"/>
                    <a:pt x="7609" y="21553"/>
                    <a:pt x="8100" y="21519"/>
                  </a:cubicBezTo>
                  <a:cubicBezTo>
                    <a:pt x="8591" y="21484"/>
                    <a:pt x="9082" y="20934"/>
                    <a:pt x="8959" y="19524"/>
                  </a:cubicBezTo>
                  <a:cubicBezTo>
                    <a:pt x="8836" y="18114"/>
                    <a:pt x="8100" y="15843"/>
                    <a:pt x="6995" y="13470"/>
                  </a:cubicBezTo>
                  <a:cubicBezTo>
                    <a:pt x="5891" y="11097"/>
                    <a:pt x="4418" y="8621"/>
                    <a:pt x="4173" y="6626"/>
                  </a:cubicBezTo>
                  <a:cubicBezTo>
                    <a:pt x="3927" y="4631"/>
                    <a:pt x="4909" y="3117"/>
                    <a:pt x="6627" y="2085"/>
                  </a:cubicBezTo>
                  <a:cubicBezTo>
                    <a:pt x="8345" y="1054"/>
                    <a:pt x="10800" y="503"/>
                    <a:pt x="12641" y="228"/>
                  </a:cubicBezTo>
                  <a:cubicBezTo>
                    <a:pt x="14482" y="-47"/>
                    <a:pt x="15709" y="-47"/>
                    <a:pt x="16936" y="91"/>
                  </a:cubicBezTo>
                  <a:cubicBezTo>
                    <a:pt x="18164" y="228"/>
                    <a:pt x="19391" y="503"/>
                    <a:pt x="20250" y="1054"/>
                  </a:cubicBezTo>
                  <a:cubicBezTo>
                    <a:pt x="21109" y="1604"/>
                    <a:pt x="21600" y="2429"/>
                    <a:pt x="19882" y="3496"/>
                  </a:cubicBezTo>
                  <a:cubicBezTo>
                    <a:pt x="18164" y="4562"/>
                    <a:pt x="14236" y="5869"/>
                    <a:pt x="11536" y="6626"/>
                  </a:cubicBezTo>
                  <a:cubicBezTo>
                    <a:pt x="8836" y="7382"/>
                    <a:pt x="7364" y="7589"/>
                    <a:pt x="5891" y="7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162050" y="1838461"/>
              <a:ext cx="190500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80"/>
                  </a:moveTo>
                  <a:cubicBezTo>
                    <a:pt x="720" y="5863"/>
                    <a:pt x="1440" y="5246"/>
                    <a:pt x="2400" y="5014"/>
                  </a:cubicBezTo>
                  <a:cubicBezTo>
                    <a:pt x="3360" y="4783"/>
                    <a:pt x="4560" y="4937"/>
                    <a:pt x="6480" y="6480"/>
                  </a:cubicBezTo>
                  <a:cubicBezTo>
                    <a:pt x="8400" y="8023"/>
                    <a:pt x="11040" y="10954"/>
                    <a:pt x="12360" y="13500"/>
                  </a:cubicBezTo>
                  <a:cubicBezTo>
                    <a:pt x="13680" y="16046"/>
                    <a:pt x="13680" y="18206"/>
                    <a:pt x="13320" y="19594"/>
                  </a:cubicBezTo>
                  <a:cubicBezTo>
                    <a:pt x="12960" y="20983"/>
                    <a:pt x="12240" y="21600"/>
                    <a:pt x="10920" y="21600"/>
                  </a:cubicBezTo>
                  <a:cubicBezTo>
                    <a:pt x="9600" y="21600"/>
                    <a:pt x="7680" y="20983"/>
                    <a:pt x="7320" y="18746"/>
                  </a:cubicBezTo>
                  <a:cubicBezTo>
                    <a:pt x="6960" y="16509"/>
                    <a:pt x="8160" y="12651"/>
                    <a:pt x="10800" y="9257"/>
                  </a:cubicBezTo>
                  <a:cubicBezTo>
                    <a:pt x="13440" y="5863"/>
                    <a:pt x="17520" y="29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688010" y="1605954"/>
              <a:ext cx="185240" cy="47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75" fill="norm" stroke="1" extrusionOk="0">
                  <a:moveTo>
                    <a:pt x="21240" y="1589"/>
                  </a:moveTo>
                  <a:cubicBezTo>
                    <a:pt x="20269" y="1023"/>
                    <a:pt x="19298" y="457"/>
                    <a:pt x="18206" y="174"/>
                  </a:cubicBezTo>
                  <a:cubicBezTo>
                    <a:pt x="17114" y="-109"/>
                    <a:pt x="15901" y="-109"/>
                    <a:pt x="13595" y="646"/>
                  </a:cubicBezTo>
                  <a:cubicBezTo>
                    <a:pt x="11289" y="1400"/>
                    <a:pt x="7892" y="2909"/>
                    <a:pt x="5222" y="5173"/>
                  </a:cubicBezTo>
                  <a:cubicBezTo>
                    <a:pt x="2552" y="7437"/>
                    <a:pt x="611" y="10455"/>
                    <a:pt x="125" y="13002"/>
                  </a:cubicBezTo>
                  <a:cubicBezTo>
                    <a:pt x="-360" y="15549"/>
                    <a:pt x="611" y="17624"/>
                    <a:pt x="2310" y="19039"/>
                  </a:cubicBezTo>
                  <a:cubicBezTo>
                    <a:pt x="4009" y="20453"/>
                    <a:pt x="6436" y="21208"/>
                    <a:pt x="9469" y="21350"/>
                  </a:cubicBezTo>
                  <a:cubicBezTo>
                    <a:pt x="12503" y="21491"/>
                    <a:pt x="16143" y="21019"/>
                    <a:pt x="19784" y="20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2038350" y="1730511"/>
              <a:ext cx="317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812"/>
                    <a:pt x="5760" y="7624"/>
                    <a:pt x="7920" y="10871"/>
                  </a:cubicBezTo>
                  <a:cubicBezTo>
                    <a:pt x="10080" y="14118"/>
                    <a:pt x="11520" y="16800"/>
                    <a:pt x="13680" y="18494"/>
                  </a:cubicBezTo>
                  <a:cubicBezTo>
                    <a:pt x="15840" y="20188"/>
                    <a:pt x="18720" y="208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2247900" y="1705905"/>
              <a:ext cx="361950" cy="29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4021"/>
                  </a:moveTo>
                  <a:cubicBezTo>
                    <a:pt x="3158" y="2964"/>
                    <a:pt x="6316" y="1907"/>
                    <a:pt x="8779" y="1227"/>
                  </a:cubicBezTo>
                  <a:cubicBezTo>
                    <a:pt x="11242" y="547"/>
                    <a:pt x="13011" y="245"/>
                    <a:pt x="14211" y="94"/>
                  </a:cubicBezTo>
                  <a:cubicBezTo>
                    <a:pt x="15411" y="-57"/>
                    <a:pt x="16042" y="-57"/>
                    <a:pt x="16295" y="321"/>
                  </a:cubicBezTo>
                  <a:cubicBezTo>
                    <a:pt x="16547" y="698"/>
                    <a:pt x="16421" y="1453"/>
                    <a:pt x="15600" y="2435"/>
                  </a:cubicBezTo>
                  <a:cubicBezTo>
                    <a:pt x="14779" y="3417"/>
                    <a:pt x="13263" y="4626"/>
                    <a:pt x="10989" y="6665"/>
                  </a:cubicBezTo>
                  <a:cubicBezTo>
                    <a:pt x="8716" y="8704"/>
                    <a:pt x="5684" y="11574"/>
                    <a:pt x="3916" y="13688"/>
                  </a:cubicBezTo>
                  <a:cubicBezTo>
                    <a:pt x="2147" y="15803"/>
                    <a:pt x="1642" y="17163"/>
                    <a:pt x="1453" y="18371"/>
                  </a:cubicBezTo>
                  <a:cubicBezTo>
                    <a:pt x="1263" y="19579"/>
                    <a:pt x="1389" y="20637"/>
                    <a:pt x="1768" y="21090"/>
                  </a:cubicBezTo>
                  <a:cubicBezTo>
                    <a:pt x="2147" y="21543"/>
                    <a:pt x="2779" y="21392"/>
                    <a:pt x="4105" y="20788"/>
                  </a:cubicBezTo>
                  <a:cubicBezTo>
                    <a:pt x="5432" y="20184"/>
                    <a:pt x="7453" y="19126"/>
                    <a:pt x="10168" y="18220"/>
                  </a:cubicBezTo>
                  <a:cubicBezTo>
                    <a:pt x="12884" y="17314"/>
                    <a:pt x="16295" y="16558"/>
                    <a:pt x="18316" y="16332"/>
                  </a:cubicBezTo>
                  <a:cubicBezTo>
                    <a:pt x="20337" y="16105"/>
                    <a:pt x="20968" y="16407"/>
                    <a:pt x="21600" y="16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2755900" y="1622561"/>
              <a:ext cx="82550" cy="36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2215" y="1748"/>
                    <a:pt x="4431" y="3496"/>
                    <a:pt x="6369" y="6118"/>
                  </a:cubicBezTo>
                  <a:cubicBezTo>
                    <a:pt x="8308" y="8740"/>
                    <a:pt x="9969" y="12236"/>
                    <a:pt x="11077" y="14733"/>
                  </a:cubicBezTo>
                  <a:cubicBezTo>
                    <a:pt x="12185" y="17230"/>
                    <a:pt x="12738" y="18728"/>
                    <a:pt x="13569" y="19790"/>
                  </a:cubicBezTo>
                  <a:cubicBezTo>
                    <a:pt x="14400" y="20851"/>
                    <a:pt x="15508" y="21475"/>
                    <a:pt x="16892" y="21538"/>
                  </a:cubicBezTo>
                  <a:cubicBezTo>
                    <a:pt x="18277" y="21600"/>
                    <a:pt x="19938" y="21101"/>
                    <a:pt x="21600" y="20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3282950" y="1628911"/>
              <a:ext cx="296744" cy="35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27" fill="norm" stroke="1" extrusionOk="0">
                  <a:moveTo>
                    <a:pt x="0" y="0"/>
                  </a:moveTo>
                  <a:cubicBezTo>
                    <a:pt x="4596" y="1917"/>
                    <a:pt x="9191" y="3834"/>
                    <a:pt x="12255" y="5049"/>
                  </a:cubicBezTo>
                  <a:cubicBezTo>
                    <a:pt x="15319" y="6263"/>
                    <a:pt x="16851" y="6774"/>
                    <a:pt x="18000" y="7093"/>
                  </a:cubicBezTo>
                  <a:cubicBezTo>
                    <a:pt x="19149" y="7413"/>
                    <a:pt x="19915" y="7541"/>
                    <a:pt x="20528" y="7924"/>
                  </a:cubicBezTo>
                  <a:cubicBezTo>
                    <a:pt x="21140" y="8308"/>
                    <a:pt x="21600" y="8947"/>
                    <a:pt x="21447" y="9522"/>
                  </a:cubicBezTo>
                  <a:cubicBezTo>
                    <a:pt x="21294" y="10097"/>
                    <a:pt x="20528" y="10608"/>
                    <a:pt x="18230" y="11950"/>
                  </a:cubicBezTo>
                  <a:cubicBezTo>
                    <a:pt x="15932" y="13292"/>
                    <a:pt x="12102" y="15465"/>
                    <a:pt x="9804" y="16807"/>
                  </a:cubicBezTo>
                  <a:cubicBezTo>
                    <a:pt x="7506" y="18149"/>
                    <a:pt x="6740" y="18660"/>
                    <a:pt x="5974" y="19363"/>
                  </a:cubicBezTo>
                  <a:cubicBezTo>
                    <a:pt x="5209" y="20066"/>
                    <a:pt x="4443" y="20961"/>
                    <a:pt x="4443" y="21280"/>
                  </a:cubicBezTo>
                  <a:cubicBezTo>
                    <a:pt x="4443" y="21600"/>
                    <a:pt x="5209" y="21344"/>
                    <a:pt x="5898" y="21025"/>
                  </a:cubicBezTo>
                  <a:cubicBezTo>
                    <a:pt x="6587" y="20705"/>
                    <a:pt x="7200" y="20322"/>
                    <a:pt x="7813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3987236" y="1645216"/>
              <a:ext cx="260914" cy="21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792" fill="norm" stroke="1" extrusionOk="0">
                  <a:moveTo>
                    <a:pt x="11450" y="8369"/>
                  </a:moveTo>
                  <a:cubicBezTo>
                    <a:pt x="11450" y="7331"/>
                    <a:pt x="11450" y="6292"/>
                    <a:pt x="10759" y="4838"/>
                  </a:cubicBezTo>
                  <a:cubicBezTo>
                    <a:pt x="10068" y="3384"/>
                    <a:pt x="8686" y="1515"/>
                    <a:pt x="7390" y="581"/>
                  </a:cubicBezTo>
                  <a:cubicBezTo>
                    <a:pt x="6094" y="-354"/>
                    <a:pt x="4884" y="-354"/>
                    <a:pt x="3502" y="2034"/>
                  </a:cubicBezTo>
                  <a:cubicBezTo>
                    <a:pt x="2119" y="4423"/>
                    <a:pt x="564" y="9200"/>
                    <a:pt x="132" y="12731"/>
                  </a:cubicBezTo>
                  <a:cubicBezTo>
                    <a:pt x="-300" y="16261"/>
                    <a:pt x="391" y="18546"/>
                    <a:pt x="1255" y="19792"/>
                  </a:cubicBezTo>
                  <a:cubicBezTo>
                    <a:pt x="2119" y="21038"/>
                    <a:pt x="3156" y="21246"/>
                    <a:pt x="4798" y="19688"/>
                  </a:cubicBezTo>
                  <a:cubicBezTo>
                    <a:pt x="6439" y="18131"/>
                    <a:pt x="8686" y="14808"/>
                    <a:pt x="9895" y="12627"/>
                  </a:cubicBezTo>
                  <a:cubicBezTo>
                    <a:pt x="11105" y="10446"/>
                    <a:pt x="11278" y="9408"/>
                    <a:pt x="12142" y="10238"/>
                  </a:cubicBezTo>
                  <a:cubicBezTo>
                    <a:pt x="13006" y="11069"/>
                    <a:pt x="14561" y="13769"/>
                    <a:pt x="16202" y="15015"/>
                  </a:cubicBezTo>
                  <a:cubicBezTo>
                    <a:pt x="17844" y="16261"/>
                    <a:pt x="19572" y="16054"/>
                    <a:pt x="21300" y="15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4317999" y="1501911"/>
              <a:ext cx="119336" cy="42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30" fill="norm" stroke="1" extrusionOk="0">
                  <a:moveTo>
                    <a:pt x="0" y="0"/>
                  </a:moveTo>
                  <a:cubicBezTo>
                    <a:pt x="2979" y="962"/>
                    <a:pt x="5959" y="1925"/>
                    <a:pt x="9310" y="3689"/>
                  </a:cubicBezTo>
                  <a:cubicBezTo>
                    <a:pt x="12662" y="5453"/>
                    <a:pt x="16386" y="8020"/>
                    <a:pt x="18621" y="10693"/>
                  </a:cubicBezTo>
                  <a:cubicBezTo>
                    <a:pt x="20855" y="13366"/>
                    <a:pt x="21600" y="16147"/>
                    <a:pt x="20483" y="18018"/>
                  </a:cubicBezTo>
                  <a:cubicBezTo>
                    <a:pt x="19366" y="19889"/>
                    <a:pt x="16386" y="20851"/>
                    <a:pt x="13034" y="21226"/>
                  </a:cubicBezTo>
                  <a:cubicBezTo>
                    <a:pt x="9683" y="21600"/>
                    <a:pt x="5959" y="21386"/>
                    <a:pt x="2234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261350" y="987561"/>
              <a:ext cx="23304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cubicBezTo>
                    <a:pt x="373" y="17100"/>
                    <a:pt x="746" y="18000"/>
                    <a:pt x="1295" y="17550"/>
                  </a:cubicBezTo>
                  <a:cubicBezTo>
                    <a:pt x="1844" y="17100"/>
                    <a:pt x="2570" y="15300"/>
                    <a:pt x="3257" y="13500"/>
                  </a:cubicBezTo>
                  <a:cubicBezTo>
                    <a:pt x="3943" y="11700"/>
                    <a:pt x="4591" y="9900"/>
                    <a:pt x="5297" y="8100"/>
                  </a:cubicBezTo>
                  <a:cubicBezTo>
                    <a:pt x="6003" y="6300"/>
                    <a:pt x="6768" y="4500"/>
                    <a:pt x="7573" y="3150"/>
                  </a:cubicBezTo>
                  <a:cubicBezTo>
                    <a:pt x="8377" y="1800"/>
                    <a:pt x="9221" y="900"/>
                    <a:pt x="9966" y="450"/>
                  </a:cubicBezTo>
                  <a:cubicBezTo>
                    <a:pt x="10712" y="0"/>
                    <a:pt x="11359" y="0"/>
                    <a:pt x="12036" y="0"/>
                  </a:cubicBezTo>
                  <a:cubicBezTo>
                    <a:pt x="12713" y="0"/>
                    <a:pt x="13419" y="0"/>
                    <a:pt x="14184" y="0"/>
                  </a:cubicBezTo>
                  <a:cubicBezTo>
                    <a:pt x="14949" y="0"/>
                    <a:pt x="15773" y="0"/>
                    <a:pt x="16558" y="900"/>
                  </a:cubicBezTo>
                  <a:cubicBezTo>
                    <a:pt x="17343" y="1800"/>
                    <a:pt x="18088" y="3600"/>
                    <a:pt x="18814" y="6300"/>
                  </a:cubicBezTo>
                  <a:cubicBezTo>
                    <a:pt x="19540" y="9000"/>
                    <a:pt x="20246" y="12600"/>
                    <a:pt x="20707" y="15300"/>
                  </a:cubicBezTo>
                  <a:cubicBezTo>
                    <a:pt x="21168" y="18000"/>
                    <a:pt x="21384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356600" y="1120911"/>
              <a:ext cx="1854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4" y="16800"/>
                    <a:pt x="1529" y="12000"/>
                    <a:pt x="2318" y="9300"/>
                  </a:cubicBezTo>
                  <a:cubicBezTo>
                    <a:pt x="3107" y="6600"/>
                    <a:pt x="3921" y="6000"/>
                    <a:pt x="4808" y="5100"/>
                  </a:cubicBezTo>
                  <a:cubicBezTo>
                    <a:pt x="5696" y="4200"/>
                    <a:pt x="6658" y="3000"/>
                    <a:pt x="7570" y="2100"/>
                  </a:cubicBezTo>
                  <a:cubicBezTo>
                    <a:pt x="8482" y="1200"/>
                    <a:pt x="9345" y="600"/>
                    <a:pt x="10332" y="300"/>
                  </a:cubicBezTo>
                  <a:cubicBezTo>
                    <a:pt x="11318" y="0"/>
                    <a:pt x="12427" y="0"/>
                    <a:pt x="13549" y="0"/>
                  </a:cubicBezTo>
                  <a:cubicBezTo>
                    <a:pt x="14671" y="0"/>
                    <a:pt x="15805" y="0"/>
                    <a:pt x="16903" y="0"/>
                  </a:cubicBezTo>
                  <a:cubicBezTo>
                    <a:pt x="18000" y="0"/>
                    <a:pt x="19060" y="0"/>
                    <a:pt x="19837" y="300"/>
                  </a:cubicBezTo>
                  <a:cubicBezTo>
                    <a:pt x="20614" y="600"/>
                    <a:pt x="21107" y="1200"/>
                    <a:pt x="21600" y="1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152650" y="2185034"/>
              <a:ext cx="1784350" cy="17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1409"/>
                  </a:moveTo>
                  <a:cubicBezTo>
                    <a:pt x="820" y="20368"/>
                    <a:pt x="1640" y="19327"/>
                    <a:pt x="2511" y="18546"/>
                  </a:cubicBezTo>
                  <a:cubicBezTo>
                    <a:pt x="3382" y="17766"/>
                    <a:pt x="4305" y="17245"/>
                    <a:pt x="5265" y="16464"/>
                  </a:cubicBezTo>
                  <a:cubicBezTo>
                    <a:pt x="6226" y="15684"/>
                    <a:pt x="7226" y="14643"/>
                    <a:pt x="8199" y="13602"/>
                  </a:cubicBezTo>
                  <a:cubicBezTo>
                    <a:pt x="9173" y="12561"/>
                    <a:pt x="10121" y="11520"/>
                    <a:pt x="11159" y="10349"/>
                  </a:cubicBezTo>
                  <a:cubicBezTo>
                    <a:pt x="12196" y="9178"/>
                    <a:pt x="13324" y="7876"/>
                    <a:pt x="14387" y="6575"/>
                  </a:cubicBezTo>
                  <a:cubicBezTo>
                    <a:pt x="15451" y="5274"/>
                    <a:pt x="16450" y="3973"/>
                    <a:pt x="17372" y="2802"/>
                  </a:cubicBezTo>
                  <a:cubicBezTo>
                    <a:pt x="18295" y="1631"/>
                    <a:pt x="19140" y="590"/>
                    <a:pt x="19832" y="199"/>
                  </a:cubicBezTo>
                  <a:cubicBezTo>
                    <a:pt x="20524" y="-191"/>
                    <a:pt x="21062" y="69"/>
                    <a:pt x="21600" y="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197099" y="2277253"/>
              <a:ext cx="2057401" cy="94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1455"/>
                  </a:moveTo>
                  <a:cubicBezTo>
                    <a:pt x="778" y="20975"/>
                    <a:pt x="1556" y="20495"/>
                    <a:pt x="2389" y="20255"/>
                  </a:cubicBezTo>
                  <a:cubicBezTo>
                    <a:pt x="3222" y="20015"/>
                    <a:pt x="4111" y="20015"/>
                    <a:pt x="5011" y="19535"/>
                  </a:cubicBezTo>
                  <a:cubicBezTo>
                    <a:pt x="5911" y="19055"/>
                    <a:pt x="6822" y="18095"/>
                    <a:pt x="7733" y="16655"/>
                  </a:cubicBezTo>
                  <a:cubicBezTo>
                    <a:pt x="8644" y="15215"/>
                    <a:pt x="9556" y="13295"/>
                    <a:pt x="10411" y="11615"/>
                  </a:cubicBezTo>
                  <a:cubicBezTo>
                    <a:pt x="11267" y="9935"/>
                    <a:pt x="12067" y="8495"/>
                    <a:pt x="12878" y="7055"/>
                  </a:cubicBezTo>
                  <a:cubicBezTo>
                    <a:pt x="13689" y="5615"/>
                    <a:pt x="14511" y="4175"/>
                    <a:pt x="15322" y="2975"/>
                  </a:cubicBezTo>
                  <a:cubicBezTo>
                    <a:pt x="16133" y="1775"/>
                    <a:pt x="16933" y="815"/>
                    <a:pt x="17844" y="335"/>
                  </a:cubicBezTo>
                  <a:cubicBezTo>
                    <a:pt x="18756" y="-145"/>
                    <a:pt x="19778" y="-145"/>
                    <a:pt x="20422" y="575"/>
                  </a:cubicBezTo>
                  <a:cubicBezTo>
                    <a:pt x="21067" y="1295"/>
                    <a:pt x="21333" y="2735"/>
                    <a:pt x="21600" y="4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292850" y="3788176"/>
              <a:ext cx="5499100" cy="12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5355"/>
                  </a:moveTo>
                  <a:cubicBezTo>
                    <a:pt x="216" y="4275"/>
                    <a:pt x="432" y="3195"/>
                    <a:pt x="669" y="2475"/>
                  </a:cubicBezTo>
                  <a:cubicBezTo>
                    <a:pt x="906" y="1755"/>
                    <a:pt x="1164" y="1395"/>
                    <a:pt x="1463" y="1035"/>
                  </a:cubicBezTo>
                  <a:cubicBezTo>
                    <a:pt x="1763" y="675"/>
                    <a:pt x="2103" y="315"/>
                    <a:pt x="2440" y="135"/>
                  </a:cubicBezTo>
                  <a:cubicBezTo>
                    <a:pt x="2777" y="-45"/>
                    <a:pt x="3109" y="-45"/>
                    <a:pt x="3430" y="135"/>
                  </a:cubicBezTo>
                  <a:cubicBezTo>
                    <a:pt x="3750" y="315"/>
                    <a:pt x="4057" y="675"/>
                    <a:pt x="4361" y="1395"/>
                  </a:cubicBezTo>
                  <a:cubicBezTo>
                    <a:pt x="4664" y="2115"/>
                    <a:pt x="4964" y="3195"/>
                    <a:pt x="5259" y="4275"/>
                  </a:cubicBezTo>
                  <a:cubicBezTo>
                    <a:pt x="5554" y="5355"/>
                    <a:pt x="5845" y="6435"/>
                    <a:pt x="6148" y="7515"/>
                  </a:cubicBezTo>
                  <a:cubicBezTo>
                    <a:pt x="6452" y="8595"/>
                    <a:pt x="6768" y="9675"/>
                    <a:pt x="7079" y="10755"/>
                  </a:cubicBezTo>
                  <a:cubicBezTo>
                    <a:pt x="7391" y="11835"/>
                    <a:pt x="7699" y="12915"/>
                    <a:pt x="8006" y="13995"/>
                  </a:cubicBezTo>
                  <a:cubicBezTo>
                    <a:pt x="8314" y="15075"/>
                    <a:pt x="8622" y="16155"/>
                    <a:pt x="8933" y="17055"/>
                  </a:cubicBezTo>
                  <a:cubicBezTo>
                    <a:pt x="9245" y="17955"/>
                    <a:pt x="9561" y="18675"/>
                    <a:pt x="9894" y="19215"/>
                  </a:cubicBezTo>
                  <a:cubicBezTo>
                    <a:pt x="10226" y="19755"/>
                    <a:pt x="10576" y="20115"/>
                    <a:pt x="10933" y="20295"/>
                  </a:cubicBezTo>
                  <a:cubicBezTo>
                    <a:pt x="11291" y="20475"/>
                    <a:pt x="11656" y="20475"/>
                    <a:pt x="11997" y="20475"/>
                  </a:cubicBezTo>
                  <a:cubicBezTo>
                    <a:pt x="12338" y="20475"/>
                    <a:pt x="12654" y="20475"/>
                    <a:pt x="12970" y="20295"/>
                  </a:cubicBezTo>
                  <a:cubicBezTo>
                    <a:pt x="13286" y="20115"/>
                    <a:pt x="13602" y="19755"/>
                    <a:pt x="13926" y="19395"/>
                  </a:cubicBezTo>
                  <a:cubicBezTo>
                    <a:pt x="14250" y="19035"/>
                    <a:pt x="14583" y="18675"/>
                    <a:pt x="14915" y="18495"/>
                  </a:cubicBezTo>
                  <a:cubicBezTo>
                    <a:pt x="15248" y="18315"/>
                    <a:pt x="15581" y="18315"/>
                    <a:pt x="15913" y="18315"/>
                  </a:cubicBezTo>
                  <a:cubicBezTo>
                    <a:pt x="16246" y="18315"/>
                    <a:pt x="16578" y="18315"/>
                    <a:pt x="16903" y="18495"/>
                  </a:cubicBezTo>
                  <a:cubicBezTo>
                    <a:pt x="17227" y="18675"/>
                    <a:pt x="17543" y="19035"/>
                    <a:pt x="17888" y="19215"/>
                  </a:cubicBezTo>
                  <a:cubicBezTo>
                    <a:pt x="18233" y="19395"/>
                    <a:pt x="18607" y="19395"/>
                    <a:pt x="18952" y="19395"/>
                  </a:cubicBezTo>
                  <a:cubicBezTo>
                    <a:pt x="19297" y="19395"/>
                    <a:pt x="19613" y="19395"/>
                    <a:pt x="19950" y="19395"/>
                  </a:cubicBezTo>
                  <a:cubicBezTo>
                    <a:pt x="20286" y="19395"/>
                    <a:pt x="20644" y="19395"/>
                    <a:pt x="20922" y="19755"/>
                  </a:cubicBezTo>
                  <a:cubicBezTo>
                    <a:pt x="21201" y="20115"/>
                    <a:pt x="21400" y="20835"/>
                    <a:pt x="21600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6210300" y="1849515"/>
              <a:ext cx="6267450" cy="176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0" y="21568"/>
                  </a:moveTo>
                  <a:cubicBezTo>
                    <a:pt x="124" y="21568"/>
                    <a:pt x="248" y="21568"/>
                    <a:pt x="409" y="21516"/>
                  </a:cubicBezTo>
                  <a:cubicBezTo>
                    <a:pt x="569" y="21465"/>
                    <a:pt x="766" y="21361"/>
                    <a:pt x="956" y="21271"/>
                  </a:cubicBezTo>
                  <a:cubicBezTo>
                    <a:pt x="1145" y="21180"/>
                    <a:pt x="1328" y="21103"/>
                    <a:pt x="1528" y="21025"/>
                  </a:cubicBezTo>
                  <a:cubicBezTo>
                    <a:pt x="1729" y="20948"/>
                    <a:pt x="1948" y="20870"/>
                    <a:pt x="2163" y="20741"/>
                  </a:cubicBezTo>
                  <a:cubicBezTo>
                    <a:pt x="2378" y="20612"/>
                    <a:pt x="2590" y="20431"/>
                    <a:pt x="2805" y="20224"/>
                  </a:cubicBezTo>
                  <a:cubicBezTo>
                    <a:pt x="3020" y="20018"/>
                    <a:pt x="3239" y="19785"/>
                    <a:pt x="3447" y="19566"/>
                  </a:cubicBezTo>
                  <a:cubicBezTo>
                    <a:pt x="3655" y="19346"/>
                    <a:pt x="3852" y="19139"/>
                    <a:pt x="4056" y="18907"/>
                  </a:cubicBezTo>
                  <a:cubicBezTo>
                    <a:pt x="4260" y="18674"/>
                    <a:pt x="4472" y="18416"/>
                    <a:pt x="4632" y="18196"/>
                  </a:cubicBezTo>
                  <a:cubicBezTo>
                    <a:pt x="4793" y="17977"/>
                    <a:pt x="4902" y="17796"/>
                    <a:pt x="5041" y="17473"/>
                  </a:cubicBezTo>
                  <a:cubicBezTo>
                    <a:pt x="5179" y="17150"/>
                    <a:pt x="5347" y="16685"/>
                    <a:pt x="5519" y="16155"/>
                  </a:cubicBezTo>
                  <a:cubicBezTo>
                    <a:pt x="5690" y="15625"/>
                    <a:pt x="5865" y="15031"/>
                    <a:pt x="6007" y="14476"/>
                  </a:cubicBezTo>
                  <a:cubicBezTo>
                    <a:pt x="6150" y="13920"/>
                    <a:pt x="6259" y="13403"/>
                    <a:pt x="6387" y="12822"/>
                  </a:cubicBezTo>
                  <a:cubicBezTo>
                    <a:pt x="6514" y="12241"/>
                    <a:pt x="6660" y="11595"/>
                    <a:pt x="6806" y="10988"/>
                  </a:cubicBezTo>
                  <a:cubicBezTo>
                    <a:pt x="6952" y="10380"/>
                    <a:pt x="7098" y="9812"/>
                    <a:pt x="7222" y="9295"/>
                  </a:cubicBezTo>
                  <a:cubicBezTo>
                    <a:pt x="7346" y="8779"/>
                    <a:pt x="7448" y="8313"/>
                    <a:pt x="7576" y="7745"/>
                  </a:cubicBezTo>
                  <a:cubicBezTo>
                    <a:pt x="7703" y="7177"/>
                    <a:pt x="7857" y="6505"/>
                    <a:pt x="7991" y="5924"/>
                  </a:cubicBezTo>
                  <a:cubicBezTo>
                    <a:pt x="8126" y="5342"/>
                    <a:pt x="8243" y="4851"/>
                    <a:pt x="8400" y="4257"/>
                  </a:cubicBezTo>
                  <a:cubicBezTo>
                    <a:pt x="8557" y="3663"/>
                    <a:pt x="8754" y="2965"/>
                    <a:pt x="8936" y="2384"/>
                  </a:cubicBezTo>
                  <a:cubicBezTo>
                    <a:pt x="9119" y="1802"/>
                    <a:pt x="9286" y="1337"/>
                    <a:pt x="9469" y="963"/>
                  </a:cubicBezTo>
                  <a:cubicBezTo>
                    <a:pt x="9651" y="588"/>
                    <a:pt x="9848" y="304"/>
                    <a:pt x="10027" y="149"/>
                  </a:cubicBezTo>
                  <a:cubicBezTo>
                    <a:pt x="10205" y="-6"/>
                    <a:pt x="10366" y="-32"/>
                    <a:pt x="10552" y="33"/>
                  </a:cubicBezTo>
                  <a:cubicBezTo>
                    <a:pt x="10738" y="97"/>
                    <a:pt x="10950" y="252"/>
                    <a:pt x="11143" y="459"/>
                  </a:cubicBezTo>
                  <a:cubicBezTo>
                    <a:pt x="11336" y="666"/>
                    <a:pt x="11511" y="924"/>
                    <a:pt x="11686" y="1273"/>
                  </a:cubicBezTo>
                  <a:cubicBezTo>
                    <a:pt x="11861" y="1622"/>
                    <a:pt x="12036" y="2061"/>
                    <a:pt x="12197" y="2500"/>
                  </a:cubicBezTo>
                  <a:cubicBezTo>
                    <a:pt x="12357" y="2939"/>
                    <a:pt x="12503" y="3379"/>
                    <a:pt x="12642" y="3869"/>
                  </a:cubicBezTo>
                  <a:cubicBezTo>
                    <a:pt x="12781" y="4360"/>
                    <a:pt x="12912" y="4903"/>
                    <a:pt x="13036" y="5471"/>
                  </a:cubicBezTo>
                  <a:cubicBezTo>
                    <a:pt x="13160" y="6040"/>
                    <a:pt x="13277" y="6634"/>
                    <a:pt x="13382" y="7215"/>
                  </a:cubicBezTo>
                  <a:cubicBezTo>
                    <a:pt x="13488" y="7797"/>
                    <a:pt x="13583" y="8365"/>
                    <a:pt x="13681" y="8959"/>
                  </a:cubicBezTo>
                  <a:cubicBezTo>
                    <a:pt x="13780" y="9554"/>
                    <a:pt x="13882" y="10174"/>
                    <a:pt x="13977" y="10729"/>
                  </a:cubicBezTo>
                  <a:cubicBezTo>
                    <a:pt x="14072" y="11285"/>
                    <a:pt x="14159" y="11776"/>
                    <a:pt x="14258" y="12305"/>
                  </a:cubicBezTo>
                  <a:cubicBezTo>
                    <a:pt x="14356" y="12835"/>
                    <a:pt x="14466" y="13403"/>
                    <a:pt x="14593" y="13985"/>
                  </a:cubicBezTo>
                  <a:cubicBezTo>
                    <a:pt x="14721" y="14566"/>
                    <a:pt x="14867" y="15160"/>
                    <a:pt x="15027" y="15638"/>
                  </a:cubicBezTo>
                  <a:cubicBezTo>
                    <a:pt x="15188" y="16116"/>
                    <a:pt x="15363" y="16478"/>
                    <a:pt x="15556" y="16827"/>
                  </a:cubicBezTo>
                  <a:cubicBezTo>
                    <a:pt x="15750" y="17176"/>
                    <a:pt x="15961" y="17512"/>
                    <a:pt x="16169" y="17796"/>
                  </a:cubicBezTo>
                  <a:cubicBezTo>
                    <a:pt x="16377" y="18080"/>
                    <a:pt x="16581" y="18312"/>
                    <a:pt x="16815" y="18558"/>
                  </a:cubicBezTo>
                  <a:cubicBezTo>
                    <a:pt x="17048" y="18803"/>
                    <a:pt x="17311" y="19062"/>
                    <a:pt x="17573" y="19281"/>
                  </a:cubicBezTo>
                  <a:cubicBezTo>
                    <a:pt x="17836" y="19501"/>
                    <a:pt x="18098" y="19682"/>
                    <a:pt x="18339" y="19811"/>
                  </a:cubicBezTo>
                  <a:cubicBezTo>
                    <a:pt x="18580" y="19940"/>
                    <a:pt x="18799" y="20018"/>
                    <a:pt x="19036" y="20082"/>
                  </a:cubicBezTo>
                  <a:cubicBezTo>
                    <a:pt x="19273" y="20147"/>
                    <a:pt x="19528" y="20199"/>
                    <a:pt x="19769" y="20250"/>
                  </a:cubicBezTo>
                  <a:cubicBezTo>
                    <a:pt x="20010" y="20302"/>
                    <a:pt x="20236" y="20354"/>
                    <a:pt x="20477" y="20431"/>
                  </a:cubicBezTo>
                  <a:cubicBezTo>
                    <a:pt x="20717" y="20509"/>
                    <a:pt x="20973" y="20612"/>
                    <a:pt x="21162" y="20728"/>
                  </a:cubicBezTo>
                  <a:cubicBezTo>
                    <a:pt x="21352" y="20845"/>
                    <a:pt x="21476" y="20974"/>
                    <a:pt x="21600" y="21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9232900" y="1959111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9264649" y="2232161"/>
              <a:ext cx="1810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0" y="1333"/>
                    <a:pt x="0" y="2667"/>
                    <a:pt x="4800" y="5333"/>
                  </a:cubicBezTo>
                  <a:cubicBezTo>
                    <a:pt x="9600" y="8000"/>
                    <a:pt x="19200" y="12000"/>
                    <a:pt x="20400" y="14933"/>
                  </a:cubicBezTo>
                  <a:cubicBezTo>
                    <a:pt x="21600" y="17867"/>
                    <a:pt x="14400" y="19733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270999" y="2683011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9264650" y="3121161"/>
              <a:ext cx="889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431"/>
                    <a:pt x="8229" y="8862"/>
                    <a:pt x="11829" y="12462"/>
                  </a:cubicBezTo>
                  <a:cubicBezTo>
                    <a:pt x="15429" y="16062"/>
                    <a:pt x="18514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9271000" y="3603761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9290050" y="3845061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9205769" y="3849209"/>
              <a:ext cx="176446" cy="15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20" fill="norm" stroke="1" extrusionOk="0">
                  <a:moveTo>
                    <a:pt x="16217" y="15190"/>
                  </a:moveTo>
                  <a:cubicBezTo>
                    <a:pt x="15454" y="11688"/>
                    <a:pt x="14692" y="8185"/>
                    <a:pt x="14184" y="5704"/>
                  </a:cubicBezTo>
                  <a:cubicBezTo>
                    <a:pt x="13675" y="3223"/>
                    <a:pt x="13421" y="1763"/>
                    <a:pt x="12659" y="888"/>
                  </a:cubicBezTo>
                  <a:cubicBezTo>
                    <a:pt x="11897" y="12"/>
                    <a:pt x="10626" y="-280"/>
                    <a:pt x="8974" y="304"/>
                  </a:cubicBezTo>
                  <a:cubicBezTo>
                    <a:pt x="7323" y="888"/>
                    <a:pt x="5290" y="2347"/>
                    <a:pt x="4019" y="4536"/>
                  </a:cubicBezTo>
                  <a:cubicBezTo>
                    <a:pt x="2748" y="6725"/>
                    <a:pt x="2240" y="9644"/>
                    <a:pt x="3130" y="11834"/>
                  </a:cubicBezTo>
                  <a:cubicBezTo>
                    <a:pt x="4019" y="14023"/>
                    <a:pt x="6306" y="15482"/>
                    <a:pt x="9355" y="15482"/>
                  </a:cubicBezTo>
                  <a:cubicBezTo>
                    <a:pt x="12405" y="15482"/>
                    <a:pt x="16217" y="14023"/>
                    <a:pt x="18377" y="12563"/>
                  </a:cubicBezTo>
                  <a:cubicBezTo>
                    <a:pt x="20537" y="11104"/>
                    <a:pt x="21045" y="9644"/>
                    <a:pt x="20664" y="7747"/>
                  </a:cubicBezTo>
                  <a:cubicBezTo>
                    <a:pt x="20283" y="5850"/>
                    <a:pt x="19012" y="3515"/>
                    <a:pt x="17106" y="2201"/>
                  </a:cubicBezTo>
                  <a:cubicBezTo>
                    <a:pt x="15200" y="888"/>
                    <a:pt x="12659" y="596"/>
                    <a:pt x="10753" y="742"/>
                  </a:cubicBezTo>
                  <a:cubicBezTo>
                    <a:pt x="8847" y="888"/>
                    <a:pt x="7577" y="1471"/>
                    <a:pt x="7068" y="2785"/>
                  </a:cubicBezTo>
                  <a:cubicBezTo>
                    <a:pt x="6560" y="4098"/>
                    <a:pt x="6814" y="6142"/>
                    <a:pt x="8085" y="7747"/>
                  </a:cubicBezTo>
                  <a:cubicBezTo>
                    <a:pt x="9355" y="9352"/>
                    <a:pt x="11643" y="10520"/>
                    <a:pt x="13548" y="10958"/>
                  </a:cubicBezTo>
                  <a:cubicBezTo>
                    <a:pt x="15454" y="11396"/>
                    <a:pt x="16979" y="11104"/>
                    <a:pt x="17868" y="10082"/>
                  </a:cubicBezTo>
                  <a:cubicBezTo>
                    <a:pt x="18758" y="9061"/>
                    <a:pt x="19012" y="7309"/>
                    <a:pt x="18504" y="6142"/>
                  </a:cubicBezTo>
                  <a:cubicBezTo>
                    <a:pt x="17995" y="4974"/>
                    <a:pt x="16725" y="4390"/>
                    <a:pt x="14819" y="4098"/>
                  </a:cubicBezTo>
                  <a:cubicBezTo>
                    <a:pt x="12913" y="3806"/>
                    <a:pt x="10372" y="3806"/>
                    <a:pt x="8593" y="4390"/>
                  </a:cubicBezTo>
                  <a:cubicBezTo>
                    <a:pt x="6814" y="4974"/>
                    <a:pt x="5798" y="6142"/>
                    <a:pt x="5290" y="7455"/>
                  </a:cubicBezTo>
                  <a:cubicBezTo>
                    <a:pt x="4781" y="8769"/>
                    <a:pt x="4781" y="10228"/>
                    <a:pt x="6433" y="11250"/>
                  </a:cubicBezTo>
                  <a:cubicBezTo>
                    <a:pt x="8085" y="12271"/>
                    <a:pt x="11388" y="12855"/>
                    <a:pt x="13803" y="13147"/>
                  </a:cubicBezTo>
                  <a:cubicBezTo>
                    <a:pt x="16217" y="13439"/>
                    <a:pt x="17741" y="13439"/>
                    <a:pt x="19012" y="13001"/>
                  </a:cubicBezTo>
                  <a:cubicBezTo>
                    <a:pt x="20283" y="12563"/>
                    <a:pt x="21299" y="11688"/>
                    <a:pt x="21172" y="10958"/>
                  </a:cubicBezTo>
                  <a:cubicBezTo>
                    <a:pt x="21045" y="10228"/>
                    <a:pt x="19774" y="9644"/>
                    <a:pt x="17741" y="9352"/>
                  </a:cubicBezTo>
                  <a:cubicBezTo>
                    <a:pt x="15708" y="9061"/>
                    <a:pt x="12913" y="9061"/>
                    <a:pt x="10880" y="9061"/>
                  </a:cubicBezTo>
                  <a:cubicBezTo>
                    <a:pt x="8847" y="9061"/>
                    <a:pt x="7577" y="9061"/>
                    <a:pt x="6560" y="9644"/>
                  </a:cubicBezTo>
                  <a:cubicBezTo>
                    <a:pt x="5544" y="10228"/>
                    <a:pt x="4781" y="11396"/>
                    <a:pt x="5035" y="12271"/>
                  </a:cubicBezTo>
                  <a:cubicBezTo>
                    <a:pt x="5290" y="13147"/>
                    <a:pt x="6560" y="13731"/>
                    <a:pt x="8085" y="14023"/>
                  </a:cubicBezTo>
                  <a:cubicBezTo>
                    <a:pt x="9610" y="14315"/>
                    <a:pt x="11388" y="14315"/>
                    <a:pt x="11897" y="13585"/>
                  </a:cubicBezTo>
                  <a:cubicBezTo>
                    <a:pt x="12405" y="12855"/>
                    <a:pt x="11643" y="11396"/>
                    <a:pt x="10626" y="10520"/>
                  </a:cubicBezTo>
                  <a:cubicBezTo>
                    <a:pt x="9610" y="9644"/>
                    <a:pt x="8339" y="9352"/>
                    <a:pt x="6560" y="9206"/>
                  </a:cubicBezTo>
                  <a:cubicBezTo>
                    <a:pt x="4781" y="9061"/>
                    <a:pt x="2494" y="9061"/>
                    <a:pt x="1224" y="9790"/>
                  </a:cubicBezTo>
                  <a:cubicBezTo>
                    <a:pt x="-47" y="10520"/>
                    <a:pt x="-301" y="11979"/>
                    <a:pt x="334" y="13293"/>
                  </a:cubicBezTo>
                  <a:cubicBezTo>
                    <a:pt x="970" y="14606"/>
                    <a:pt x="2494" y="15774"/>
                    <a:pt x="4400" y="17088"/>
                  </a:cubicBezTo>
                  <a:cubicBezTo>
                    <a:pt x="6306" y="18401"/>
                    <a:pt x="8593" y="19861"/>
                    <a:pt x="10880" y="2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9212363" y="4104192"/>
              <a:ext cx="194433" cy="19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22" fill="norm" stroke="1" extrusionOk="0">
                  <a:moveTo>
                    <a:pt x="16017" y="4224"/>
                  </a:moveTo>
                  <a:cubicBezTo>
                    <a:pt x="15787" y="3087"/>
                    <a:pt x="15557" y="1950"/>
                    <a:pt x="14868" y="1155"/>
                  </a:cubicBezTo>
                  <a:cubicBezTo>
                    <a:pt x="14179" y="359"/>
                    <a:pt x="13030" y="-96"/>
                    <a:pt x="10962" y="18"/>
                  </a:cubicBezTo>
                  <a:cubicBezTo>
                    <a:pt x="8893" y="131"/>
                    <a:pt x="5906" y="813"/>
                    <a:pt x="3608" y="3769"/>
                  </a:cubicBezTo>
                  <a:cubicBezTo>
                    <a:pt x="1311" y="6725"/>
                    <a:pt x="-298" y="11955"/>
                    <a:pt x="47" y="15479"/>
                  </a:cubicBezTo>
                  <a:cubicBezTo>
                    <a:pt x="391" y="19003"/>
                    <a:pt x="2689" y="20822"/>
                    <a:pt x="6021" y="21163"/>
                  </a:cubicBezTo>
                  <a:cubicBezTo>
                    <a:pt x="9353" y="21504"/>
                    <a:pt x="13719" y="20367"/>
                    <a:pt x="16591" y="18093"/>
                  </a:cubicBezTo>
                  <a:cubicBezTo>
                    <a:pt x="19464" y="15820"/>
                    <a:pt x="20842" y="12409"/>
                    <a:pt x="21072" y="9567"/>
                  </a:cubicBezTo>
                  <a:cubicBezTo>
                    <a:pt x="21302" y="6725"/>
                    <a:pt x="20383" y="4451"/>
                    <a:pt x="19464" y="2860"/>
                  </a:cubicBezTo>
                  <a:cubicBezTo>
                    <a:pt x="18545" y="1268"/>
                    <a:pt x="17625" y="359"/>
                    <a:pt x="15787" y="245"/>
                  </a:cubicBezTo>
                  <a:cubicBezTo>
                    <a:pt x="13949" y="131"/>
                    <a:pt x="11191" y="813"/>
                    <a:pt x="8434" y="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164362" y="2308361"/>
              <a:ext cx="2049332" cy="15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91" fill="norm" stroke="1" extrusionOk="0">
                  <a:moveTo>
                    <a:pt x="411" y="14011"/>
                  </a:moveTo>
                  <a:cubicBezTo>
                    <a:pt x="233" y="14303"/>
                    <a:pt x="55" y="14595"/>
                    <a:pt x="10" y="15178"/>
                  </a:cubicBezTo>
                  <a:cubicBezTo>
                    <a:pt x="-34" y="15762"/>
                    <a:pt x="55" y="16638"/>
                    <a:pt x="467" y="16492"/>
                  </a:cubicBezTo>
                  <a:cubicBezTo>
                    <a:pt x="878" y="16346"/>
                    <a:pt x="1612" y="15178"/>
                    <a:pt x="2380" y="13865"/>
                  </a:cubicBezTo>
                  <a:cubicBezTo>
                    <a:pt x="3147" y="12551"/>
                    <a:pt x="3948" y="11092"/>
                    <a:pt x="4715" y="9778"/>
                  </a:cubicBezTo>
                  <a:cubicBezTo>
                    <a:pt x="5483" y="8465"/>
                    <a:pt x="6217" y="7297"/>
                    <a:pt x="6973" y="6276"/>
                  </a:cubicBezTo>
                  <a:cubicBezTo>
                    <a:pt x="7730" y="5254"/>
                    <a:pt x="8508" y="4378"/>
                    <a:pt x="9298" y="3503"/>
                  </a:cubicBezTo>
                  <a:cubicBezTo>
                    <a:pt x="10088" y="2627"/>
                    <a:pt x="10888" y="1751"/>
                    <a:pt x="11667" y="1168"/>
                  </a:cubicBezTo>
                  <a:cubicBezTo>
                    <a:pt x="12446" y="584"/>
                    <a:pt x="13202" y="292"/>
                    <a:pt x="14047" y="146"/>
                  </a:cubicBezTo>
                  <a:cubicBezTo>
                    <a:pt x="14892" y="0"/>
                    <a:pt x="15827" y="0"/>
                    <a:pt x="16739" y="0"/>
                  </a:cubicBezTo>
                  <a:cubicBezTo>
                    <a:pt x="17651" y="0"/>
                    <a:pt x="18541" y="0"/>
                    <a:pt x="19297" y="0"/>
                  </a:cubicBezTo>
                  <a:cubicBezTo>
                    <a:pt x="20053" y="0"/>
                    <a:pt x="20676" y="0"/>
                    <a:pt x="21054" y="0"/>
                  </a:cubicBezTo>
                  <a:cubicBezTo>
                    <a:pt x="21433" y="0"/>
                    <a:pt x="21566" y="0"/>
                    <a:pt x="21533" y="292"/>
                  </a:cubicBezTo>
                  <a:cubicBezTo>
                    <a:pt x="21499" y="584"/>
                    <a:pt x="21299" y="1168"/>
                    <a:pt x="20743" y="2043"/>
                  </a:cubicBezTo>
                  <a:cubicBezTo>
                    <a:pt x="20187" y="2919"/>
                    <a:pt x="19275" y="4086"/>
                    <a:pt x="18463" y="4962"/>
                  </a:cubicBezTo>
                  <a:cubicBezTo>
                    <a:pt x="17651" y="5838"/>
                    <a:pt x="16939" y="6422"/>
                    <a:pt x="16160" y="7151"/>
                  </a:cubicBezTo>
                  <a:cubicBezTo>
                    <a:pt x="15382" y="7881"/>
                    <a:pt x="14537" y="8757"/>
                    <a:pt x="13669" y="9632"/>
                  </a:cubicBezTo>
                  <a:cubicBezTo>
                    <a:pt x="12801" y="10508"/>
                    <a:pt x="11912" y="11384"/>
                    <a:pt x="11055" y="12259"/>
                  </a:cubicBezTo>
                  <a:cubicBezTo>
                    <a:pt x="10199" y="13135"/>
                    <a:pt x="9376" y="14011"/>
                    <a:pt x="8475" y="15032"/>
                  </a:cubicBezTo>
                  <a:cubicBezTo>
                    <a:pt x="7574" y="16054"/>
                    <a:pt x="6595" y="17222"/>
                    <a:pt x="5772" y="18243"/>
                  </a:cubicBezTo>
                  <a:cubicBezTo>
                    <a:pt x="4949" y="19265"/>
                    <a:pt x="4282" y="20141"/>
                    <a:pt x="3859" y="20724"/>
                  </a:cubicBezTo>
                  <a:cubicBezTo>
                    <a:pt x="3436" y="21308"/>
                    <a:pt x="3258" y="21600"/>
                    <a:pt x="3281" y="21454"/>
                  </a:cubicBezTo>
                  <a:cubicBezTo>
                    <a:pt x="3303" y="21308"/>
                    <a:pt x="3525" y="20724"/>
                    <a:pt x="4092" y="19557"/>
                  </a:cubicBezTo>
                  <a:cubicBezTo>
                    <a:pt x="4660" y="18389"/>
                    <a:pt x="5572" y="16638"/>
                    <a:pt x="6428" y="15032"/>
                  </a:cubicBezTo>
                  <a:cubicBezTo>
                    <a:pt x="7285" y="13427"/>
                    <a:pt x="8085" y="11968"/>
                    <a:pt x="8964" y="10508"/>
                  </a:cubicBezTo>
                  <a:cubicBezTo>
                    <a:pt x="9843" y="9049"/>
                    <a:pt x="10799" y="7589"/>
                    <a:pt x="11778" y="6422"/>
                  </a:cubicBezTo>
                  <a:cubicBezTo>
                    <a:pt x="12757" y="5254"/>
                    <a:pt x="13758" y="4378"/>
                    <a:pt x="14448" y="3795"/>
                  </a:cubicBezTo>
                  <a:cubicBezTo>
                    <a:pt x="15137" y="3211"/>
                    <a:pt x="15515" y="2919"/>
                    <a:pt x="15893" y="2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30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796703" y="3824660"/>
              <a:ext cx="190385" cy="194719"/>
            </a:xfrm>
            <a:prstGeom prst="rect">
              <a:avLst/>
            </a:prstGeom>
            <a:effectLst/>
          </p:spPr>
        </p:pic>
        <p:pic>
          <p:nvPicPr>
            <p:cNvPr id="230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753671" y="4165361"/>
              <a:ext cx="447730" cy="359151"/>
            </a:xfrm>
            <a:prstGeom prst="rect">
              <a:avLst/>
            </a:prstGeom>
            <a:effectLst/>
          </p:spPr>
        </p:pic>
        <p:pic>
          <p:nvPicPr>
            <p:cNvPr id="231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177881" y="3729115"/>
              <a:ext cx="194014" cy="204831"/>
            </a:xfrm>
            <a:prstGeom prst="rect">
              <a:avLst/>
            </a:prstGeom>
            <a:effectLst/>
          </p:spPr>
        </p:pic>
        <p:pic>
          <p:nvPicPr>
            <p:cNvPr id="2313" name="Line Line" descr="Line Lin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972300" y="4168911"/>
              <a:ext cx="323850" cy="139701"/>
            </a:xfrm>
            <a:prstGeom prst="rect">
              <a:avLst/>
            </a:prstGeom>
            <a:effectLst/>
          </p:spPr>
        </p:pic>
        <p:pic>
          <p:nvPicPr>
            <p:cNvPr id="231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279216" y="4069715"/>
              <a:ext cx="372535" cy="297121"/>
            </a:xfrm>
            <a:prstGeom prst="rect">
              <a:avLst/>
            </a:prstGeom>
            <a:effectLst/>
          </p:spPr>
        </p:pic>
        <p:pic>
          <p:nvPicPr>
            <p:cNvPr id="231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839450" y="3286261"/>
              <a:ext cx="196850" cy="733516"/>
            </a:xfrm>
            <a:prstGeom prst="rect">
              <a:avLst/>
            </a:prstGeom>
            <a:effectLst/>
          </p:spPr>
        </p:pic>
        <p:pic>
          <p:nvPicPr>
            <p:cNvPr id="231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877962" y="3381511"/>
              <a:ext cx="367888" cy="476272"/>
            </a:xfrm>
            <a:prstGeom prst="rect">
              <a:avLst/>
            </a:prstGeom>
            <a:effectLst/>
          </p:spPr>
        </p:pic>
        <p:pic>
          <p:nvPicPr>
            <p:cNvPr id="232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105566" y="3457711"/>
              <a:ext cx="368884" cy="463551"/>
            </a:xfrm>
            <a:prstGeom prst="rect">
              <a:avLst/>
            </a:prstGeom>
            <a:effectLst/>
          </p:spPr>
        </p:pic>
        <p:pic>
          <p:nvPicPr>
            <p:cNvPr id="232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291242" y="3489461"/>
              <a:ext cx="373708" cy="444501"/>
            </a:xfrm>
            <a:prstGeom prst="rect">
              <a:avLst/>
            </a:prstGeom>
            <a:effectLst/>
          </p:spPr>
        </p:pic>
        <p:pic>
          <p:nvPicPr>
            <p:cNvPr id="232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557000" y="3552961"/>
              <a:ext cx="323850" cy="387351"/>
            </a:xfrm>
            <a:prstGeom prst="rect">
              <a:avLst/>
            </a:prstGeom>
            <a:effectLst/>
          </p:spPr>
        </p:pic>
        <p:pic>
          <p:nvPicPr>
            <p:cNvPr id="232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781227" y="3572011"/>
              <a:ext cx="239323" cy="361951"/>
            </a:xfrm>
            <a:prstGeom prst="rect">
              <a:avLst/>
            </a:prstGeom>
            <a:effectLst/>
          </p:spPr>
        </p:pic>
        <p:pic>
          <p:nvPicPr>
            <p:cNvPr id="232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931650" y="3654561"/>
              <a:ext cx="349250" cy="336551"/>
            </a:xfrm>
            <a:prstGeom prst="rect">
              <a:avLst/>
            </a:prstGeom>
            <a:effectLst/>
          </p:spPr>
        </p:pic>
        <p:pic>
          <p:nvPicPr>
            <p:cNvPr id="233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251700" y="3389978"/>
              <a:ext cx="114300" cy="436034"/>
            </a:xfrm>
            <a:prstGeom prst="rect">
              <a:avLst/>
            </a:prstGeom>
            <a:effectLst/>
          </p:spPr>
        </p:pic>
        <p:pic>
          <p:nvPicPr>
            <p:cNvPr id="233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440124" y="3476761"/>
              <a:ext cx="341676" cy="333466"/>
            </a:xfrm>
            <a:prstGeom prst="rect">
              <a:avLst/>
            </a:prstGeom>
            <a:effectLst/>
          </p:spPr>
        </p:pic>
        <p:pic>
          <p:nvPicPr>
            <p:cNvPr id="233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626172" y="3445011"/>
              <a:ext cx="403278" cy="411590"/>
            </a:xfrm>
            <a:prstGeom prst="rect">
              <a:avLst/>
            </a:prstGeom>
            <a:effectLst/>
          </p:spPr>
        </p:pic>
        <p:pic>
          <p:nvPicPr>
            <p:cNvPr id="233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883400" y="3451361"/>
              <a:ext cx="298450" cy="400051"/>
            </a:xfrm>
            <a:prstGeom prst="rect">
              <a:avLst/>
            </a:prstGeom>
            <a:effectLst/>
          </p:spPr>
        </p:pic>
        <p:pic>
          <p:nvPicPr>
            <p:cNvPr id="233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035800" y="3470411"/>
              <a:ext cx="311150" cy="355601"/>
            </a:xfrm>
            <a:prstGeom prst="rect">
              <a:avLst/>
            </a:prstGeom>
            <a:effectLst/>
          </p:spPr>
        </p:pic>
        <p:pic>
          <p:nvPicPr>
            <p:cNvPr id="234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123223" y="2996278"/>
              <a:ext cx="1352934" cy="1063463"/>
            </a:xfrm>
            <a:prstGeom prst="rect">
              <a:avLst/>
            </a:prstGeom>
            <a:effectLst/>
          </p:spPr>
        </p:pic>
        <p:pic>
          <p:nvPicPr>
            <p:cNvPr id="2343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292850" y="5070611"/>
              <a:ext cx="190500" cy="82551"/>
            </a:xfrm>
            <a:prstGeom prst="rect">
              <a:avLst/>
            </a:prstGeom>
            <a:effectLst/>
          </p:spPr>
        </p:pic>
        <p:pic>
          <p:nvPicPr>
            <p:cNvPr id="2345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318249" y="5197611"/>
              <a:ext cx="209551" cy="95251"/>
            </a:xfrm>
            <a:prstGeom prst="rect">
              <a:avLst/>
            </a:prstGeom>
            <a:effectLst/>
          </p:spPr>
        </p:pic>
        <p:pic>
          <p:nvPicPr>
            <p:cNvPr id="234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781800" y="4785869"/>
              <a:ext cx="223334" cy="516269"/>
            </a:xfrm>
            <a:prstGeom prst="rect">
              <a:avLst/>
            </a:prstGeom>
            <a:effectLst/>
          </p:spPr>
        </p:pic>
        <p:pic>
          <p:nvPicPr>
            <p:cNvPr id="234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6889750" y="5058617"/>
              <a:ext cx="196850" cy="273475"/>
            </a:xfrm>
            <a:prstGeom prst="rect">
              <a:avLst/>
            </a:prstGeom>
            <a:effectLst/>
          </p:spPr>
        </p:pic>
        <p:pic>
          <p:nvPicPr>
            <p:cNvPr id="235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241625" y="4777717"/>
              <a:ext cx="295826" cy="510791"/>
            </a:xfrm>
            <a:prstGeom prst="rect">
              <a:avLst/>
            </a:prstGeom>
            <a:effectLst/>
          </p:spPr>
        </p:pic>
        <p:pic>
          <p:nvPicPr>
            <p:cNvPr id="235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7394487" y="4810731"/>
              <a:ext cx="479513" cy="386881"/>
            </a:xfrm>
            <a:prstGeom prst="rect">
              <a:avLst/>
            </a:prstGeom>
            <a:effectLst/>
          </p:spPr>
        </p:pic>
        <p:pic>
          <p:nvPicPr>
            <p:cNvPr id="235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8293100" y="1766599"/>
              <a:ext cx="393700" cy="421113"/>
            </a:xfrm>
            <a:prstGeom prst="rect">
              <a:avLst/>
            </a:prstGeom>
            <a:effectLst/>
          </p:spPr>
        </p:pic>
        <p:pic>
          <p:nvPicPr>
            <p:cNvPr id="235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8215171" y="1714381"/>
              <a:ext cx="338279" cy="239502"/>
            </a:xfrm>
            <a:prstGeom prst="rect">
              <a:avLst/>
            </a:prstGeom>
            <a:effectLst/>
          </p:spPr>
        </p:pic>
        <p:pic>
          <p:nvPicPr>
            <p:cNvPr id="235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787490" y="1350691"/>
              <a:ext cx="461160" cy="390784"/>
            </a:xfrm>
            <a:prstGeom prst="rect">
              <a:avLst/>
            </a:prstGeom>
            <a:effectLst/>
          </p:spPr>
        </p:pic>
        <p:pic>
          <p:nvPicPr>
            <p:cNvPr id="2361" name="Line Line" descr="Line Lin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140700" y="4873761"/>
              <a:ext cx="152400" cy="76201"/>
            </a:xfrm>
            <a:prstGeom prst="rect">
              <a:avLst/>
            </a:prstGeom>
            <a:effectLst/>
          </p:spPr>
        </p:pic>
        <p:pic>
          <p:nvPicPr>
            <p:cNvPr id="236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8018043" y="4845549"/>
              <a:ext cx="363957" cy="263163"/>
            </a:xfrm>
            <a:prstGeom prst="rect">
              <a:avLst/>
            </a:prstGeom>
            <a:effectLst/>
          </p:spPr>
        </p:pic>
        <p:pic>
          <p:nvPicPr>
            <p:cNvPr id="236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8039100" y="5134111"/>
              <a:ext cx="317500" cy="95251"/>
            </a:xfrm>
            <a:prstGeom prst="rect">
              <a:avLst/>
            </a:prstGeom>
            <a:effectLst/>
          </p:spPr>
        </p:pic>
        <p:pic>
          <p:nvPicPr>
            <p:cNvPr id="236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8477250" y="4981711"/>
              <a:ext cx="285750" cy="114301"/>
            </a:xfrm>
            <a:prstGeom prst="rect">
              <a:avLst/>
            </a:prstGeom>
            <a:effectLst/>
          </p:spPr>
        </p:pic>
        <p:pic>
          <p:nvPicPr>
            <p:cNvPr id="236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8758020" y="4897451"/>
              <a:ext cx="316130" cy="227803"/>
            </a:xfrm>
            <a:prstGeom prst="rect">
              <a:avLst/>
            </a:prstGeom>
            <a:effectLst/>
          </p:spPr>
        </p:pic>
        <p:pic>
          <p:nvPicPr>
            <p:cNvPr id="237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9055099" y="4803911"/>
              <a:ext cx="228943" cy="463551"/>
            </a:xfrm>
            <a:prstGeom prst="rect">
              <a:avLst/>
            </a:prstGeom>
            <a:effectLst/>
          </p:spPr>
        </p:pic>
        <p:pic>
          <p:nvPicPr>
            <p:cNvPr id="237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286500" y="5838961"/>
              <a:ext cx="298450" cy="88901"/>
            </a:xfrm>
            <a:prstGeom prst="rect">
              <a:avLst/>
            </a:prstGeom>
            <a:effectLst/>
          </p:spPr>
        </p:pic>
        <p:pic>
          <p:nvPicPr>
            <p:cNvPr id="237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299200" y="5978661"/>
              <a:ext cx="311150" cy="107951"/>
            </a:xfrm>
            <a:prstGeom prst="rect">
              <a:avLst/>
            </a:prstGeom>
            <a:effectLst/>
          </p:spPr>
        </p:pic>
        <p:pic>
          <p:nvPicPr>
            <p:cNvPr id="237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211872" y="5715922"/>
              <a:ext cx="338906" cy="431227"/>
            </a:xfrm>
            <a:prstGeom prst="rect">
              <a:avLst/>
            </a:prstGeom>
            <a:effectLst/>
          </p:spPr>
        </p:pic>
        <p:pic>
          <p:nvPicPr>
            <p:cNvPr id="237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309491" y="5534161"/>
              <a:ext cx="120010" cy="738915"/>
            </a:xfrm>
            <a:prstGeom prst="rect">
              <a:avLst/>
            </a:prstGeom>
            <a:effectLst/>
          </p:spPr>
        </p:pic>
        <p:pic>
          <p:nvPicPr>
            <p:cNvPr id="238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131050" y="5555328"/>
              <a:ext cx="482600" cy="112184"/>
            </a:xfrm>
            <a:prstGeom prst="rect">
              <a:avLst/>
            </a:prstGeom>
            <a:effectLst/>
          </p:spPr>
        </p:pic>
        <p:pic>
          <p:nvPicPr>
            <p:cNvPr id="238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035800" y="6213611"/>
              <a:ext cx="508000" cy="96474"/>
            </a:xfrm>
            <a:prstGeom prst="rect">
              <a:avLst/>
            </a:prstGeom>
            <a:effectLst/>
          </p:spPr>
        </p:pic>
        <p:pic>
          <p:nvPicPr>
            <p:cNvPr id="238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7805146" y="5586609"/>
              <a:ext cx="316505" cy="666442"/>
            </a:xfrm>
            <a:prstGeom prst="rect">
              <a:avLst/>
            </a:prstGeom>
            <a:effectLst/>
          </p:spPr>
        </p:pic>
        <p:pic>
          <p:nvPicPr>
            <p:cNvPr id="238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032750" y="5905355"/>
              <a:ext cx="406400" cy="124107"/>
            </a:xfrm>
            <a:prstGeom prst="rect">
              <a:avLst/>
            </a:prstGeom>
            <a:effectLst/>
          </p:spPr>
        </p:pic>
        <p:pic>
          <p:nvPicPr>
            <p:cNvPr id="2389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452099" y="5791329"/>
              <a:ext cx="456952" cy="302413"/>
            </a:xfrm>
            <a:prstGeom prst="rect">
              <a:avLst/>
            </a:prstGeom>
            <a:effectLst/>
          </p:spPr>
        </p:pic>
        <p:pic>
          <p:nvPicPr>
            <p:cNvPr id="2391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8928099" y="5572261"/>
              <a:ext cx="264470" cy="679451"/>
            </a:xfrm>
            <a:prstGeom prst="rect">
              <a:avLst/>
            </a:prstGeom>
            <a:effectLst/>
          </p:spPr>
        </p:pic>
        <p:pic>
          <p:nvPicPr>
            <p:cNvPr id="2393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680174" y="2947935"/>
              <a:ext cx="1835676" cy="1335801"/>
            </a:xfrm>
            <a:prstGeom prst="rect">
              <a:avLst/>
            </a:prstGeom>
            <a:effectLst/>
          </p:spPr>
        </p:pic>
        <p:pic>
          <p:nvPicPr>
            <p:cNvPr id="2395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1976100" y="3201003"/>
              <a:ext cx="558800" cy="332909"/>
            </a:xfrm>
            <a:prstGeom prst="rect">
              <a:avLst/>
            </a:prstGeom>
            <a:effectLst/>
          </p:spPr>
        </p:pic>
        <p:pic>
          <p:nvPicPr>
            <p:cNvPr id="2397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9418937" y="4251461"/>
              <a:ext cx="2562903" cy="1815676"/>
            </a:xfrm>
            <a:prstGeom prst="rect">
              <a:avLst/>
            </a:prstGeom>
            <a:effectLst/>
          </p:spPr>
        </p:pic>
        <p:pic>
          <p:nvPicPr>
            <p:cNvPr id="2399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9431484" y="5686561"/>
              <a:ext cx="468166" cy="514351"/>
            </a:xfrm>
            <a:prstGeom prst="rect">
              <a:avLst/>
            </a:prstGeom>
            <a:effectLst/>
          </p:spPr>
        </p:pic>
        <p:sp>
          <p:nvSpPr>
            <p:cNvPr id="2401" name="Line"/>
            <p:cNvSpPr/>
            <p:nvPr/>
          </p:nvSpPr>
          <p:spPr>
            <a:xfrm>
              <a:off x="603250" y="3152911"/>
              <a:ext cx="317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8514"/>
                    <a:pt x="4608" y="15429"/>
                    <a:pt x="7776" y="11829"/>
                  </a:cubicBezTo>
                  <a:cubicBezTo>
                    <a:pt x="10944" y="8229"/>
                    <a:pt x="14976" y="4114"/>
                    <a:pt x="17424" y="2057"/>
                  </a:cubicBezTo>
                  <a:cubicBezTo>
                    <a:pt x="19872" y="0"/>
                    <a:pt x="2073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60400" y="3356111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265111" y="3025395"/>
              <a:ext cx="445670" cy="44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24" fill="norm" stroke="1" extrusionOk="0">
                  <a:moveTo>
                    <a:pt x="233" y="6384"/>
                  </a:moveTo>
                  <a:cubicBezTo>
                    <a:pt x="31" y="5576"/>
                    <a:pt x="-171" y="4769"/>
                    <a:pt x="233" y="3810"/>
                  </a:cubicBezTo>
                  <a:cubicBezTo>
                    <a:pt x="636" y="2851"/>
                    <a:pt x="1646" y="1741"/>
                    <a:pt x="2857" y="984"/>
                  </a:cubicBezTo>
                  <a:cubicBezTo>
                    <a:pt x="4068" y="227"/>
                    <a:pt x="5481" y="-177"/>
                    <a:pt x="6592" y="75"/>
                  </a:cubicBezTo>
                  <a:cubicBezTo>
                    <a:pt x="7702" y="328"/>
                    <a:pt x="8509" y="1236"/>
                    <a:pt x="8610" y="2952"/>
                  </a:cubicBezTo>
                  <a:cubicBezTo>
                    <a:pt x="8711" y="4668"/>
                    <a:pt x="8106" y="7191"/>
                    <a:pt x="6945" y="9715"/>
                  </a:cubicBezTo>
                  <a:cubicBezTo>
                    <a:pt x="5784" y="12238"/>
                    <a:pt x="4068" y="14761"/>
                    <a:pt x="2908" y="16376"/>
                  </a:cubicBezTo>
                  <a:cubicBezTo>
                    <a:pt x="1747" y="17991"/>
                    <a:pt x="1141" y="18698"/>
                    <a:pt x="737" y="19354"/>
                  </a:cubicBezTo>
                  <a:cubicBezTo>
                    <a:pt x="334" y="20010"/>
                    <a:pt x="132" y="20616"/>
                    <a:pt x="283" y="20969"/>
                  </a:cubicBezTo>
                  <a:cubicBezTo>
                    <a:pt x="435" y="21322"/>
                    <a:pt x="939" y="21423"/>
                    <a:pt x="2504" y="21221"/>
                  </a:cubicBezTo>
                  <a:cubicBezTo>
                    <a:pt x="4068" y="21019"/>
                    <a:pt x="6693" y="20515"/>
                    <a:pt x="9620" y="19808"/>
                  </a:cubicBezTo>
                  <a:cubicBezTo>
                    <a:pt x="12547" y="19102"/>
                    <a:pt x="15777" y="18193"/>
                    <a:pt x="17846" y="17739"/>
                  </a:cubicBezTo>
                  <a:cubicBezTo>
                    <a:pt x="19915" y="17285"/>
                    <a:pt x="20823" y="17285"/>
                    <a:pt x="21126" y="17537"/>
                  </a:cubicBezTo>
                  <a:cubicBezTo>
                    <a:pt x="21429" y="17789"/>
                    <a:pt x="21126" y="18294"/>
                    <a:pt x="20823" y="18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088019" y="2960254"/>
              <a:ext cx="248761" cy="34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38" fill="norm" stroke="1" extrusionOk="0">
                  <a:moveTo>
                    <a:pt x="15216" y="4374"/>
                  </a:moveTo>
                  <a:cubicBezTo>
                    <a:pt x="14496" y="3731"/>
                    <a:pt x="13776" y="3088"/>
                    <a:pt x="12786" y="2767"/>
                  </a:cubicBezTo>
                  <a:cubicBezTo>
                    <a:pt x="11796" y="2445"/>
                    <a:pt x="10536" y="2445"/>
                    <a:pt x="8646" y="3217"/>
                  </a:cubicBezTo>
                  <a:cubicBezTo>
                    <a:pt x="6756" y="3988"/>
                    <a:pt x="4236" y="5531"/>
                    <a:pt x="2526" y="7588"/>
                  </a:cubicBezTo>
                  <a:cubicBezTo>
                    <a:pt x="816" y="9645"/>
                    <a:pt x="-84" y="12217"/>
                    <a:pt x="6" y="14403"/>
                  </a:cubicBezTo>
                  <a:cubicBezTo>
                    <a:pt x="96" y="16588"/>
                    <a:pt x="1176" y="18388"/>
                    <a:pt x="3606" y="19610"/>
                  </a:cubicBezTo>
                  <a:cubicBezTo>
                    <a:pt x="6036" y="20831"/>
                    <a:pt x="9816" y="21474"/>
                    <a:pt x="12966" y="20960"/>
                  </a:cubicBezTo>
                  <a:cubicBezTo>
                    <a:pt x="16116" y="20445"/>
                    <a:pt x="18636" y="18774"/>
                    <a:pt x="19986" y="16910"/>
                  </a:cubicBezTo>
                  <a:cubicBezTo>
                    <a:pt x="21336" y="15045"/>
                    <a:pt x="21516" y="12988"/>
                    <a:pt x="20526" y="10417"/>
                  </a:cubicBezTo>
                  <a:cubicBezTo>
                    <a:pt x="19536" y="7845"/>
                    <a:pt x="17376" y="4760"/>
                    <a:pt x="15216" y="2895"/>
                  </a:cubicBezTo>
                  <a:cubicBezTo>
                    <a:pt x="13056" y="1031"/>
                    <a:pt x="10896" y="388"/>
                    <a:pt x="9366" y="131"/>
                  </a:cubicBezTo>
                  <a:cubicBezTo>
                    <a:pt x="7836" y="-126"/>
                    <a:pt x="6936" y="3"/>
                    <a:pt x="6846" y="453"/>
                  </a:cubicBezTo>
                  <a:cubicBezTo>
                    <a:pt x="6756" y="903"/>
                    <a:pt x="7476" y="1674"/>
                    <a:pt x="8196" y="2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2172257" y="2815229"/>
              <a:ext cx="145493" cy="701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93" fill="norm" stroke="1" extrusionOk="0">
                  <a:moveTo>
                    <a:pt x="857" y="619"/>
                  </a:moveTo>
                  <a:cubicBezTo>
                    <a:pt x="544" y="294"/>
                    <a:pt x="231" y="-30"/>
                    <a:pt x="75" y="2"/>
                  </a:cubicBezTo>
                  <a:cubicBezTo>
                    <a:pt x="-82" y="35"/>
                    <a:pt x="-82" y="424"/>
                    <a:pt x="1014" y="1721"/>
                  </a:cubicBezTo>
                  <a:cubicBezTo>
                    <a:pt x="2109" y="3019"/>
                    <a:pt x="4301" y="5224"/>
                    <a:pt x="6335" y="7494"/>
                  </a:cubicBezTo>
                  <a:cubicBezTo>
                    <a:pt x="8370" y="9765"/>
                    <a:pt x="10248" y="12100"/>
                    <a:pt x="11344" y="14046"/>
                  </a:cubicBezTo>
                  <a:cubicBezTo>
                    <a:pt x="12440" y="15992"/>
                    <a:pt x="12753" y="17548"/>
                    <a:pt x="13379" y="18651"/>
                  </a:cubicBezTo>
                  <a:cubicBezTo>
                    <a:pt x="14005" y="19754"/>
                    <a:pt x="14944" y="20402"/>
                    <a:pt x="15883" y="20856"/>
                  </a:cubicBezTo>
                  <a:cubicBezTo>
                    <a:pt x="16822" y="21311"/>
                    <a:pt x="17761" y="21570"/>
                    <a:pt x="18701" y="21473"/>
                  </a:cubicBezTo>
                  <a:cubicBezTo>
                    <a:pt x="19640" y="21375"/>
                    <a:pt x="20579" y="20921"/>
                    <a:pt x="21518" y="20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974850" y="2875842"/>
              <a:ext cx="361950" cy="6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7" fill="norm" stroke="1" extrusionOk="0">
                  <a:moveTo>
                    <a:pt x="0" y="20807"/>
                  </a:moveTo>
                  <a:cubicBezTo>
                    <a:pt x="253" y="17207"/>
                    <a:pt x="505" y="13607"/>
                    <a:pt x="2463" y="9647"/>
                  </a:cubicBezTo>
                  <a:cubicBezTo>
                    <a:pt x="4421" y="5687"/>
                    <a:pt x="8084" y="1367"/>
                    <a:pt x="11558" y="287"/>
                  </a:cubicBezTo>
                  <a:cubicBezTo>
                    <a:pt x="15032" y="-793"/>
                    <a:pt x="18316" y="1367"/>
                    <a:pt x="21600" y="3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108200" y="3394211"/>
              <a:ext cx="349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4" y="18831"/>
                    <a:pt x="6807" y="16062"/>
                    <a:pt x="10407" y="12462"/>
                  </a:cubicBezTo>
                  <a:cubicBezTo>
                    <a:pt x="14007" y="8862"/>
                    <a:pt x="17804" y="44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613418" y="2824081"/>
              <a:ext cx="212333" cy="50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65" fill="norm" stroke="1" extrusionOk="0">
                  <a:moveTo>
                    <a:pt x="21243" y="754"/>
                  </a:moveTo>
                  <a:cubicBezTo>
                    <a:pt x="20396" y="483"/>
                    <a:pt x="19549" y="212"/>
                    <a:pt x="18490" y="77"/>
                  </a:cubicBezTo>
                  <a:cubicBezTo>
                    <a:pt x="17431" y="-59"/>
                    <a:pt x="16161" y="-59"/>
                    <a:pt x="14467" y="438"/>
                  </a:cubicBezTo>
                  <a:cubicBezTo>
                    <a:pt x="12772" y="935"/>
                    <a:pt x="10655" y="1929"/>
                    <a:pt x="8114" y="3872"/>
                  </a:cubicBezTo>
                  <a:cubicBezTo>
                    <a:pt x="5572" y="5815"/>
                    <a:pt x="2608" y="8708"/>
                    <a:pt x="1125" y="11419"/>
                  </a:cubicBezTo>
                  <a:cubicBezTo>
                    <a:pt x="-357" y="14130"/>
                    <a:pt x="-357" y="16661"/>
                    <a:pt x="1019" y="18378"/>
                  </a:cubicBezTo>
                  <a:cubicBezTo>
                    <a:pt x="2396" y="20095"/>
                    <a:pt x="5149" y="20999"/>
                    <a:pt x="8431" y="21270"/>
                  </a:cubicBezTo>
                  <a:cubicBezTo>
                    <a:pt x="11714" y="21541"/>
                    <a:pt x="15525" y="21179"/>
                    <a:pt x="19337" y="20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832100" y="3089411"/>
              <a:ext cx="285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6615"/>
                    <a:pt x="7360" y="11631"/>
                    <a:pt x="10960" y="8031"/>
                  </a:cubicBezTo>
                  <a:cubicBezTo>
                    <a:pt x="14560" y="4431"/>
                    <a:pt x="18080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3141133" y="2970838"/>
              <a:ext cx="268817" cy="16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1" fill="norm" stroke="1" extrusionOk="0">
                  <a:moveTo>
                    <a:pt x="11395" y="10674"/>
                  </a:moveTo>
                  <a:cubicBezTo>
                    <a:pt x="11225" y="7291"/>
                    <a:pt x="11055" y="3908"/>
                    <a:pt x="10545" y="1956"/>
                  </a:cubicBezTo>
                  <a:cubicBezTo>
                    <a:pt x="10035" y="4"/>
                    <a:pt x="9184" y="-516"/>
                    <a:pt x="7654" y="525"/>
                  </a:cubicBezTo>
                  <a:cubicBezTo>
                    <a:pt x="6123" y="1566"/>
                    <a:pt x="3912" y="4168"/>
                    <a:pt x="2381" y="6901"/>
                  </a:cubicBezTo>
                  <a:cubicBezTo>
                    <a:pt x="850" y="9633"/>
                    <a:pt x="0" y="12496"/>
                    <a:pt x="0" y="15098"/>
                  </a:cubicBezTo>
                  <a:cubicBezTo>
                    <a:pt x="0" y="17701"/>
                    <a:pt x="850" y="20043"/>
                    <a:pt x="2551" y="20564"/>
                  </a:cubicBezTo>
                  <a:cubicBezTo>
                    <a:pt x="4252" y="21084"/>
                    <a:pt x="6803" y="19783"/>
                    <a:pt x="8334" y="18482"/>
                  </a:cubicBezTo>
                  <a:cubicBezTo>
                    <a:pt x="9865" y="17180"/>
                    <a:pt x="10375" y="15879"/>
                    <a:pt x="10970" y="14578"/>
                  </a:cubicBezTo>
                  <a:cubicBezTo>
                    <a:pt x="11565" y="13277"/>
                    <a:pt x="12246" y="11976"/>
                    <a:pt x="14031" y="12886"/>
                  </a:cubicBezTo>
                  <a:cubicBezTo>
                    <a:pt x="15817" y="13797"/>
                    <a:pt x="18709" y="16920"/>
                    <a:pt x="21600" y="20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3403600" y="2708411"/>
              <a:ext cx="232519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600" fill="norm" stroke="1" extrusionOk="0">
                  <a:moveTo>
                    <a:pt x="2842" y="0"/>
                  </a:moveTo>
                  <a:cubicBezTo>
                    <a:pt x="7958" y="1986"/>
                    <a:pt x="13074" y="3972"/>
                    <a:pt x="16484" y="6124"/>
                  </a:cubicBezTo>
                  <a:cubicBezTo>
                    <a:pt x="19895" y="8276"/>
                    <a:pt x="21600" y="10593"/>
                    <a:pt x="20463" y="12745"/>
                  </a:cubicBezTo>
                  <a:cubicBezTo>
                    <a:pt x="19326" y="14897"/>
                    <a:pt x="15347" y="16883"/>
                    <a:pt x="11463" y="18331"/>
                  </a:cubicBezTo>
                  <a:cubicBezTo>
                    <a:pt x="7579" y="19779"/>
                    <a:pt x="3789" y="206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12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1731343" y="1779194"/>
              <a:ext cx="76276" cy="1223764"/>
            </a:xfrm>
            <a:prstGeom prst="rect">
              <a:avLst/>
            </a:prstGeom>
            <a:effectLst/>
          </p:spPr>
        </p:pic>
        <p:pic>
          <p:nvPicPr>
            <p:cNvPr id="2414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1474450" y="2714761"/>
              <a:ext cx="330200" cy="234951"/>
            </a:xfrm>
            <a:prstGeom prst="rect">
              <a:avLst/>
            </a:prstGeom>
            <a:effectLst/>
          </p:spPr>
        </p:pic>
        <p:pic>
          <p:nvPicPr>
            <p:cNvPr id="2416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1698434" y="2765561"/>
              <a:ext cx="284016" cy="311151"/>
            </a:xfrm>
            <a:prstGeom prst="rect">
              <a:avLst/>
            </a:prstGeom>
            <a:effectLst/>
          </p:spPr>
        </p:pic>
        <p:pic>
          <p:nvPicPr>
            <p:cNvPr id="2418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10877549" y="1411967"/>
              <a:ext cx="146051" cy="299495"/>
            </a:xfrm>
            <a:prstGeom prst="rect">
              <a:avLst/>
            </a:prstGeom>
            <a:effectLst/>
          </p:spPr>
        </p:pic>
        <p:pic>
          <p:nvPicPr>
            <p:cNvPr id="2420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11118850" y="1425711"/>
              <a:ext cx="228600" cy="114301"/>
            </a:xfrm>
            <a:prstGeom prst="rect">
              <a:avLst/>
            </a:prstGeom>
            <a:effectLst/>
          </p:spPr>
        </p:pic>
        <p:pic>
          <p:nvPicPr>
            <p:cNvPr id="2422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1559680" y="1205168"/>
              <a:ext cx="177237" cy="266717"/>
            </a:xfrm>
            <a:prstGeom prst="rect">
              <a:avLst/>
            </a:prstGeom>
            <a:effectLst/>
          </p:spPr>
        </p:pic>
        <p:pic>
          <p:nvPicPr>
            <p:cNvPr id="2424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1576049" y="1082811"/>
              <a:ext cx="162208" cy="475090"/>
            </a:xfrm>
            <a:prstGeom prst="rect">
              <a:avLst/>
            </a:prstGeom>
            <a:effectLst/>
          </p:spPr>
        </p:pic>
        <p:pic>
          <p:nvPicPr>
            <p:cNvPr id="2426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1468100" y="1076461"/>
              <a:ext cx="298450" cy="127001"/>
            </a:xfrm>
            <a:prstGeom prst="rect">
              <a:avLst/>
            </a:prstGeom>
            <a:effectLst/>
          </p:spPr>
        </p:pic>
        <p:pic>
          <p:nvPicPr>
            <p:cNvPr id="2428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1512550" y="1451111"/>
              <a:ext cx="355600" cy="171451"/>
            </a:xfrm>
            <a:prstGeom prst="rect">
              <a:avLst/>
            </a:prstGeom>
            <a:effectLst/>
          </p:spPr>
        </p:pic>
        <p:pic>
          <p:nvPicPr>
            <p:cNvPr id="2430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1866748" y="1044711"/>
              <a:ext cx="153802" cy="332382"/>
            </a:xfrm>
            <a:prstGeom prst="rect">
              <a:avLst/>
            </a:prstGeom>
            <a:effectLst/>
          </p:spPr>
        </p:pic>
        <p:pic>
          <p:nvPicPr>
            <p:cNvPr id="2432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1960988" y="1140565"/>
              <a:ext cx="237363" cy="169904"/>
            </a:xfrm>
            <a:prstGeom prst="rect">
              <a:avLst/>
            </a:prstGeom>
            <a:effectLst/>
          </p:spPr>
        </p:pic>
        <p:pic>
          <p:nvPicPr>
            <p:cNvPr id="2434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2109449" y="979611"/>
              <a:ext cx="167042" cy="401651"/>
            </a:xfrm>
            <a:prstGeom prst="rect">
              <a:avLst/>
            </a:prstGeom>
            <a:effectLst/>
          </p:spPr>
        </p:pic>
        <p:sp>
          <p:nvSpPr>
            <p:cNvPr id="2436" name="Line"/>
            <p:cNvSpPr/>
            <p:nvPr/>
          </p:nvSpPr>
          <p:spPr>
            <a:xfrm>
              <a:off x="622300" y="4359411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634999" y="4613411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149350" y="4241672"/>
              <a:ext cx="323850" cy="38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3672"/>
                  </a:moveTo>
                  <a:cubicBezTo>
                    <a:pt x="2541" y="2395"/>
                    <a:pt x="5082" y="1117"/>
                    <a:pt x="7271" y="479"/>
                  </a:cubicBezTo>
                  <a:cubicBezTo>
                    <a:pt x="9459" y="-160"/>
                    <a:pt x="11294" y="-160"/>
                    <a:pt x="12494" y="479"/>
                  </a:cubicBezTo>
                  <a:cubicBezTo>
                    <a:pt x="13694" y="1117"/>
                    <a:pt x="14259" y="2395"/>
                    <a:pt x="14047" y="4427"/>
                  </a:cubicBezTo>
                  <a:cubicBezTo>
                    <a:pt x="13835" y="6459"/>
                    <a:pt x="12847" y="9246"/>
                    <a:pt x="11506" y="11743"/>
                  </a:cubicBezTo>
                  <a:cubicBezTo>
                    <a:pt x="10165" y="14240"/>
                    <a:pt x="8471" y="16446"/>
                    <a:pt x="7412" y="17782"/>
                  </a:cubicBezTo>
                  <a:cubicBezTo>
                    <a:pt x="6353" y="19117"/>
                    <a:pt x="5929" y="19582"/>
                    <a:pt x="5506" y="20046"/>
                  </a:cubicBezTo>
                  <a:cubicBezTo>
                    <a:pt x="5082" y="20511"/>
                    <a:pt x="4659" y="20975"/>
                    <a:pt x="5012" y="21208"/>
                  </a:cubicBezTo>
                  <a:cubicBezTo>
                    <a:pt x="5365" y="21440"/>
                    <a:pt x="6494" y="21440"/>
                    <a:pt x="8541" y="21150"/>
                  </a:cubicBezTo>
                  <a:cubicBezTo>
                    <a:pt x="10588" y="20859"/>
                    <a:pt x="13553" y="20279"/>
                    <a:pt x="15882" y="19988"/>
                  </a:cubicBezTo>
                  <a:cubicBezTo>
                    <a:pt x="18212" y="19698"/>
                    <a:pt x="19906" y="19698"/>
                    <a:pt x="21600" y="196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763999" y="4088063"/>
              <a:ext cx="242601" cy="50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28" fill="norm" stroke="1" extrusionOk="0">
                  <a:moveTo>
                    <a:pt x="21160" y="3168"/>
                  </a:moveTo>
                  <a:cubicBezTo>
                    <a:pt x="21160" y="2448"/>
                    <a:pt x="21160" y="1728"/>
                    <a:pt x="20883" y="1188"/>
                  </a:cubicBezTo>
                  <a:cubicBezTo>
                    <a:pt x="20606" y="648"/>
                    <a:pt x="20052" y="288"/>
                    <a:pt x="19222" y="108"/>
                  </a:cubicBezTo>
                  <a:cubicBezTo>
                    <a:pt x="18391" y="-72"/>
                    <a:pt x="17283" y="-72"/>
                    <a:pt x="14975" y="468"/>
                  </a:cubicBezTo>
                  <a:cubicBezTo>
                    <a:pt x="12668" y="1008"/>
                    <a:pt x="9160" y="2088"/>
                    <a:pt x="6298" y="3528"/>
                  </a:cubicBezTo>
                  <a:cubicBezTo>
                    <a:pt x="3437" y="4968"/>
                    <a:pt x="1222" y="6768"/>
                    <a:pt x="391" y="8973"/>
                  </a:cubicBezTo>
                  <a:cubicBezTo>
                    <a:pt x="-440" y="11178"/>
                    <a:pt x="114" y="13788"/>
                    <a:pt x="1498" y="15723"/>
                  </a:cubicBezTo>
                  <a:cubicBezTo>
                    <a:pt x="2883" y="17658"/>
                    <a:pt x="5098" y="18918"/>
                    <a:pt x="7683" y="19773"/>
                  </a:cubicBezTo>
                  <a:cubicBezTo>
                    <a:pt x="10268" y="20628"/>
                    <a:pt x="13222" y="21078"/>
                    <a:pt x="16175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2118783" y="4238761"/>
              <a:ext cx="84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86"/>
                    <a:pt x="0" y="10971"/>
                    <a:pt x="0" y="14571"/>
                  </a:cubicBezTo>
                  <a:cubicBezTo>
                    <a:pt x="0" y="18171"/>
                    <a:pt x="10800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2317750" y="4388780"/>
              <a:ext cx="266700" cy="3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8" fill="norm" stroke="1" extrusionOk="0">
                  <a:moveTo>
                    <a:pt x="0" y="20488"/>
                  </a:moveTo>
                  <a:cubicBezTo>
                    <a:pt x="5314" y="12864"/>
                    <a:pt x="10629" y="5241"/>
                    <a:pt x="14143" y="2064"/>
                  </a:cubicBezTo>
                  <a:cubicBezTo>
                    <a:pt x="17657" y="-1112"/>
                    <a:pt x="19371" y="159"/>
                    <a:pt x="20314" y="794"/>
                  </a:cubicBezTo>
                  <a:cubicBezTo>
                    <a:pt x="21257" y="1429"/>
                    <a:pt x="21429" y="1429"/>
                    <a:pt x="21600" y="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2998028" y="4202309"/>
              <a:ext cx="256840" cy="26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106" fill="norm" stroke="1" extrusionOk="0">
                  <a:moveTo>
                    <a:pt x="16390" y="1924"/>
                  </a:moveTo>
                  <a:cubicBezTo>
                    <a:pt x="15876" y="1238"/>
                    <a:pt x="15362" y="553"/>
                    <a:pt x="14076" y="210"/>
                  </a:cubicBezTo>
                  <a:cubicBezTo>
                    <a:pt x="12790" y="-133"/>
                    <a:pt x="10733" y="-133"/>
                    <a:pt x="8333" y="810"/>
                  </a:cubicBezTo>
                  <a:cubicBezTo>
                    <a:pt x="5933" y="1753"/>
                    <a:pt x="3190" y="3638"/>
                    <a:pt x="1562" y="6467"/>
                  </a:cubicBezTo>
                  <a:cubicBezTo>
                    <a:pt x="-67" y="9296"/>
                    <a:pt x="-581" y="13067"/>
                    <a:pt x="790" y="15810"/>
                  </a:cubicBezTo>
                  <a:cubicBezTo>
                    <a:pt x="2162" y="18553"/>
                    <a:pt x="5419" y="20267"/>
                    <a:pt x="8505" y="20867"/>
                  </a:cubicBezTo>
                  <a:cubicBezTo>
                    <a:pt x="11590" y="21467"/>
                    <a:pt x="14505" y="20953"/>
                    <a:pt x="16733" y="19153"/>
                  </a:cubicBezTo>
                  <a:cubicBezTo>
                    <a:pt x="18962" y="17353"/>
                    <a:pt x="20505" y="14267"/>
                    <a:pt x="20762" y="11353"/>
                  </a:cubicBezTo>
                  <a:cubicBezTo>
                    <a:pt x="21019" y="8438"/>
                    <a:pt x="19990" y="5696"/>
                    <a:pt x="18876" y="4067"/>
                  </a:cubicBezTo>
                  <a:cubicBezTo>
                    <a:pt x="17762" y="2438"/>
                    <a:pt x="16562" y="1924"/>
                    <a:pt x="15619" y="1924"/>
                  </a:cubicBezTo>
                  <a:cubicBezTo>
                    <a:pt x="14676" y="1924"/>
                    <a:pt x="13990" y="2438"/>
                    <a:pt x="13305" y="2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117850" y="4067311"/>
              <a:ext cx="44450" cy="4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911"/>
                    <a:pt x="2057" y="5823"/>
                    <a:pt x="2571" y="9063"/>
                  </a:cubicBezTo>
                  <a:cubicBezTo>
                    <a:pt x="3086" y="12303"/>
                    <a:pt x="3086" y="15871"/>
                    <a:pt x="3086" y="17890"/>
                  </a:cubicBezTo>
                  <a:cubicBezTo>
                    <a:pt x="3086" y="19910"/>
                    <a:pt x="3086" y="20379"/>
                    <a:pt x="4629" y="20802"/>
                  </a:cubicBezTo>
                  <a:cubicBezTo>
                    <a:pt x="6171" y="21224"/>
                    <a:pt x="9257" y="21600"/>
                    <a:pt x="12343" y="21600"/>
                  </a:cubicBezTo>
                  <a:cubicBezTo>
                    <a:pt x="15429" y="21600"/>
                    <a:pt x="18514" y="21224"/>
                    <a:pt x="21600" y="20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2914650" y="4156190"/>
              <a:ext cx="400050" cy="3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64" fill="norm" stroke="1" extrusionOk="0">
                  <a:moveTo>
                    <a:pt x="0" y="20264"/>
                  </a:moveTo>
                  <a:cubicBezTo>
                    <a:pt x="2743" y="14864"/>
                    <a:pt x="5486" y="9464"/>
                    <a:pt x="8686" y="5414"/>
                  </a:cubicBezTo>
                  <a:cubicBezTo>
                    <a:pt x="11886" y="1364"/>
                    <a:pt x="15543" y="-1336"/>
                    <a:pt x="17771" y="689"/>
                  </a:cubicBezTo>
                  <a:cubicBezTo>
                    <a:pt x="20000" y="2714"/>
                    <a:pt x="20800" y="9464"/>
                    <a:pt x="21600" y="16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2990850" y="4568961"/>
              <a:ext cx="298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5" y="14400"/>
                    <a:pt x="10111" y="7200"/>
                    <a:pt x="13711" y="3600"/>
                  </a:cubicBezTo>
                  <a:cubicBezTo>
                    <a:pt x="17311" y="0"/>
                    <a:pt x="194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3518822" y="4156211"/>
              <a:ext cx="17052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16481" y="0"/>
                  </a:moveTo>
                  <a:cubicBezTo>
                    <a:pt x="13583" y="465"/>
                    <a:pt x="10685" y="929"/>
                    <a:pt x="8051" y="2439"/>
                  </a:cubicBezTo>
                  <a:cubicBezTo>
                    <a:pt x="5417" y="3948"/>
                    <a:pt x="3046" y="6503"/>
                    <a:pt x="1598" y="9058"/>
                  </a:cubicBezTo>
                  <a:cubicBezTo>
                    <a:pt x="149" y="11613"/>
                    <a:pt x="-378" y="14168"/>
                    <a:pt x="281" y="16200"/>
                  </a:cubicBezTo>
                  <a:cubicBezTo>
                    <a:pt x="939" y="18232"/>
                    <a:pt x="2783" y="19742"/>
                    <a:pt x="6471" y="20555"/>
                  </a:cubicBezTo>
                  <a:cubicBezTo>
                    <a:pt x="10159" y="21368"/>
                    <a:pt x="15690" y="21484"/>
                    <a:pt x="212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683944" y="4313751"/>
              <a:ext cx="265757" cy="17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87" fill="norm" stroke="1" extrusionOk="0">
                  <a:moveTo>
                    <a:pt x="12781" y="12004"/>
                  </a:moveTo>
                  <a:cubicBezTo>
                    <a:pt x="12095" y="8316"/>
                    <a:pt x="11410" y="4628"/>
                    <a:pt x="10210" y="2521"/>
                  </a:cubicBezTo>
                  <a:cubicBezTo>
                    <a:pt x="9010" y="414"/>
                    <a:pt x="7295" y="-113"/>
                    <a:pt x="5667" y="19"/>
                  </a:cubicBezTo>
                  <a:cubicBezTo>
                    <a:pt x="4038" y="150"/>
                    <a:pt x="2495" y="941"/>
                    <a:pt x="1467" y="3311"/>
                  </a:cubicBezTo>
                  <a:cubicBezTo>
                    <a:pt x="438" y="5682"/>
                    <a:pt x="-76" y="9633"/>
                    <a:pt x="10" y="12794"/>
                  </a:cubicBezTo>
                  <a:cubicBezTo>
                    <a:pt x="95" y="15955"/>
                    <a:pt x="781" y="18326"/>
                    <a:pt x="2753" y="18063"/>
                  </a:cubicBezTo>
                  <a:cubicBezTo>
                    <a:pt x="4724" y="17799"/>
                    <a:pt x="7981" y="14902"/>
                    <a:pt x="10038" y="12531"/>
                  </a:cubicBezTo>
                  <a:cubicBezTo>
                    <a:pt x="12095" y="10160"/>
                    <a:pt x="12953" y="8316"/>
                    <a:pt x="13724" y="8053"/>
                  </a:cubicBezTo>
                  <a:cubicBezTo>
                    <a:pt x="14495" y="7789"/>
                    <a:pt x="15181" y="9107"/>
                    <a:pt x="16467" y="11609"/>
                  </a:cubicBezTo>
                  <a:cubicBezTo>
                    <a:pt x="17753" y="14111"/>
                    <a:pt x="19638" y="17799"/>
                    <a:pt x="21524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013199" y="4156211"/>
              <a:ext cx="17991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45" y="2647"/>
                    <a:pt x="11689" y="5294"/>
                    <a:pt x="15628" y="7888"/>
                  </a:cubicBezTo>
                  <a:cubicBezTo>
                    <a:pt x="19567" y="10482"/>
                    <a:pt x="21600" y="13024"/>
                    <a:pt x="21600" y="15247"/>
                  </a:cubicBezTo>
                  <a:cubicBezTo>
                    <a:pt x="21600" y="17471"/>
                    <a:pt x="19567" y="19376"/>
                    <a:pt x="17661" y="20382"/>
                  </a:cubicBezTo>
                  <a:cubicBezTo>
                    <a:pt x="15755" y="21388"/>
                    <a:pt x="13976" y="21494"/>
                    <a:pt x="121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248150" y="4041911"/>
              <a:ext cx="194939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4775" y="0"/>
                  </a:moveTo>
                  <a:cubicBezTo>
                    <a:pt x="7503" y="1091"/>
                    <a:pt x="10232" y="2182"/>
                    <a:pt x="13301" y="4000"/>
                  </a:cubicBezTo>
                  <a:cubicBezTo>
                    <a:pt x="16371" y="5818"/>
                    <a:pt x="19781" y="8364"/>
                    <a:pt x="20691" y="10764"/>
                  </a:cubicBezTo>
                  <a:cubicBezTo>
                    <a:pt x="21600" y="13164"/>
                    <a:pt x="20008" y="15418"/>
                    <a:pt x="16143" y="17200"/>
                  </a:cubicBezTo>
                  <a:cubicBezTo>
                    <a:pt x="12278" y="18982"/>
                    <a:pt x="6139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0" y="5745413"/>
              <a:ext cx="457200" cy="49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0" y="20877"/>
                  </a:moveTo>
                  <a:cubicBezTo>
                    <a:pt x="2800" y="17277"/>
                    <a:pt x="5600" y="13677"/>
                    <a:pt x="8650" y="9627"/>
                  </a:cubicBezTo>
                  <a:cubicBezTo>
                    <a:pt x="11700" y="5577"/>
                    <a:pt x="15000" y="1077"/>
                    <a:pt x="17200" y="177"/>
                  </a:cubicBezTo>
                  <a:cubicBezTo>
                    <a:pt x="19400" y="-723"/>
                    <a:pt x="20500" y="1977"/>
                    <a:pt x="21600" y="4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48683" y="5762761"/>
              <a:ext cx="446618" cy="13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1638" y="20935"/>
                  </a:moveTo>
                  <a:cubicBezTo>
                    <a:pt x="819" y="21268"/>
                    <a:pt x="0" y="21600"/>
                    <a:pt x="0" y="21434"/>
                  </a:cubicBezTo>
                  <a:cubicBezTo>
                    <a:pt x="0" y="21268"/>
                    <a:pt x="819" y="20603"/>
                    <a:pt x="2918" y="18443"/>
                  </a:cubicBezTo>
                  <a:cubicBezTo>
                    <a:pt x="5016" y="16283"/>
                    <a:pt x="8394" y="12628"/>
                    <a:pt x="11721" y="9305"/>
                  </a:cubicBezTo>
                  <a:cubicBezTo>
                    <a:pt x="15048" y="5982"/>
                    <a:pt x="18324" y="29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00050" y="5597661"/>
              <a:ext cx="266114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600" fill="norm" stroke="1" extrusionOk="0">
                  <a:moveTo>
                    <a:pt x="0" y="0"/>
                  </a:moveTo>
                  <a:cubicBezTo>
                    <a:pt x="4019" y="150"/>
                    <a:pt x="8037" y="300"/>
                    <a:pt x="11721" y="1875"/>
                  </a:cubicBezTo>
                  <a:cubicBezTo>
                    <a:pt x="15405" y="3450"/>
                    <a:pt x="18753" y="6450"/>
                    <a:pt x="20177" y="9450"/>
                  </a:cubicBezTo>
                  <a:cubicBezTo>
                    <a:pt x="21600" y="12450"/>
                    <a:pt x="21098" y="15450"/>
                    <a:pt x="20009" y="17475"/>
                  </a:cubicBezTo>
                  <a:cubicBezTo>
                    <a:pt x="18921" y="19500"/>
                    <a:pt x="17247" y="20550"/>
                    <a:pt x="155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1418211" y="5550777"/>
              <a:ext cx="253057" cy="31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11" fill="norm" stroke="1" extrusionOk="0">
                  <a:moveTo>
                    <a:pt x="14691" y="3597"/>
                  </a:moveTo>
                  <a:cubicBezTo>
                    <a:pt x="14868" y="2453"/>
                    <a:pt x="15045" y="1308"/>
                    <a:pt x="14691" y="665"/>
                  </a:cubicBezTo>
                  <a:cubicBezTo>
                    <a:pt x="14337" y="21"/>
                    <a:pt x="13452" y="-122"/>
                    <a:pt x="11770" y="93"/>
                  </a:cubicBezTo>
                  <a:cubicBezTo>
                    <a:pt x="10088" y="307"/>
                    <a:pt x="7609" y="879"/>
                    <a:pt x="5396" y="2453"/>
                  </a:cubicBezTo>
                  <a:cubicBezTo>
                    <a:pt x="3183" y="4026"/>
                    <a:pt x="1235" y="6601"/>
                    <a:pt x="439" y="9248"/>
                  </a:cubicBezTo>
                  <a:cubicBezTo>
                    <a:pt x="-358" y="11894"/>
                    <a:pt x="-4" y="14612"/>
                    <a:pt x="970" y="16614"/>
                  </a:cubicBezTo>
                  <a:cubicBezTo>
                    <a:pt x="1944" y="18617"/>
                    <a:pt x="3537" y="19904"/>
                    <a:pt x="5750" y="20620"/>
                  </a:cubicBezTo>
                  <a:cubicBezTo>
                    <a:pt x="7963" y="21335"/>
                    <a:pt x="10796" y="21478"/>
                    <a:pt x="13275" y="20620"/>
                  </a:cubicBezTo>
                  <a:cubicBezTo>
                    <a:pt x="15753" y="19761"/>
                    <a:pt x="17878" y="17902"/>
                    <a:pt x="19206" y="15470"/>
                  </a:cubicBezTo>
                  <a:cubicBezTo>
                    <a:pt x="20534" y="13038"/>
                    <a:pt x="21065" y="10034"/>
                    <a:pt x="21153" y="7603"/>
                  </a:cubicBezTo>
                  <a:cubicBezTo>
                    <a:pt x="21242" y="5171"/>
                    <a:pt x="20888" y="3311"/>
                    <a:pt x="20091" y="2310"/>
                  </a:cubicBezTo>
                  <a:cubicBezTo>
                    <a:pt x="19294" y="1308"/>
                    <a:pt x="18055" y="1165"/>
                    <a:pt x="16993" y="1809"/>
                  </a:cubicBezTo>
                  <a:cubicBezTo>
                    <a:pt x="15931" y="2453"/>
                    <a:pt x="15045" y="3883"/>
                    <a:pt x="14160" y="5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1574800" y="5394461"/>
              <a:ext cx="44450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791"/>
                    <a:pt x="13371" y="1582"/>
                    <a:pt x="10286" y="3323"/>
                  </a:cubicBezTo>
                  <a:cubicBezTo>
                    <a:pt x="7200" y="5064"/>
                    <a:pt x="5143" y="7754"/>
                    <a:pt x="3600" y="10840"/>
                  </a:cubicBezTo>
                  <a:cubicBezTo>
                    <a:pt x="2057" y="13925"/>
                    <a:pt x="1029" y="17407"/>
                    <a:pt x="514" y="19266"/>
                  </a:cubicBezTo>
                  <a:cubicBezTo>
                    <a:pt x="0" y="21125"/>
                    <a:pt x="0" y="213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1428750" y="5407161"/>
              <a:ext cx="317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8" y="15429"/>
                    <a:pt x="7776" y="9257"/>
                    <a:pt x="11376" y="5657"/>
                  </a:cubicBezTo>
                  <a:cubicBezTo>
                    <a:pt x="14976" y="2057"/>
                    <a:pt x="18288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1320800" y="5953261"/>
              <a:ext cx="39370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03" y="10800"/>
                    <a:pt x="5806" y="21600"/>
                    <a:pt x="9406" y="21600"/>
                  </a:cubicBezTo>
                  <a:cubicBezTo>
                    <a:pt x="13006" y="21600"/>
                    <a:pt x="17303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1811866" y="5436099"/>
              <a:ext cx="169334" cy="49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46" fill="norm" stroke="1" extrusionOk="0">
                  <a:moveTo>
                    <a:pt x="21073" y="673"/>
                  </a:moveTo>
                  <a:cubicBezTo>
                    <a:pt x="20019" y="398"/>
                    <a:pt x="18966" y="122"/>
                    <a:pt x="17780" y="30"/>
                  </a:cubicBezTo>
                  <a:cubicBezTo>
                    <a:pt x="16595" y="-62"/>
                    <a:pt x="15278" y="30"/>
                    <a:pt x="13434" y="673"/>
                  </a:cubicBezTo>
                  <a:cubicBezTo>
                    <a:pt x="11590" y="1317"/>
                    <a:pt x="9219" y="2512"/>
                    <a:pt x="6717" y="4580"/>
                  </a:cubicBezTo>
                  <a:cubicBezTo>
                    <a:pt x="4214" y="6648"/>
                    <a:pt x="1580" y="9589"/>
                    <a:pt x="527" y="12255"/>
                  </a:cubicBezTo>
                  <a:cubicBezTo>
                    <a:pt x="-527" y="14920"/>
                    <a:pt x="0" y="17310"/>
                    <a:pt x="2107" y="18827"/>
                  </a:cubicBezTo>
                  <a:cubicBezTo>
                    <a:pt x="4214" y="20343"/>
                    <a:pt x="7902" y="20987"/>
                    <a:pt x="10536" y="21262"/>
                  </a:cubicBezTo>
                  <a:cubicBezTo>
                    <a:pt x="13171" y="21538"/>
                    <a:pt x="14751" y="21446"/>
                    <a:pt x="16332" y="2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1962150" y="5667511"/>
              <a:ext cx="241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4400"/>
                    <a:pt x="7958" y="7200"/>
                    <a:pt x="11558" y="3600"/>
                  </a:cubicBezTo>
                  <a:cubicBezTo>
                    <a:pt x="15158" y="0"/>
                    <a:pt x="1837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272840" y="5578755"/>
              <a:ext cx="241760" cy="209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0967" fill="norm" stroke="1" extrusionOk="0">
                  <a:moveTo>
                    <a:pt x="14440" y="6339"/>
                  </a:moveTo>
                  <a:cubicBezTo>
                    <a:pt x="13886" y="5068"/>
                    <a:pt x="13332" y="3798"/>
                    <a:pt x="12963" y="2633"/>
                  </a:cubicBezTo>
                  <a:cubicBezTo>
                    <a:pt x="12594" y="1468"/>
                    <a:pt x="12409" y="409"/>
                    <a:pt x="11486" y="92"/>
                  </a:cubicBezTo>
                  <a:cubicBezTo>
                    <a:pt x="10563" y="-226"/>
                    <a:pt x="8901" y="198"/>
                    <a:pt x="6686" y="2739"/>
                  </a:cubicBezTo>
                  <a:cubicBezTo>
                    <a:pt x="4471" y="5280"/>
                    <a:pt x="1701" y="9939"/>
                    <a:pt x="594" y="13327"/>
                  </a:cubicBezTo>
                  <a:cubicBezTo>
                    <a:pt x="-514" y="16715"/>
                    <a:pt x="40" y="18833"/>
                    <a:pt x="1332" y="19998"/>
                  </a:cubicBezTo>
                  <a:cubicBezTo>
                    <a:pt x="2624" y="21162"/>
                    <a:pt x="4655" y="21374"/>
                    <a:pt x="6686" y="20103"/>
                  </a:cubicBezTo>
                  <a:cubicBezTo>
                    <a:pt x="8717" y="18833"/>
                    <a:pt x="10748" y="16080"/>
                    <a:pt x="11855" y="14068"/>
                  </a:cubicBezTo>
                  <a:cubicBezTo>
                    <a:pt x="12963" y="12056"/>
                    <a:pt x="13148" y="10786"/>
                    <a:pt x="13517" y="10680"/>
                  </a:cubicBezTo>
                  <a:cubicBezTo>
                    <a:pt x="13886" y="10574"/>
                    <a:pt x="14440" y="11633"/>
                    <a:pt x="15732" y="12586"/>
                  </a:cubicBezTo>
                  <a:cubicBezTo>
                    <a:pt x="17024" y="13539"/>
                    <a:pt x="19055" y="14386"/>
                    <a:pt x="21086" y="15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2546349" y="5400811"/>
              <a:ext cx="139396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600" fill="norm" stroke="1" extrusionOk="0">
                  <a:moveTo>
                    <a:pt x="0" y="0"/>
                  </a:moveTo>
                  <a:cubicBezTo>
                    <a:pt x="6574" y="2332"/>
                    <a:pt x="13148" y="4665"/>
                    <a:pt x="16904" y="7301"/>
                  </a:cubicBezTo>
                  <a:cubicBezTo>
                    <a:pt x="20661" y="9938"/>
                    <a:pt x="21600" y="12879"/>
                    <a:pt x="19565" y="15313"/>
                  </a:cubicBezTo>
                  <a:cubicBezTo>
                    <a:pt x="17530" y="17746"/>
                    <a:pt x="12522" y="19673"/>
                    <a:pt x="75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2800350" y="5623061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2781300" y="5711961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232150" y="5438911"/>
              <a:ext cx="381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21"/>
                    <a:pt x="9600" y="8441"/>
                    <a:pt x="13200" y="12041"/>
                  </a:cubicBezTo>
                  <a:cubicBezTo>
                    <a:pt x="16800" y="15641"/>
                    <a:pt x="19200" y="186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3365500" y="5635761"/>
              <a:ext cx="273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6" y="14400"/>
                    <a:pt x="11051" y="7200"/>
                    <a:pt x="14651" y="3600"/>
                  </a:cubicBezTo>
                  <a:cubicBezTo>
                    <a:pt x="18251" y="0"/>
                    <a:pt x="1992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3934032" y="5444655"/>
              <a:ext cx="240334" cy="22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0970" fill="norm" stroke="1" extrusionOk="0">
                  <a:moveTo>
                    <a:pt x="13867" y="651"/>
                  </a:moveTo>
                  <a:cubicBezTo>
                    <a:pt x="11508" y="56"/>
                    <a:pt x="9148" y="-538"/>
                    <a:pt x="6698" y="849"/>
                  </a:cubicBezTo>
                  <a:cubicBezTo>
                    <a:pt x="4247" y="2236"/>
                    <a:pt x="1706" y="5605"/>
                    <a:pt x="617" y="8974"/>
                  </a:cubicBezTo>
                  <a:cubicBezTo>
                    <a:pt x="-472" y="12343"/>
                    <a:pt x="-109" y="15712"/>
                    <a:pt x="1615" y="17891"/>
                  </a:cubicBezTo>
                  <a:cubicBezTo>
                    <a:pt x="3340" y="20071"/>
                    <a:pt x="6425" y="21062"/>
                    <a:pt x="9602" y="20963"/>
                  </a:cubicBezTo>
                  <a:cubicBezTo>
                    <a:pt x="12778" y="20864"/>
                    <a:pt x="16046" y="19675"/>
                    <a:pt x="18133" y="17594"/>
                  </a:cubicBezTo>
                  <a:cubicBezTo>
                    <a:pt x="20220" y="15513"/>
                    <a:pt x="21128" y="12541"/>
                    <a:pt x="20311" y="10163"/>
                  </a:cubicBezTo>
                  <a:cubicBezTo>
                    <a:pt x="19494" y="7785"/>
                    <a:pt x="16953" y="6001"/>
                    <a:pt x="15229" y="5110"/>
                  </a:cubicBezTo>
                  <a:cubicBezTo>
                    <a:pt x="13504" y="4218"/>
                    <a:pt x="12597" y="4218"/>
                    <a:pt x="11689" y="4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044950" y="5330961"/>
              <a:ext cx="2540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24"/>
                    <a:pt x="14400" y="3648"/>
                    <a:pt x="12600" y="6432"/>
                  </a:cubicBezTo>
                  <a:cubicBezTo>
                    <a:pt x="10800" y="9216"/>
                    <a:pt x="10800" y="12960"/>
                    <a:pt x="9000" y="15648"/>
                  </a:cubicBezTo>
                  <a:cubicBezTo>
                    <a:pt x="7200" y="18336"/>
                    <a:pt x="3600" y="199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3886200" y="5360448"/>
              <a:ext cx="2730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363" y="12793"/>
                    <a:pt x="12726" y="5170"/>
                    <a:pt x="16326" y="1993"/>
                  </a:cubicBezTo>
                  <a:cubicBezTo>
                    <a:pt x="19926" y="-1183"/>
                    <a:pt x="20763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3784600" y="5803755"/>
              <a:ext cx="419100" cy="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1374"/>
                  </a:moveTo>
                  <a:cubicBezTo>
                    <a:pt x="1418" y="15203"/>
                    <a:pt x="2836" y="9031"/>
                    <a:pt x="5618" y="5328"/>
                  </a:cubicBezTo>
                  <a:cubicBezTo>
                    <a:pt x="8400" y="1625"/>
                    <a:pt x="12545" y="391"/>
                    <a:pt x="15436" y="83"/>
                  </a:cubicBezTo>
                  <a:cubicBezTo>
                    <a:pt x="18327" y="-226"/>
                    <a:pt x="19964" y="391"/>
                    <a:pt x="21600" y="1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218127" y="5350011"/>
              <a:ext cx="17607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1390" y="0"/>
                  </a:moveTo>
                  <a:cubicBezTo>
                    <a:pt x="18304" y="826"/>
                    <a:pt x="15219" y="1652"/>
                    <a:pt x="12133" y="3246"/>
                  </a:cubicBezTo>
                  <a:cubicBezTo>
                    <a:pt x="9047" y="4839"/>
                    <a:pt x="5961" y="7200"/>
                    <a:pt x="3776" y="9325"/>
                  </a:cubicBezTo>
                  <a:cubicBezTo>
                    <a:pt x="1590" y="11449"/>
                    <a:pt x="304" y="13338"/>
                    <a:pt x="47" y="14990"/>
                  </a:cubicBezTo>
                  <a:cubicBezTo>
                    <a:pt x="-210" y="16643"/>
                    <a:pt x="561" y="18059"/>
                    <a:pt x="2876" y="19121"/>
                  </a:cubicBezTo>
                  <a:cubicBezTo>
                    <a:pt x="5190" y="20184"/>
                    <a:pt x="9047" y="20892"/>
                    <a:pt x="129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346486" y="5483181"/>
              <a:ext cx="238214" cy="16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854" fill="norm" stroke="1" extrusionOk="0">
                  <a:moveTo>
                    <a:pt x="10616" y="9046"/>
                  </a:moveTo>
                  <a:cubicBezTo>
                    <a:pt x="10808" y="7406"/>
                    <a:pt x="10999" y="5765"/>
                    <a:pt x="10999" y="3851"/>
                  </a:cubicBezTo>
                  <a:cubicBezTo>
                    <a:pt x="10999" y="1937"/>
                    <a:pt x="10808" y="-250"/>
                    <a:pt x="9278" y="23"/>
                  </a:cubicBezTo>
                  <a:cubicBezTo>
                    <a:pt x="7749" y="297"/>
                    <a:pt x="4882" y="3031"/>
                    <a:pt x="2970" y="5902"/>
                  </a:cubicBezTo>
                  <a:cubicBezTo>
                    <a:pt x="1059" y="8773"/>
                    <a:pt x="103" y="11780"/>
                    <a:pt x="8" y="14515"/>
                  </a:cubicBezTo>
                  <a:cubicBezTo>
                    <a:pt x="-88" y="17249"/>
                    <a:pt x="677" y="19709"/>
                    <a:pt x="2110" y="20530"/>
                  </a:cubicBezTo>
                  <a:cubicBezTo>
                    <a:pt x="3544" y="21350"/>
                    <a:pt x="5647" y="20530"/>
                    <a:pt x="7462" y="19026"/>
                  </a:cubicBezTo>
                  <a:cubicBezTo>
                    <a:pt x="9278" y="17522"/>
                    <a:pt x="10808" y="15335"/>
                    <a:pt x="11954" y="13831"/>
                  </a:cubicBezTo>
                  <a:cubicBezTo>
                    <a:pt x="13101" y="12327"/>
                    <a:pt x="13866" y="11507"/>
                    <a:pt x="14631" y="11644"/>
                  </a:cubicBezTo>
                  <a:cubicBezTo>
                    <a:pt x="15395" y="11780"/>
                    <a:pt x="16160" y="12874"/>
                    <a:pt x="17307" y="14378"/>
                  </a:cubicBezTo>
                  <a:cubicBezTo>
                    <a:pt x="18454" y="15882"/>
                    <a:pt x="19983" y="17796"/>
                    <a:pt x="21512" y="19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4591049" y="5337311"/>
              <a:ext cx="177908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0"/>
                  </a:moveTo>
                  <a:cubicBezTo>
                    <a:pt x="4828" y="1844"/>
                    <a:pt x="9656" y="3688"/>
                    <a:pt x="13849" y="5927"/>
                  </a:cubicBezTo>
                  <a:cubicBezTo>
                    <a:pt x="18042" y="8166"/>
                    <a:pt x="21600" y="10800"/>
                    <a:pt x="21346" y="13302"/>
                  </a:cubicBezTo>
                  <a:cubicBezTo>
                    <a:pt x="21092" y="15805"/>
                    <a:pt x="17026" y="18176"/>
                    <a:pt x="14231" y="19537"/>
                  </a:cubicBezTo>
                  <a:cubicBezTo>
                    <a:pt x="11435" y="20898"/>
                    <a:pt x="9911" y="21249"/>
                    <a:pt x="83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98918" y="6569211"/>
              <a:ext cx="255132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702" y="0"/>
                  </a:moveTo>
                  <a:cubicBezTo>
                    <a:pt x="810" y="2400"/>
                    <a:pt x="-83" y="4800"/>
                    <a:pt x="6" y="7200"/>
                  </a:cubicBezTo>
                  <a:cubicBezTo>
                    <a:pt x="96" y="9600"/>
                    <a:pt x="1167" y="12000"/>
                    <a:pt x="4915" y="14400"/>
                  </a:cubicBezTo>
                  <a:cubicBezTo>
                    <a:pt x="8664" y="16800"/>
                    <a:pt x="15091" y="19200"/>
                    <a:pt x="215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300287" y="6651761"/>
              <a:ext cx="391864" cy="8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03" fill="norm" stroke="1" extrusionOk="0">
                  <a:moveTo>
                    <a:pt x="6830" y="12343"/>
                  </a:moveTo>
                  <a:cubicBezTo>
                    <a:pt x="4866" y="13886"/>
                    <a:pt x="2903" y="15429"/>
                    <a:pt x="1632" y="16971"/>
                  </a:cubicBezTo>
                  <a:cubicBezTo>
                    <a:pt x="362" y="18514"/>
                    <a:pt x="-216" y="20057"/>
                    <a:pt x="73" y="20829"/>
                  </a:cubicBezTo>
                  <a:cubicBezTo>
                    <a:pt x="362" y="21600"/>
                    <a:pt x="1517" y="21600"/>
                    <a:pt x="4058" y="19543"/>
                  </a:cubicBezTo>
                  <a:cubicBezTo>
                    <a:pt x="6599" y="17486"/>
                    <a:pt x="10526" y="13371"/>
                    <a:pt x="13645" y="9771"/>
                  </a:cubicBezTo>
                  <a:cubicBezTo>
                    <a:pt x="16764" y="6171"/>
                    <a:pt x="19074" y="3086"/>
                    <a:pt x="213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611394" y="6496684"/>
              <a:ext cx="286169" cy="24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63" fill="norm" stroke="1" extrusionOk="0">
                  <a:moveTo>
                    <a:pt x="1249" y="235"/>
                  </a:moveTo>
                  <a:cubicBezTo>
                    <a:pt x="330" y="49"/>
                    <a:pt x="-589" y="-137"/>
                    <a:pt x="483" y="142"/>
                  </a:cubicBezTo>
                  <a:cubicBezTo>
                    <a:pt x="1556" y="422"/>
                    <a:pt x="4620" y="1166"/>
                    <a:pt x="8220" y="2563"/>
                  </a:cubicBezTo>
                  <a:cubicBezTo>
                    <a:pt x="11820" y="3960"/>
                    <a:pt x="15956" y="6008"/>
                    <a:pt x="18254" y="7497"/>
                  </a:cubicBezTo>
                  <a:cubicBezTo>
                    <a:pt x="20551" y="8987"/>
                    <a:pt x="21011" y="9918"/>
                    <a:pt x="20551" y="11408"/>
                  </a:cubicBezTo>
                  <a:cubicBezTo>
                    <a:pt x="20092" y="12897"/>
                    <a:pt x="18713" y="14946"/>
                    <a:pt x="16722" y="16715"/>
                  </a:cubicBezTo>
                  <a:cubicBezTo>
                    <a:pt x="14730" y="18484"/>
                    <a:pt x="12126" y="19973"/>
                    <a:pt x="9522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1545255" y="6446620"/>
              <a:ext cx="246151" cy="22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00" fill="norm" stroke="1" extrusionOk="0">
                  <a:moveTo>
                    <a:pt x="10612" y="4983"/>
                  </a:moveTo>
                  <a:cubicBezTo>
                    <a:pt x="11332" y="4383"/>
                    <a:pt x="12052" y="3783"/>
                    <a:pt x="12592" y="2983"/>
                  </a:cubicBezTo>
                  <a:cubicBezTo>
                    <a:pt x="13132" y="2183"/>
                    <a:pt x="13492" y="1183"/>
                    <a:pt x="13222" y="583"/>
                  </a:cubicBezTo>
                  <a:cubicBezTo>
                    <a:pt x="12952" y="-17"/>
                    <a:pt x="12052" y="-217"/>
                    <a:pt x="10162" y="283"/>
                  </a:cubicBezTo>
                  <a:cubicBezTo>
                    <a:pt x="8272" y="783"/>
                    <a:pt x="5392" y="1983"/>
                    <a:pt x="3232" y="4883"/>
                  </a:cubicBezTo>
                  <a:cubicBezTo>
                    <a:pt x="1072" y="7783"/>
                    <a:pt x="-368" y="12383"/>
                    <a:pt x="82" y="15683"/>
                  </a:cubicBezTo>
                  <a:cubicBezTo>
                    <a:pt x="532" y="18983"/>
                    <a:pt x="2872" y="20983"/>
                    <a:pt x="6292" y="21183"/>
                  </a:cubicBezTo>
                  <a:cubicBezTo>
                    <a:pt x="9712" y="21383"/>
                    <a:pt x="14212" y="19783"/>
                    <a:pt x="17092" y="17283"/>
                  </a:cubicBezTo>
                  <a:cubicBezTo>
                    <a:pt x="19972" y="14783"/>
                    <a:pt x="21232" y="11383"/>
                    <a:pt x="20872" y="8483"/>
                  </a:cubicBezTo>
                  <a:cubicBezTo>
                    <a:pt x="20512" y="5583"/>
                    <a:pt x="18532" y="3183"/>
                    <a:pt x="17002" y="1883"/>
                  </a:cubicBezTo>
                  <a:cubicBezTo>
                    <a:pt x="15472" y="583"/>
                    <a:pt x="14392" y="383"/>
                    <a:pt x="13402" y="383"/>
                  </a:cubicBezTo>
                  <a:cubicBezTo>
                    <a:pt x="12412" y="383"/>
                    <a:pt x="11512" y="583"/>
                    <a:pt x="10882" y="1183"/>
                  </a:cubicBezTo>
                  <a:cubicBezTo>
                    <a:pt x="10252" y="1783"/>
                    <a:pt x="9892" y="2783"/>
                    <a:pt x="9532" y="3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1711043" y="6298056"/>
              <a:ext cx="16158" cy="44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09" fill="norm" stroke="1" extrusionOk="0">
                  <a:moveTo>
                    <a:pt x="20609" y="3255"/>
                  </a:moveTo>
                  <a:cubicBezTo>
                    <a:pt x="17909" y="2748"/>
                    <a:pt x="15209" y="2241"/>
                    <a:pt x="13859" y="1582"/>
                  </a:cubicBezTo>
                  <a:cubicBezTo>
                    <a:pt x="12509" y="923"/>
                    <a:pt x="12509" y="112"/>
                    <a:pt x="13859" y="10"/>
                  </a:cubicBezTo>
                  <a:cubicBezTo>
                    <a:pt x="15209" y="-91"/>
                    <a:pt x="17909" y="517"/>
                    <a:pt x="17909" y="2546"/>
                  </a:cubicBezTo>
                  <a:cubicBezTo>
                    <a:pt x="17909" y="4574"/>
                    <a:pt x="15209" y="8022"/>
                    <a:pt x="11159" y="11165"/>
                  </a:cubicBezTo>
                  <a:cubicBezTo>
                    <a:pt x="7109" y="14309"/>
                    <a:pt x="1709" y="17148"/>
                    <a:pt x="359" y="18822"/>
                  </a:cubicBezTo>
                  <a:cubicBezTo>
                    <a:pt x="-991" y="20495"/>
                    <a:pt x="1709" y="21002"/>
                    <a:pt x="4409" y="21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1574800" y="6337124"/>
              <a:ext cx="311150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2351" y="1977"/>
                    <a:pt x="4702" y="-1623"/>
                    <a:pt x="8302" y="777"/>
                  </a:cubicBezTo>
                  <a:cubicBezTo>
                    <a:pt x="11902" y="3177"/>
                    <a:pt x="16751" y="11577"/>
                    <a:pt x="21600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1504950" y="6715261"/>
              <a:ext cx="361950" cy="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3" fill="norm" stroke="1" extrusionOk="0">
                  <a:moveTo>
                    <a:pt x="0" y="0"/>
                  </a:moveTo>
                  <a:cubicBezTo>
                    <a:pt x="1642" y="9600"/>
                    <a:pt x="3284" y="19200"/>
                    <a:pt x="6568" y="20400"/>
                  </a:cubicBezTo>
                  <a:cubicBezTo>
                    <a:pt x="9853" y="21600"/>
                    <a:pt x="14779" y="14400"/>
                    <a:pt x="17558" y="10800"/>
                  </a:cubicBezTo>
                  <a:cubicBezTo>
                    <a:pt x="20337" y="7200"/>
                    <a:pt x="20968" y="7200"/>
                    <a:pt x="21600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1987001" y="6384498"/>
              <a:ext cx="127550" cy="31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93" fill="norm" stroke="1" extrusionOk="0">
                  <a:moveTo>
                    <a:pt x="20994" y="477"/>
                  </a:moveTo>
                  <a:cubicBezTo>
                    <a:pt x="19252" y="185"/>
                    <a:pt x="17510" y="-107"/>
                    <a:pt x="15942" y="39"/>
                  </a:cubicBezTo>
                  <a:cubicBezTo>
                    <a:pt x="14375" y="185"/>
                    <a:pt x="12981" y="769"/>
                    <a:pt x="10194" y="2739"/>
                  </a:cubicBezTo>
                  <a:cubicBezTo>
                    <a:pt x="7407" y="4709"/>
                    <a:pt x="3226" y="8066"/>
                    <a:pt x="1310" y="11058"/>
                  </a:cubicBezTo>
                  <a:cubicBezTo>
                    <a:pt x="-606" y="14050"/>
                    <a:pt x="-258" y="16677"/>
                    <a:pt x="1310" y="18355"/>
                  </a:cubicBezTo>
                  <a:cubicBezTo>
                    <a:pt x="2878" y="20034"/>
                    <a:pt x="5665" y="20763"/>
                    <a:pt x="8452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2114550" y="6562861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2277260" y="6515146"/>
              <a:ext cx="211941" cy="12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182" fill="norm" stroke="1" extrusionOk="0">
                  <a:moveTo>
                    <a:pt x="16281" y="2761"/>
                  </a:moveTo>
                  <a:cubicBezTo>
                    <a:pt x="13501" y="1296"/>
                    <a:pt x="10721" y="-168"/>
                    <a:pt x="8368" y="15"/>
                  </a:cubicBezTo>
                  <a:cubicBezTo>
                    <a:pt x="6016" y="198"/>
                    <a:pt x="4091" y="2029"/>
                    <a:pt x="2701" y="4957"/>
                  </a:cubicBezTo>
                  <a:cubicBezTo>
                    <a:pt x="1311" y="7886"/>
                    <a:pt x="456" y="11913"/>
                    <a:pt x="135" y="14842"/>
                  </a:cubicBezTo>
                  <a:cubicBezTo>
                    <a:pt x="-186" y="17771"/>
                    <a:pt x="28" y="19601"/>
                    <a:pt x="1204" y="20517"/>
                  </a:cubicBezTo>
                  <a:cubicBezTo>
                    <a:pt x="2380" y="21432"/>
                    <a:pt x="4519" y="21432"/>
                    <a:pt x="6444" y="20334"/>
                  </a:cubicBezTo>
                  <a:cubicBezTo>
                    <a:pt x="8368" y="19235"/>
                    <a:pt x="10079" y="17039"/>
                    <a:pt x="11469" y="15391"/>
                  </a:cubicBezTo>
                  <a:cubicBezTo>
                    <a:pt x="12860" y="13744"/>
                    <a:pt x="13929" y="12646"/>
                    <a:pt x="15533" y="13012"/>
                  </a:cubicBezTo>
                  <a:cubicBezTo>
                    <a:pt x="17137" y="13378"/>
                    <a:pt x="19275" y="15208"/>
                    <a:pt x="21414" y="17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2508249" y="6385061"/>
              <a:ext cx="133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7" y="0"/>
                  </a:moveTo>
                  <a:cubicBezTo>
                    <a:pt x="6514" y="1800"/>
                    <a:pt x="10971" y="3600"/>
                    <a:pt x="14743" y="5850"/>
                  </a:cubicBezTo>
                  <a:cubicBezTo>
                    <a:pt x="18514" y="8100"/>
                    <a:pt x="21600" y="10800"/>
                    <a:pt x="21600" y="13050"/>
                  </a:cubicBezTo>
                  <a:cubicBezTo>
                    <a:pt x="21600" y="15300"/>
                    <a:pt x="18514" y="17100"/>
                    <a:pt x="14400" y="18450"/>
                  </a:cubicBezTo>
                  <a:cubicBezTo>
                    <a:pt x="10286" y="19800"/>
                    <a:pt x="5143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2724150" y="6575561"/>
              <a:ext cx="317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2" y="16800"/>
                    <a:pt x="9504" y="12000"/>
                    <a:pt x="13104" y="8400"/>
                  </a:cubicBezTo>
                  <a:cubicBezTo>
                    <a:pt x="16704" y="4800"/>
                    <a:pt x="19152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2889250" y="6473961"/>
              <a:ext cx="762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863"/>
                    <a:pt x="6000" y="7727"/>
                    <a:pt x="8100" y="11151"/>
                  </a:cubicBezTo>
                  <a:cubicBezTo>
                    <a:pt x="10200" y="14576"/>
                    <a:pt x="11400" y="17561"/>
                    <a:pt x="13500" y="19229"/>
                  </a:cubicBezTo>
                  <a:cubicBezTo>
                    <a:pt x="15600" y="20898"/>
                    <a:pt x="18600" y="212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3185267" y="6436806"/>
              <a:ext cx="198820" cy="22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79" fill="norm" stroke="1" extrusionOk="0">
                  <a:moveTo>
                    <a:pt x="17625" y="1679"/>
                  </a:moveTo>
                  <a:cubicBezTo>
                    <a:pt x="15621" y="894"/>
                    <a:pt x="13617" y="108"/>
                    <a:pt x="11168" y="10"/>
                  </a:cubicBezTo>
                  <a:cubicBezTo>
                    <a:pt x="8718" y="-88"/>
                    <a:pt x="5823" y="501"/>
                    <a:pt x="3708" y="1777"/>
                  </a:cubicBezTo>
                  <a:cubicBezTo>
                    <a:pt x="1592" y="3054"/>
                    <a:pt x="256" y="5017"/>
                    <a:pt x="34" y="7865"/>
                  </a:cubicBezTo>
                  <a:cubicBezTo>
                    <a:pt x="-189" y="10712"/>
                    <a:pt x="702" y="14443"/>
                    <a:pt x="2929" y="16996"/>
                  </a:cubicBezTo>
                  <a:cubicBezTo>
                    <a:pt x="5155" y="19548"/>
                    <a:pt x="8718" y="20923"/>
                    <a:pt x="11724" y="21217"/>
                  </a:cubicBezTo>
                  <a:cubicBezTo>
                    <a:pt x="14731" y="21512"/>
                    <a:pt x="17180" y="20727"/>
                    <a:pt x="18850" y="19156"/>
                  </a:cubicBezTo>
                  <a:cubicBezTo>
                    <a:pt x="20520" y="17585"/>
                    <a:pt x="21411" y="15228"/>
                    <a:pt x="20632" y="12185"/>
                  </a:cubicBezTo>
                  <a:cubicBezTo>
                    <a:pt x="19852" y="9141"/>
                    <a:pt x="17403" y="5410"/>
                    <a:pt x="14953" y="1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3300773" y="6334261"/>
              <a:ext cx="1392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20303" y="0"/>
                  </a:moveTo>
                  <a:cubicBezTo>
                    <a:pt x="11046" y="3224"/>
                    <a:pt x="1789" y="6448"/>
                    <a:pt x="246" y="9779"/>
                  </a:cubicBezTo>
                  <a:cubicBezTo>
                    <a:pt x="-1297" y="13110"/>
                    <a:pt x="4874" y="16549"/>
                    <a:pt x="6417" y="18537"/>
                  </a:cubicBezTo>
                  <a:cubicBezTo>
                    <a:pt x="7960" y="20525"/>
                    <a:pt x="4874" y="21063"/>
                    <a:pt x="17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149600" y="6396538"/>
              <a:ext cx="2921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52" y="11040"/>
                    <a:pt x="9704" y="1783"/>
                    <a:pt x="13304" y="240"/>
                  </a:cubicBezTo>
                  <a:cubicBezTo>
                    <a:pt x="16904" y="-1303"/>
                    <a:pt x="19252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3130549" y="6734311"/>
              <a:ext cx="304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20160"/>
                    <a:pt x="9000" y="18720"/>
                    <a:pt x="12600" y="15120"/>
                  </a:cubicBezTo>
                  <a:cubicBezTo>
                    <a:pt x="16200" y="11520"/>
                    <a:pt x="18900" y="57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3517900" y="6396557"/>
              <a:ext cx="184150" cy="36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547" fill="norm" stroke="1" extrusionOk="0">
                  <a:moveTo>
                    <a:pt x="20880" y="811"/>
                  </a:moveTo>
                  <a:cubicBezTo>
                    <a:pt x="19920" y="441"/>
                    <a:pt x="18960" y="70"/>
                    <a:pt x="17880" y="9"/>
                  </a:cubicBezTo>
                  <a:cubicBezTo>
                    <a:pt x="16800" y="-53"/>
                    <a:pt x="15600" y="194"/>
                    <a:pt x="12960" y="1675"/>
                  </a:cubicBezTo>
                  <a:cubicBezTo>
                    <a:pt x="10320" y="3156"/>
                    <a:pt x="6240" y="5872"/>
                    <a:pt x="3480" y="8772"/>
                  </a:cubicBezTo>
                  <a:cubicBezTo>
                    <a:pt x="720" y="11673"/>
                    <a:pt x="-720" y="14758"/>
                    <a:pt x="360" y="16918"/>
                  </a:cubicBezTo>
                  <a:cubicBezTo>
                    <a:pt x="1440" y="19078"/>
                    <a:pt x="5040" y="20313"/>
                    <a:pt x="864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3622528" y="6550161"/>
              <a:ext cx="206522" cy="12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11" fill="norm" stroke="1" extrusionOk="0">
                  <a:moveTo>
                    <a:pt x="16539" y="4320"/>
                  </a:moveTo>
                  <a:cubicBezTo>
                    <a:pt x="13083" y="2160"/>
                    <a:pt x="9627" y="0"/>
                    <a:pt x="6927" y="0"/>
                  </a:cubicBezTo>
                  <a:cubicBezTo>
                    <a:pt x="4227" y="0"/>
                    <a:pt x="2283" y="2160"/>
                    <a:pt x="1095" y="5400"/>
                  </a:cubicBezTo>
                  <a:cubicBezTo>
                    <a:pt x="-93" y="8640"/>
                    <a:pt x="-525" y="12960"/>
                    <a:pt x="879" y="16020"/>
                  </a:cubicBezTo>
                  <a:cubicBezTo>
                    <a:pt x="2283" y="19080"/>
                    <a:pt x="5523" y="20880"/>
                    <a:pt x="8331" y="21240"/>
                  </a:cubicBezTo>
                  <a:cubicBezTo>
                    <a:pt x="11139" y="21600"/>
                    <a:pt x="13515" y="20520"/>
                    <a:pt x="15567" y="19440"/>
                  </a:cubicBezTo>
                  <a:cubicBezTo>
                    <a:pt x="17619" y="18360"/>
                    <a:pt x="19347" y="17280"/>
                    <a:pt x="21075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3841749" y="6424406"/>
              <a:ext cx="130466" cy="37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11" fill="norm" stroke="1" extrusionOk="0">
                  <a:moveTo>
                    <a:pt x="0" y="288"/>
                  </a:moveTo>
                  <a:cubicBezTo>
                    <a:pt x="1714" y="50"/>
                    <a:pt x="3429" y="-189"/>
                    <a:pt x="6000" y="229"/>
                  </a:cubicBezTo>
                  <a:cubicBezTo>
                    <a:pt x="8571" y="646"/>
                    <a:pt x="12000" y="1720"/>
                    <a:pt x="14914" y="3689"/>
                  </a:cubicBezTo>
                  <a:cubicBezTo>
                    <a:pt x="17829" y="5659"/>
                    <a:pt x="20229" y="8523"/>
                    <a:pt x="20914" y="11267"/>
                  </a:cubicBezTo>
                  <a:cubicBezTo>
                    <a:pt x="21600" y="14012"/>
                    <a:pt x="20571" y="16638"/>
                    <a:pt x="19200" y="18308"/>
                  </a:cubicBezTo>
                  <a:cubicBezTo>
                    <a:pt x="17829" y="19979"/>
                    <a:pt x="16114" y="20695"/>
                    <a:pt x="14400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3771900" y="6613661"/>
              <a:ext cx="635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4241800" y="6600961"/>
              <a:ext cx="222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600"/>
                    <a:pt x="11520" y="7200"/>
                    <a:pt x="15120" y="10800"/>
                  </a:cubicBezTo>
                  <a:cubicBezTo>
                    <a:pt x="18720" y="14400"/>
                    <a:pt x="2016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4210050" y="6721611"/>
              <a:ext cx="304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0" y="19200"/>
                    <a:pt x="10500" y="16800"/>
                    <a:pt x="14100" y="13200"/>
                  </a:cubicBezTo>
                  <a:cubicBezTo>
                    <a:pt x="17700" y="9600"/>
                    <a:pt x="1965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4692650" y="6448561"/>
              <a:ext cx="2172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483"/>
                    <a:pt x="21600" y="8966"/>
                    <a:pt x="18655" y="12566"/>
                  </a:cubicBezTo>
                  <a:cubicBezTo>
                    <a:pt x="15709" y="16166"/>
                    <a:pt x="7855" y="188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9" name="Drawing"/>
          <p:cNvGrpSpPr/>
          <p:nvPr/>
        </p:nvGrpSpPr>
        <p:grpSpPr>
          <a:xfrm>
            <a:off x="1219200" y="2165350"/>
            <a:ext cx="6489700" cy="7197067"/>
            <a:chOff x="0" y="0"/>
            <a:chExt cx="6489700" cy="7197067"/>
          </a:xfrm>
        </p:grpSpPr>
        <p:sp>
          <p:nvSpPr>
            <p:cNvPr id="2498" name="Line"/>
            <p:cNvSpPr/>
            <p:nvPr/>
          </p:nvSpPr>
          <p:spPr>
            <a:xfrm>
              <a:off x="222249" y="584199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0" y="19200"/>
                    <a:pt x="5620" y="16800"/>
                    <a:pt x="8429" y="13800"/>
                  </a:cubicBezTo>
                  <a:cubicBezTo>
                    <a:pt x="11239" y="10800"/>
                    <a:pt x="14049" y="7200"/>
                    <a:pt x="16244" y="4800"/>
                  </a:cubicBezTo>
                  <a:cubicBezTo>
                    <a:pt x="18439" y="2400"/>
                    <a:pt x="2002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307130" y="590550"/>
              <a:ext cx="188171" cy="27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39" fill="norm" stroke="1" extrusionOk="0">
                  <a:moveTo>
                    <a:pt x="17016" y="0"/>
                  </a:moveTo>
                  <a:cubicBezTo>
                    <a:pt x="15576" y="2761"/>
                    <a:pt x="14136" y="5522"/>
                    <a:pt x="11856" y="8364"/>
                  </a:cubicBezTo>
                  <a:cubicBezTo>
                    <a:pt x="9576" y="11206"/>
                    <a:pt x="6456" y="14129"/>
                    <a:pt x="4536" y="15916"/>
                  </a:cubicBezTo>
                  <a:cubicBezTo>
                    <a:pt x="2616" y="17702"/>
                    <a:pt x="1896" y="18352"/>
                    <a:pt x="1176" y="19002"/>
                  </a:cubicBezTo>
                  <a:cubicBezTo>
                    <a:pt x="456" y="19651"/>
                    <a:pt x="-264" y="20301"/>
                    <a:pt x="96" y="20788"/>
                  </a:cubicBezTo>
                  <a:cubicBezTo>
                    <a:pt x="456" y="21275"/>
                    <a:pt x="1896" y="21600"/>
                    <a:pt x="4896" y="21356"/>
                  </a:cubicBezTo>
                  <a:cubicBezTo>
                    <a:pt x="7896" y="21113"/>
                    <a:pt x="12456" y="20301"/>
                    <a:pt x="15336" y="19732"/>
                  </a:cubicBezTo>
                  <a:cubicBezTo>
                    <a:pt x="18216" y="19164"/>
                    <a:pt x="19416" y="18839"/>
                    <a:pt x="20136" y="18758"/>
                  </a:cubicBezTo>
                  <a:cubicBezTo>
                    <a:pt x="20856" y="18677"/>
                    <a:pt x="21096" y="18839"/>
                    <a:pt x="21336" y="19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587999" y="812799"/>
              <a:ext cx="161302" cy="152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42" fill="norm" stroke="1" extrusionOk="0">
                  <a:moveTo>
                    <a:pt x="19694" y="0"/>
                  </a:moveTo>
                  <a:cubicBezTo>
                    <a:pt x="17169" y="4734"/>
                    <a:pt x="14645" y="9468"/>
                    <a:pt x="11980" y="12279"/>
                  </a:cubicBezTo>
                  <a:cubicBezTo>
                    <a:pt x="9315" y="15090"/>
                    <a:pt x="6509" y="15978"/>
                    <a:pt x="4546" y="15978"/>
                  </a:cubicBezTo>
                  <a:cubicBezTo>
                    <a:pt x="2582" y="15978"/>
                    <a:pt x="1460" y="15090"/>
                    <a:pt x="759" y="13907"/>
                  </a:cubicBezTo>
                  <a:cubicBezTo>
                    <a:pt x="58" y="12723"/>
                    <a:pt x="-223" y="11244"/>
                    <a:pt x="198" y="10060"/>
                  </a:cubicBezTo>
                  <a:cubicBezTo>
                    <a:pt x="619" y="8877"/>
                    <a:pt x="1741" y="7989"/>
                    <a:pt x="4265" y="8433"/>
                  </a:cubicBezTo>
                  <a:cubicBezTo>
                    <a:pt x="6790" y="8877"/>
                    <a:pt x="10717" y="10652"/>
                    <a:pt x="13382" y="12575"/>
                  </a:cubicBezTo>
                  <a:cubicBezTo>
                    <a:pt x="16047" y="14499"/>
                    <a:pt x="17450" y="16570"/>
                    <a:pt x="18291" y="18345"/>
                  </a:cubicBezTo>
                  <a:cubicBezTo>
                    <a:pt x="19133" y="20121"/>
                    <a:pt x="19413" y="21600"/>
                    <a:pt x="19834" y="21304"/>
                  </a:cubicBezTo>
                  <a:cubicBezTo>
                    <a:pt x="20255" y="21008"/>
                    <a:pt x="20816" y="18937"/>
                    <a:pt x="21377" y="16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814916" y="762000"/>
              <a:ext cx="6138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86" y="5314"/>
                    <a:pt x="11172" y="10629"/>
                    <a:pt x="7821" y="13800"/>
                  </a:cubicBezTo>
                  <a:cubicBezTo>
                    <a:pt x="4469" y="16971"/>
                    <a:pt x="2979" y="18000"/>
                    <a:pt x="1862" y="18943"/>
                  </a:cubicBezTo>
                  <a:cubicBezTo>
                    <a:pt x="745" y="19886"/>
                    <a:pt x="0" y="20743"/>
                    <a:pt x="0" y="21171"/>
                  </a:cubicBezTo>
                  <a:cubicBezTo>
                    <a:pt x="0" y="21600"/>
                    <a:pt x="745" y="21600"/>
                    <a:pt x="14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913177" y="879638"/>
              <a:ext cx="280624" cy="21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34" fill="norm" stroke="1" extrusionOk="0">
                  <a:moveTo>
                    <a:pt x="581" y="6654"/>
                  </a:moveTo>
                  <a:cubicBezTo>
                    <a:pt x="256" y="5595"/>
                    <a:pt x="-69" y="4537"/>
                    <a:pt x="12" y="3584"/>
                  </a:cubicBezTo>
                  <a:cubicBezTo>
                    <a:pt x="93" y="2631"/>
                    <a:pt x="581" y="1784"/>
                    <a:pt x="1799" y="1042"/>
                  </a:cubicBezTo>
                  <a:cubicBezTo>
                    <a:pt x="3017" y="301"/>
                    <a:pt x="4966" y="-334"/>
                    <a:pt x="6427" y="195"/>
                  </a:cubicBezTo>
                  <a:cubicBezTo>
                    <a:pt x="7889" y="725"/>
                    <a:pt x="8863" y="2419"/>
                    <a:pt x="8945" y="4960"/>
                  </a:cubicBezTo>
                  <a:cubicBezTo>
                    <a:pt x="9026" y="7501"/>
                    <a:pt x="8214" y="10890"/>
                    <a:pt x="7402" y="13219"/>
                  </a:cubicBezTo>
                  <a:cubicBezTo>
                    <a:pt x="6590" y="15548"/>
                    <a:pt x="5778" y="16819"/>
                    <a:pt x="5128" y="17984"/>
                  </a:cubicBezTo>
                  <a:cubicBezTo>
                    <a:pt x="4478" y="19148"/>
                    <a:pt x="3991" y="20207"/>
                    <a:pt x="4235" y="20737"/>
                  </a:cubicBezTo>
                  <a:cubicBezTo>
                    <a:pt x="4478" y="21266"/>
                    <a:pt x="5453" y="21266"/>
                    <a:pt x="8051" y="20737"/>
                  </a:cubicBezTo>
                  <a:cubicBezTo>
                    <a:pt x="10650" y="20207"/>
                    <a:pt x="14872" y="19148"/>
                    <a:pt x="17390" y="18725"/>
                  </a:cubicBezTo>
                  <a:cubicBezTo>
                    <a:pt x="19907" y="18301"/>
                    <a:pt x="20719" y="18513"/>
                    <a:pt x="21531" y="187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708150" y="488950"/>
              <a:ext cx="254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720850" y="628650"/>
              <a:ext cx="279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5840"/>
                    <a:pt x="9491" y="10080"/>
                    <a:pt x="13091" y="6480"/>
                  </a:cubicBezTo>
                  <a:cubicBezTo>
                    <a:pt x="16691" y="2880"/>
                    <a:pt x="1914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625467" y="288131"/>
              <a:ext cx="280888" cy="35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195" fill="norm" stroke="1" extrusionOk="0">
                  <a:moveTo>
                    <a:pt x="11216" y="3288"/>
                  </a:moveTo>
                  <a:cubicBezTo>
                    <a:pt x="9946" y="2144"/>
                    <a:pt x="8675" y="1001"/>
                    <a:pt x="7563" y="429"/>
                  </a:cubicBezTo>
                  <a:cubicBezTo>
                    <a:pt x="6452" y="-143"/>
                    <a:pt x="5499" y="-143"/>
                    <a:pt x="4387" y="429"/>
                  </a:cubicBezTo>
                  <a:cubicBezTo>
                    <a:pt x="3275" y="1001"/>
                    <a:pt x="2005" y="2144"/>
                    <a:pt x="1131" y="4113"/>
                  </a:cubicBezTo>
                  <a:cubicBezTo>
                    <a:pt x="257" y="6083"/>
                    <a:pt x="-219" y="8878"/>
                    <a:pt x="99" y="11737"/>
                  </a:cubicBezTo>
                  <a:cubicBezTo>
                    <a:pt x="416" y="14596"/>
                    <a:pt x="1528" y="17518"/>
                    <a:pt x="3196" y="19233"/>
                  </a:cubicBezTo>
                  <a:cubicBezTo>
                    <a:pt x="4863" y="20949"/>
                    <a:pt x="7087" y="21457"/>
                    <a:pt x="9469" y="21076"/>
                  </a:cubicBezTo>
                  <a:cubicBezTo>
                    <a:pt x="11852" y="20695"/>
                    <a:pt x="14393" y="19424"/>
                    <a:pt x="16457" y="17645"/>
                  </a:cubicBezTo>
                  <a:cubicBezTo>
                    <a:pt x="18522" y="15866"/>
                    <a:pt x="20110" y="13579"/>
                    <a:pt x="20746" y="11419"/>
                  </a:cubicBezTo>
                  <a:cubicBezTo>
                    <a:pt x="21381" y="9259"/>
                    <a:pt x="21063" y="7226"/>
                    <a:pt x="20110" y="5765"/>
                  </a:cubicBezTo>
                  <a:cubicBezTo>
                    <a:pt x="19157" y="4304"/>
                    <a:pt x="17569" y="3415"/>
                    <a:pt x="15584" y="2843"/>
                  </a:cubicBezTo>
                  <a:cubicBezTo>
                    <a:pt x="13599" y="2271"/>
                    <a:pt x="11216" y="2017"/>
                    <a:pt x="9628" y="2017"/>
                  </a:cubicBezTo>
                  <a:cubicBezTo>
                    <a:pt x="8040" y="2017"/>
                    <a:pt x="7246" y="2271"/>
                    <a:pt x="7007" y="3033"/>
                  </a:cubicBezTo>
                  <a:cubicBezTo>
                    <a:pt x="6769" y="3796"/>
                    <a:pt x="7087" y="5066"/>
                    <a:pt x="7405" y="6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743464" y="203199"/>
              <a:ext cx="31487" cy="60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06" fill="norm" stroke="1" extrusionOk="0">
                  <a:moveTo>
                    <a:pt x="21420" y="0"/>
                  </a:moveTo>
                  <a:cubicBezTo>
                    <a:pt x="18540" y="2115"/>
                    <a:pt x="15660" y="4229"/>
                    <a:pt x="12780" y="6533"/>
                  </a:cubicBezTo>
                  <a:cubicBezTo>
                    <a:pt x="9900" y="8836"/>
                    <a:pt x="7020" y="11329"/>
                    <a:pt x="4860" y="13745"/>
                  </a:cubicBezTo>
                  <a:cubicBezTo>
                    <a:pt x="2700" y="16162"/>
                    <a:pt x="1260" y="18503"/>
                    <a:pt x="540" y="19863"/>
                  </a:cubicBezTo>
                  <a:cubicBezTo>
                    <a:pt x="-180" y="21222"/>
                    <a:pt x="-180" y="21600"/>
                    <a:pt x="540" y="21487"/>
                  </a:cubicBezTo>
                  <a:cubicBezTo>
                    <a:pt x="1260" y="21373"/>
                    <a:pt x="2700" y="20769"/>
                    <a:pt x="4140" y="201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2603500" y="247650"/>
              <a:ext cx="298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16200"/>
                    <a:pt x="8579" y="10800"/>
                    <a:pt x="12179" y="7200"/>
                  </a:cubicBezTo>
                  <a:cubicBezTo>
                    <a:pt x="15779" y="3600"/>
                    <a:pt x="1868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2578100" y="781050"/>
              <a:ext cx="273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9" y="18400"/>
                    <a:pt x="6698" y="15200"/>
                    <a:pt x="10298" y="11600"/>
                  </a:cubicBezTo>
                  <a:cubicBezTo>
                    <a:pt x="13898" y="8000"/>
                    <a:pt x="17749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3098800" y="10795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21600"/>
                    <a:pt x="11733" y="21600"/>
                    <a:pt x="15333" y="18000"/>
                  </a:cubicBezTo>
                  <a:cubicBezTo>
                    <a:pt x="18933" y="14400"/>
                    <a:pt x="20267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359150" y="0"/>
              <a:ext cx="635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4865"/>
                    <a:pt x="10080" y="9730"/>
                    <a:pt x="13680" y="13330"/>
                  </a:cubicBezTo>
                  <a:cubicBezTo>
                    <a:pt x="17280" y="16930"/>
                    <a:pt x="19440" y="192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3757765" y="141715"/>
              <a:ext cx="185585" cy="61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48" fill="norm" stroke="1" extrusionOk="0">
                  <a:moveTo>
                    <a:pt x="21279" y="1042"/>
                  </a:moveTo>
                  <a:cubicBezTo>
                    <a:pt x="20308" y="671"/>
                    <a:pt x="19337" y="300"/>
                    <a:pt x="18003" y="115"/>
                  </a:cubicBezTo>
                  <a:cubicBezTo>
                    <a:pt x="16668" y="-71"/>
                    <a:pt x="14969" y="-71"/>
                    <a:pt x="12785" y="411"/>
                  </a:cubicBezTo>
                  <a:cubicBezTo>
                    <a:pt x="10600" y="894"/>
                    <a:pt x="7931" y="1859"/>
                    <a:pt x="5625" y="3529"/>
                  </a:cubicBezTo>
                  <a:cubicBezTo>
                    <a:pt x="3319" y="5199"/>
                    <a:pt x="1378" y="7574"/>
                    <a:pt x="528" y="9987"/>
                  </a:cubicBezTo>
                  <a:cubicBezTo>
                    <a:pt x="-321" y="12399"/>
                    <a:pt x="-78" y="14849"/>
                    <a:pt x="771" y="16593"/>
                  </a:cubicBezTo>
                  <a:cubicBezTo>
                    <a:pt x="1621" y="18337"/>
                    <a:pt x="3077" y="19376"/>
                    <a:pt x="5018" y="20119"/>
                  </a:cubicBezTo>
                  <a:cubicBezTo>
                    <a:pt x="6960" y="20861"/>
                    <a:pt x="9387" y="21306"/>
                    <a:pt x="11086" y="21418"/>
                  </a:cubicBezTo>
                  <a:cubicBezTo>
                    <a:pt x="12785" y="21529"/>
                    <a:pt x="13755" y="21306"/>
                    <a:pt x="14726" y="21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4097866" y="247650"/>
              <a:ext cx="23285" cy="393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3927" y="0"/>
                  </a:moveTo>
                  <a:cubicBezTo>
                    <a:pt x="1964" y="4158"/>
                    <a:pt x="0" y="8317"/>
                    <a:pt x="0" y="11724"/>
                  </a:cubicBezTo>
                  <a:cubicBezTo>
                    <a:pt x="0" y="15132"/>
                    <a:pt x="1964" y="17788"/>
                    <a:pt x="2945" y="19405"/>
                  </a:cubicBezTo>
                  <a:cubicBezTo>
                    <a:pt x="3927" y="21022"/>
                    <a:pt x="3927" y="21600"/>
                    <a:pt x="6873" y="21484"/>
                  </a:cubicBezTo>
                  <a:cubicBezTo>
                    <a:pt x="9818" y="21369"/>
                    <a:pt x="15709" y="20560"/>
                    <a:pt x="21600" y="19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4216400" y="406400"/>
              <a:ext cx="2984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9" y="18720"/>
                    <a:pt x="8579" y="15840"/>
                    <a:pt x="12179" y="12240"/>
                  </a:cubicBezTo>
                  <a:cubicBezTo>
                    <a:pt x="15779" y="8640"/>
                    <a:pt x="18689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4949736" y="143056"/>
              <a:ext cx="162015" cy="47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26" fill="norm" stroke="1" extrusionOk="0">
                  <a:moveTo>
                    <a:pt x="17264" y="134"/>
                  </a:moveTo>
                  <a:cubicBezTo>
                    <a:pt x="15862" y="39"/>
                    <a:pt x="14459" y="-56"/>
                    <a:pt x="13197" y="39"/>
                  </a:cubicBezTo>
                  <a:cubicBezTo>
                    <a:pt x="11934" y="134"/>
                    <a:pt x="10812" y="420"/>
                    <a:pt x="8989" y="1466"/>
                  </a:cubicBezTo>
                  <a:cubicBezTo>
                    <a:pt x="7166" y="2513"/>
                    <a:pt x="4641" y="4321"/>
                    <a:pt x="2817" y="6843"/>
                  </a:cubicBezTo>
                  <a:cubicBezTo>
                    <a:pt x="994" y="9364"/>
                    <a:pt x="-128" y="12600"/>
                    <a:pt x="12" y="15074"/>
                  </a:cubicBezTo>
                  <a:cubicBezTo>
                    <a:pt x="153" y="17548"/>
                    <a:pt x="1555" y="19260"/>
                    <a:pt x="2817" y="20259"/>
                  </a:cubicBezTo>
                  <a:cubicBezTo>
                    <a:pt x="4080" y="21259"/>
                    <a:pt x="5202" y="21544"/>
                    <a:pt x="8288" y="21163"/>
                  </a:cubicBezTo>
                  <a:cubicBezTo>
                    <a:pt x="11373" y="20783"/>
                    <a:pt x="16423" y="19736"/>
                    <a:pt x="21472" y="18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192183" y="177800"/>
              <a:ext cx="15451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37" y="0"/>
                  </a:moveTo>
                  <a:cubicBezTo>
                    <a:pt x="17162" y="4800"/>
                    <a:pt x="15386" y="9600"/>
                    <a:pt x="13167" y="12800"/>
                  </a:cubicBezTo>
                  <a:cubicBezTo>
                    <a:pt x="10948" y="16000"/>
                    <a:pt x="8285" y="17600"/>
                    <a:pt x="6214" y="18267"/>
                  </a:cubicBezTo>
                  <a:cubicBezTo>
                    <a:pt x="4142" y="18933"/>
                    <a:pt x="2663" y="18667"/>
                    <a:pt x="1627" y="17867"/>
                  </a:cubicBezTo>
                  <a:cubicBezTo>
                    <a:pt x="592" y="17067"/>
                    <a:pt x="0" y="15733"/>
                    <a:pt x="0" y="14400"/>
                  </a:cubicBezTo>
                  <a:cubicBezTo>
                    <a:pt x="0" y="13067"/>
                    <a:pt x="592" y="11733"/>
                    <a:pt x="2515" y="11200"/>
                  </a:cubicBezTo>
                  <a:cubicBezTo>
                    <a:pt x="4438" y="10667"/>
                    <a:pt x="7693" y="10933"/>
                    <a:pt x="10504" y="12400"/>
                  </a:cubicBezTo>
                  <a:cubicBezTo>
                    <a:pt x="13315" y="13867"/>
                    <a:pt x="15682" y="16533"/>
                    <a:pt x="17458" y="18267"/>
                  </a:cubicBezTo>
                  <a:cubicBezTo>
                    <a:pt x="19233" y="20000"/>
                    <a:pt x="20416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5372100" y="165100"/>
              <a:ext cx="1333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5731"/>
                    <a:pt x="10629" y="11461"/>
                    <a:pt x="7543" y="14767"/>
                  </a:cubicBezTo>
                  <a:cubicBezTo>
                    <a:pt x="4457" y="18073"/>
                    <a:pt x="3771" y="18955"/>
                    <a:pt x="2914" y="19690"/>
                  </a:cubicBezTo>
                  <a:cubicBezTo>
                    <a:pt x="2057" y="20424"/>
                    <a:pt x="1029" y="21012"/>
                    <a:pt x="514" y="21306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475401" y="346355"/>
              <a:ext cx="176099" cy="17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01" fill="norm" stroke="1" extrusionOk="0">
                  <a:moveTo>
                    <a:pt x="1336" y="5618"/>
                  </a:moveTo>
                  <a:cubicBezTo>
                    <a:pt x="1079" y="4362"/>
                    <a:pt x="822" y="3106"/>
                    <a:pt x="1850" y="2101"/>
                  </a:cubicBezTo>
                  <a:cubicBezTo>
                    <a:pt x="2879" y="1097"/>
                    <a:pt x="5193" y="343"/>
                    <a:pt x="6993" y="92"/>
                  </a:cubicBezTo>
                  <a:cubicBezTo>
                    <a:pt x="8793" y="-159"/>
                    <a:pt x="10079" y="92"/>
                    <a:pt x="10722" y="971"/>
                  </a:cubicBezTo>
                  <a:cubicBezTo>
                    <a:pt x="11364" y="1850"/>
                    <a:pt x="11364" y="3357"/>
                    <a:pt x="10079" y="5743"/>
                  </a:cubicBezTo>
                  <a:cubicBezTo>
                    <a:pt x="8793" y="8129"/>
                    <a:pt x="6222" y="11394"/>
                    <a:pt x="4550" y="13529"/>
                  </a:cubicBezTo>
                  <a:cubicBezTo>
                    <a:pt x="2879" y="15664"/>
                    <a:pt x="2107" y="16669"/>
                    <a:pt x="1336" y="17799"/>
                  </a:cubicBezTo>
                  <a:cubicBezTo>
                    <a:pt x="564" y="18929"/>
                    <a:pt x="-207" y="20185"/>
                    <a:pt x="50" y="20813"/>
                  </a:cubicBezTo>
                  <a:cubicBezTo>
                    <a:pt x="307" y="21441"/>
                    <a:pt x="1593" y="21441"/>
                    <a:pt x="5322" y="20939"/>
                  </a:cubicBezTo>
                  <a:cubicBezTo>
                    <a:pt x="9050" y="20436"/>
                    <a:pt x="15222" y="19432"/>
                    <a:pt x="21393" y="18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670550" y="146050"/>
              <a:ext cx="11477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600" fill="norm" stroke="1" extrusionOk="0">
                  <a:moveTo>
                    <a:pt x="0" y="0"/>
                  </a:moveTo>
                  <a:cubicBezTo>
                    <a:pt x="6171" y="2359"/>
                    <a:pt x="12343" y="4717"/>
                    <a:pt x="16200" y="7324"/>
                  </a:cubicBezTo>
                  <a:cubicBezTo>
                    <a:pt x="20057" y="9931"/>
                    <a:pt x="21600" y="12786"/>
                    <a:pt x="20636" y="15207"/>
                  </a:cubicBezTo>
                  <a:cubicBezTo>
                    <a:pt x="19671" y="17628"/>
                    <a:pt x="16200" y="19614"/>
                    <a:pt x="127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835650" y="57150"/>
              <a:ext cx="143545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0" y="0"/>
                  </a:moveTo>
                  <a:cubicBezTo>
                    <a:pt x="4011" y="638"/>
                    <a:pt x="8023" y="1276"/>
                    <a:pt x="11726" y="2871"/>
                  </a:cubicBezTo>
                  <a:cubicBezTo>
                    <a:pt x="15429" y="4466"/>
                    <a:pt x="18823" y="7018"/>
                    <a:pt x="20211" y="9570"/>
                  </a:cubicBezTo>
                  <a:cubicBezTo>
                    <a:pt x="21600" y="12122"/>
                    <a:pt x="20983" y="14673"/>
                    <a:pt x="18206" y="16678"/>
                  </a:cubicBezTo>
                  <a:cubicBezTo>
                    <a:pt x="15429" y="18684"/>
                    <a:pt x="10491" y="20142"/>
                    <a:pt x="55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71450" y="2030781"/>
              <a:ext cx="330200" cy="4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21183"/>
                  </a:moveTo>
                  <a:cubicBezTo>
                    <a:pt x="4154" y="15292"/>
                    <a:pt x="8308" y="9401"/>
                    <a:pt x="11631" y="5474"/>
                  </a:cubicBezTo>
                  <a:cubicBezTo>
                    <a:pt x="14954" y="1547"/>
                    <a:pt x="17446" y="-417"/>
                    <a:pt x="18969" y="74"/>
                  </a:cubicBezTo>
                  <a:cubicBezTo>
                    <a:pt x="20492" y="565"/>
                    <a:pt x="21046" y="3510"/>
                    <a:pt x="21600" y="6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267696" y="2127250"/>
              <a:ext cx="284754" cy="5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09" fill="norm" stroke="1" extrusionOk="0">
                  <a:moveTo>
                    <a:pt x="1845" y="19200"/>
                  </a:moveTo>
                  <a:cubicBezTo>
                    <a:pt x="885" y="20000"/>
                    <a:pt x="-75" y="20800"/>
                    <a:pt x="5" y="21200"/>
                  </a:cubicBezTo>
                  <a:cubicBezTo>
                    <a:pt x="85" y="21600"/>
                    <a:pt x="1205" y="21600"/>
                    <a:pt x="4085" y="19600"/>
                  </a:cubicBezTo>
                  <a:cubicBezTo>
                    <a:pt x="6965" y="17600"/>
                    <a:pt x="11605" y="13600"/>
                    <a:pt x="14805" y="10000"/>
                  </a:cubicBezTo>
                  <a:cubicBezTo>
                    <a:pt x="18005" y="6400"/>
                    <a:pt x="19765" y="3200"/>
                    <a:pt x="215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19100" y="1924995"/>
              <a:ext cx="210624" cy="33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39" fill="norm" stroke="1" extrusionOk="0">
                  <a:moveTo>
                    <a:pt x="0" y="1162"/>
                  </a:moveTo>
                  <a:cubicBezTo>
                    <a:pt x="642" y="618"/>
                    <a:pt x="1283" y="75"/>
                    <a:pt x="3208" y="7"/>
                  </a:cubicBezTo>
                  <a:cubicBezTo>
                    <a:pt x="5133" y="-61"/>
                    <a:pt x="8341" y="347"/>
                    <a:pt x="11335" y="1365"/>
                  </a:cubicBezTo>
                  <a:cubicBezTo>
                    <a:pt x="14329" y="2384"/>
                    <a:pt x="17109" y="4014"/>
                    <a:pt x="18927" y="5509"/>
                  </a:cubicBezTo>
                  <a:cubicBezTo>
                    <a:pt x="20745" y="7003"/>
                    <a:pt x="21600" y="8362"/>
                    <a:pt x="21172" y="9856"/>
                  </a:cubicBezTo>
                  <a:cubicBezTo>
                    <a:pt x="20745" y="11350"/>
                    <a:pt x="19034" y="12981"/>
                    <a:pt x="17964" y="14950"/>
                  </a:cubicBezTo>
                  <a:cubicBezTo>
                    <a:pt x="16895" y="16920"/>
                    <a:pt x="16467" y="19230"/>
                    <a:pt x="1604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2400300" y="1078936"/>
              <a:ext cx="952500" cy="1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1352"/>
                  </a:moveTo>
                  <a:cubicBezTo>
                    <a:pt x="1968" y="17977"/>
                    <a:pt x="3936" y="14602"/>
                    <a:pt x="5880" y="11565"/>
                  </a:cubicBezTo>
                  <a:cubicBezTo>
                    <a:pt x="7824" y="8527"/>
                    <a:pt x="9744" y="5827"/>
                    <a:pt x="11688" y="3802"/>
                  </a:cubicBezTo>
                  <a:cubicBezTo>
                    <a:pt x="13632" y="1777"/>
                    <a:pt x="15600" y="427"/>
                    <a:pt x="17256" y="89"/>
                  </a:cubicBezTo>
                  <a:cubicBezTo>
                    <a:pt x="18912" y="-248"/>
                    <a:pt x="20256" y="427"/>
                    <a:pt x="21600" y="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2559050" y="1149350"/>
              <a:ext cx="8318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79" y="20329"/>
                    <a:pt x="3957" y="19059"/>
                    <a:pt x="5908" y="16729"/>
                  </a:cubicBezTo>
                  <a:cubicBezTo>
                    <a:pt x="7860" y="14400"/>
                    <a:pt x="9783" y="11012"/>
                    <a:pt x="11954" y="8471"/>
                  </a:cubicBezTo>
                  <a:cubicBezTo>
                    <a:pt x="14125" y="5929"/>
                    <a:pt x="16544" y="4235"/>
                    <a:pt x="18192" y="2965"/>
                  </a:cubicBezTo>
                  <a:cubicBezTo>
                    <a:pt x="19841" y="1694"/>
                    <a:pt x="20721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1548693" y="1896685"/>
              <a:ext cx="275734" cy="332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083" fill="norm" stroke="1" extrusionOk="0">
                  <a:moveTo>
                    <a:pt x="10692" y="2137"/>
                  </a:moveTo>
                  <a:cubicBezTo>
                    <a:pt x="9564" y="1466"/>
                    <a:pt x="8435" y="795"/>
                    <a:pt x="7388" y="661"/>
                  </a:cubicBezTo>
                  <a:cubicBezTo>
                    <a:pt x="6340" y="527"/>
                    <a:pt x="5373" y="929"/>
                    <a:pt x="4083" y="2204"/>
                  </a:cubicBezTo>
                  <a:cubicBezTo>
                    <a:pt x="2794" y="3479"/>
                    <a:pt x="1182" y="5625"/>
                    <a:pt x="456" y="8442"/>
                  </a:cubicBezTo>
                  <a:cubicBezTo>
                    <a:pt x="-269" y="11260"/>
                    <a:pt x="-108" y="14748"/>
                    <a:pt x="779" y="17096"/>
                  </a:cubicBezTo>
                  <a:cubicBezTo>
                    <a:pt x="1665" y="19444"/>
                    <a:pt x="3277" y="20651"/>
                    <a:pt x="5534" y="20987"/>
                  </a:cubicBezTo>
                  <a:cubicBezTo>
                    <a:pt x="7791" y="21322"/>
                    <a:pt x="10692" y="20785"/>
                    <a:pt x="13271" y="19310"/>
                  </a:cubicBezTo>
                  <a:cubicBezTo>
                    <a:pt x="15850" y="17834"/>
                    <a:pt x="18107" y="15419"/>
                    <a:pt x="19477" y="12669"/>
                  </a:cubicBezTo>
                  <a:cubicBezTo>
                    <a:pt x="20847" y="9918"/>
                    <a:pt x="21331" y="6833"/>
                    <a:pt x="20767" y="4552"/>
                  </a:cubicBezTo>
                  <a:cubicBezTo>
                    <a:pt x="20203" y="2271"/>
                    <a:pt x="18591" y="795"/>
                    <a:pt x="16737" y="259"/>
                  </a:cubicBezTo>
                  <a:cubicBezTo>
                    <a:pt x="14883" y="-278"/>
                    <a:pt x="12788" y="124"/>
                    <a:pt x="10692" y="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714863" y="1752600"/>
              <a:ext cx="18688" cy="613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05" fill="norm" stroke="1" extrusionOk="0">
                  <a:moveTo>
                    <a:pt x="21188" y="0"/>
                  </a:moveTo>
                  <a:cubicBezTo>
                    <a:pt x="18788" y="2227"/>
                    <a:pt x="16388" y="4454"/>
                    <a:pt x="12788" y="6792"/>
                  </a:cubicBezTo>
                  <a:cubicBezTo>
                    <a:pt x="9188" y="9130"/>
                    <a:pt x="4388" y="11579"/>
                    <a:pt x="1988" y="13918"/>
                  </a:cubicBezTo>
                  <a:cubicBezTo>
                    <a:pt x="-412" y="16256"/>
                    <a:pt x="-412" y="18482"/>
                    <a:pt x="788" y="19819"/>
                  </a:cubicBezTo>
                  <a:cubicBezTo>
                    <a:pt x="1988" y="21155"/>
                    <a:pt x="4388" y="21600"/>
                    <a:pt x="6788" y="21489"/>
                  </a:cubicBezTo>
                  <a:cubicBezTo>
                    <a:pt x="9188" y="21377"/>
                    <a:pt x="11588" y="20709"/>
                    <a:pt x="13988" y="20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1562100" y="1763183"/>
              <a:ext cx="2794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2455" y="12960"/>
                    <a:pt x="4909" y="5400"/>
                    <a:pt x="8509" y="2160"/>
                  </a:cubicBezTo>
                  <a:cubicBezTo>
                    <a:pt x="12109" y="-1080"/>
                    <a:pt x="16855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1479549" y="2400300"/>
              <a:ext cx="298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7" y="18327"/>
                    <a:pt x="6434" y="15055"/>
                    <a:pt x="10034" y="11455"/>
                  </a:cubicBezTo>
                  <a:cubicBezTo>
                    <a:pt x="13634" y="7855"/>
                    <a:pt x="17617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2195841" y="1716074"/>
              <a:ext cx="179059" cy="541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26" fill="norm" stroke="1" extrusionOk="0">
                  <a:moveTo>
                    <a:pt x="21247" y="689"/>
                  </a:moveTo>
                  <a:cubicBezTo>
                    <a:pt x="19740" y="438"/>
                    <a:pt x="18233" y="188"/>
                    <a:pt x="16852" y="63"/>
                  </a:cubicBezTo>
                  <a:cubicBezTo>
                    <a:pt x="15470" y="-62"/>
                    <a:pt x="14214" y="-62"/>
                    <a:pt x="12205" y="647"/>
                  </a:cubicBezTo>
                  <a:cubicBezTo>
                    <a:pt x="10196" y="1356"/>
                    <a:pt x="7433" y="2774"/>
                    <a:pt x="5173" y="4692"/>
                  </a:cubicBezTo>
                  <a:cubicBezTo>
                    <a:pt x="2912" y="6610"/>
                    <a:pt x="1154" y="9028"/>
                    <a:pt x="400" y="11447"/>
                  </a:cubicBezTo>
                  <a:cubicBezTo>
                    <a:pt x="-353" y="13865"/>
                    <a:pt x="-102" y="16284"/>
                    <a:pt x="1656" y="18035"/>
                  </a:cubicBezTo>
                  <a:cubicBezTo>
                    <a:pt x="3414" y="19787"/>
                    <a:pt x="6680" y="20871"/>
                    <a:pt x="9568" y="21204"/>
                  </a:cubicBezTo>
                  <a:cubicBezTo>
                    <a:pt x="12456" y="21538"/>
                    <a:pt x="14968" y="21121"/>
                    <a:pt x="17480" y="20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2425700" y="1911991"/>
              <a:ext cx="275167" cy="28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3489" y="3736"/>
                  </a:moveTo>
                  <a:cubicBezTo>
                    <a:pt x="2492" y="2948"/>
                    <a:pt x="1495" y="2159"/>
                    <a:pt x="1578" y="1686"/>
                  </a:cubicBezTo>
                  <a:cubicBezTo>
                    <a:pt x="1662" y="1213"/>
                    <a:pt x="2825" y="1056"/>
                    <a:pt x="5649" y="819"/>
                  </a:cubicBezTo>
                  <a:cubicBezTo>
                    <a:pt x="8474" y="583"/>
                    <a:pt x="12960" y="267"/>
                    <a:pt x="15618" y="110"/>
                  </a:cubicBezTo>
                  <a:cubicBezTo>
                    <a:pt x="18277" y="-48"/>
                    <a:pt x="19108" y="-48"/>
                    <a:pt x="19938" y="188"/>
                  </a:cubicBezTo>
                  <a:cubicBezTo>
                    <a:pt x="20769" y="425"/>
                    <a:pt x="21600" y="898"/>
                    <a:pt x="21600" y="1450"/>
                  </a:cubicBezTo>
                  <a:cubicBezTo>
                    <a:pt x="21600" y="2002"/>
                    <a:pt x="20769" y="2632"/>
                    <a:pt x="18277" y="4209"/>
                  </a:cubicBezTo>
                  <a:cubicBezTo>
                    <a:pt x="15785" y="5786"/>
                    <a:pt x="11631" y="8308"/>
                    <a:pt x="8474" y="10594"/>
                  </a:cubicBezTo>
                  <a:cubicBezTo>
                    <a:pt x="5317" y="12880"/>
                    <a:pt x="3157" y="14930"/>
                    <a:pt x="1828" y="16349"/>
                  </a:cubicBezTo>
                  <a:cubicBezTo>
                    <a:pt x="498" y="17768"/>
                    <a:pt x="0" y="18556"/>
                    <a:pt x="0" y="19266"/>
                  </a:cubicBezTo>
                  <a:cubicBezTo>
                    <a:pt x="0" y="19975"/>
                    <a:pt x="498" y="20606"/>
                    <a:pt x="1911" y="21000"/>
                  </a:cubicBezTo>
                  <a:cubicBezTo>
                    <a:pt x="3323" y="21394"/>
                    <a:pt x="5649" y="21552"/>
                    <a:pt x="8972" y="21158"/>
                  </a:cubicBezTo>
                  <a:cubicBezTo>
                    <a:pt x="12295" y="20764"/>
                    <a:pt x="16615" y="19818"/>
                    <a:pt x="20935" y="18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2703273" y="2108200"/>
              <a:ext cx="16057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19598" y="0"/>
                  </a:moveTo>
                  <a:cubicBezTo>
                    <a:pt x="19878" y="1714"/>
                    <a:pt x="20159" y="3429"/>
                    <a:pt x="17915" y="6686"/>
                  </a:cubicBezTo>
                  <a:cubicBezTo>
                    <a:pt x="15671" y="9943"/>
                    <a:pt x="10902" y="14743"/>
                    <a:pt x="7536" y="17143"/>
                  </a:cubicBezTo>
                  <a:cubicBezTo>
                    <a:pt x="4169" y="19543"/>
                    <a:pt x="2206" y="19543"/>
                    <a:pt x="1084" y="18686"/>
                  </a:cubicBezTo>
                  <a:cubicBezTo>
                    <a:pt x="-38" y="17829"/>
                    <a:pt x="-319" y="16114"/>
                    <a:pt x="382" y="14914"/>
                  </a:cubicBezTo>
                  <a:cubicBezTo>
                    <a:pt x="1084" y="13714"/>
                    <a:pt x="2767" y="13029"/>
                    <a:pt x="5151" y="12686"/>
                  </a:cubicBezTo>
                  <a:cubicBezTo>
                    <a:pt x="7536" y="12343"/>
                    <a:pt x="10621" y="12343"/>
                    <a:pt x="13426" y="13886"/>
                  </a:cubicBezTo>
                  <a:cubicBezTo>
                    <a:pt x="16232" y="15429"/>
                    <a:pt x="18756" y="18514"/>
                    <a:pt x="2128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2933700" y="2070100"/>
              <a:ext cx="571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6343"/>
                    <a:pt x="8800" y="12686"/>
                    <a:pt x="5200" y="16286"/>
                  </a:cubicBezTo>
                  <a:cubicBezTo>
                    <a:pt x="1600" y="19886"/>
                    <a:pt x="800" y="20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2997200" y="2188497"/>
              <a:ext cx="203200" cy="12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4782"/>
                  </a:moveTo>
                  <a:cubicBezTo>
                    <a:pt x="675" y="3318"/>
                    <a:pt x="1350" y="1854"/>
                    <a:pt x="2587" y="938"/>
                  </a:cubicBezTo>
                  <a:cubicBezTo>
                    <a:pt x="3825" y="23"/>
                    <a:pt x="5625" y="-343"/>
                    <a:pt x="6750" y="389"/>
                  </a:cubicBezTo>
                  <a:cubicBezTo>
                    <a:pt x="7875" y="1121"/>
                    <a:pt x="8325" y="2952"/>
                    <a:pt x="8213" y="5881"/>
                  </a:cubicBezTo>
                  <a:cubicBezTo>
                    <a:pt x="8100" y="8810"/>
                    <a:pt x="7425" y="12837"/>
                    <a:pt x="6750" y="15582"/>
                  </a:cubicBezTo>
                  <a:cubicBezTo>
                    <a:pt x="6075" y="18328"/>
                    <a:pt x="5400" y="19793"/>
                    <a:pt x="5850" y="20525"/>
                  </a:cubicBezTo>
                  <a:cubicBezTo>
                    <a:pt x="6300" y="21257"/>
                    <a:pt x="7875" y="21257"/>
                    <a:pt x="10687" y="19610"/>
                  </a:cubicBezTo>
                  <a:cubicBezTo>
                    <a:pt x="13500" y="17962"/>
                    <a:pt x="17550" y="14667"/>
                    <a:pt x="21600" y="1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3232150" y="1799912"/>
              <a:ext cx="172231" cy="45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465" fill="norm" stroke="1" extrusionOk="0">
                  <a:moveTo>
                    <a:pt x="0" y="465"/>
                  </a:moveTo>
                  <a:cubicBezTo>
                    <a:pt x="1029" y="165"/>
                    <a:pt x="2057" y="-135"/>
                    <a:pt x="3986" y="65"/>
                  </a:cubicBezTo>
                  <a:cubicBezTo>
                    <a:pt x="5914" y="265"/>
                    <a:pt x="8743" y="965"/>
                    <a:pt x="11957" y="2715"/>
                  </a:cubicBezTo>
                  <a:cubicBezTo>
                    <a:pt x="15171" y="4465"/>
                    <a:pt x="18771" y="7265"/>
                    <a:pt x="20186" y="10065"/>
                  </a:cubicBezTo>
                  <a:cubicBezTo>
                    <a:pt x="21600" y="12865"/>
                    <a:pt x="20829" y="15665"/>
                    <a:pt x="19157" y="17565"/>
                  </a:cubicBezTo>
                  <a:cubicBezTo>
                    <a:pt x="17486" y="19465"/>
                    <a:pt x="14914" y="20465"/>
                    <a:pt x="12343" y="214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4013199" y="193040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3995147" y="2025650"/>
              <a:ext cx="208554" cy="4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541" fill="norm" stroke="1" extrusionOk="0">
                  <a:moveTo>
                    <a:pt x="3170" y="0"/>
                  </a:moveTo>
                  <a:cubicBezTo>
                    <a:pt x="1642" y="6480"/>
                    <a:pt x="115" y="12960"/>
                    <a:pt x="6" y="16740"/>
                  </a:cubicBezTo>
                  <a:cubicBezTo>
                    <a:pt x="-103" y="20520"/>
                    <a:pt x="1206" y="21600"/>
                    <a:pt x="5024" y="19440"/>
                  </a:cubicBezTo>
                  <a:cubicBezTo>
                    <a:pt x="8842" y="17280"/>
                    <a:pt x="15170" y="11880"/>
                    <a:pt x="21497" y="6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4841593" y="1644377"/>
              <a:ext cx="66957" cy="349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87" fill="norm" stroke="1" extrusionOk="0">
                  <a:moveTo>
                    <a:pt x="1102" y="3140"/>
                  </a:moveTo>
                  <a:cubicBezTo>
                    <a:pt x="427" y="2489"/>
                    <a:pt x="-248" y="1839"/>
                    <a:pt x="89" y="1188"/>
                  </a:cubicBezTo>
                  <a:cubicBezTo>
                    <a:pt x="427" y="538"/>
                    <a:pt x="1777" y="-113"/>
                    <a:pt x="3464" y="17"/>
                  </a:cubicBezTo>
                  <a:cubicBezTo>
                    <a:pt x="5152" y="147"/>
                    <a:pt x="7177" y="1058"/>
                    <a:pt x="9877" y="3140"/>
                  </a:cubicBezTo>
                  <a:cubicBezTo>
                    <a:pt x="12577" y="5222"/>
                    <a:pt x="15952" y="8475"/>
                    <a:pt x="17977" y="11728"/>
                  </a:cubicBezTo>
                  <a:cubicBezTo>
                    <a:pt x="20002" y="14981"/>
                    <a:pt x="20677" y="18234"/>
                    <a:pt x="21352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5067300" y="1803400"/>
              <a:ext cx="2476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8" y="16000"/>
                    <a:pt x="7015" y="10400"/>
                    <a:pt x="10615" y="6800"/>
                  </a:cubicBezTo>
                  <a:cubicBezTo>
                    <a:pt x="14215" y="3200"/>
                    <a:pt x="17908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5907150" y="1540933"/>
              <a:ext cx="169800" cy="20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284" fill="norm" stroke="1" extrusionOk="0">
                  <a:moveTo>
                    <a:pt x="18992" y="2204"/>
                  </a:moveTo>
                  <a:cubicBezTo>
                    <a:pt x="19525" y="1102"/>
                    <a:pt x="20059" y="0"/>
                    <a:pt x="20059" y="0"/>
                  </a:cubicBezTo>
                  <a:cubicBezTo>
                    <a:pt x="20059" y="0"/>
                    <a:pt x="19525" y="1102"/>
                    <a:pt x="17925" y="4188"/>
                  </a:cubicBezTo>
                  <a:cubicBezTo>
                    <a:pt x="16325" y="7273"/>
                    <a:pt x="13659" y="12343"/>
                    <a:pt x="11125" y="15649"/>
                  </a:cubicBezTo>
                  <a:cubicBezTo>
                    <a:pt x="8592" y="18955"/>
                    <a:pt x="6192" y="20498"/>
                    <a:pt x="4325" y="21049"/>
                  </a:cubicBezTo>
                  <a:cubicBezTo>
                    <a:pt x="2459" y="21600"/>
                    <a:pt x="1125" y="21159"/>
                    <a:pt x="459" y="19947"/>
                  </a:cubicBezTo>
                  <a:cubicBezTo>
                    <a:pt x="-208" y="18735"/>
                    <a:pt x="-208" y="16751"/>
                    <a:pt x="859" y="15208"/>
                  </a:cubicBezTo>
                  <a:cubicBezTo>
                    <a:pt x="1925" y="13665"/>
                    <a:pt x="4059" y="12563"/>
                    <a:pt x="7659" y="13335"/>
                  </a:cubicBezTo>
                  <a:cubicBezTo>
                    <a:pt x="11259" y="14106"/>
                    <a:pt x="16325" y="16751"/>
                    <a:pt x="21392" y="19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6102350" y="1517650"/>
              <a:ext cx="139700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3757"/>
                    <a:pt x="15709" y="7513"/>
                    <a:pt x="12600" y="10852"/>
                  </a:cubicBezTo>
                  <a:cubicBezTo>
                    <a:pt x="9491" y="14191"/>
                    <a:pt x="6218" y="17113"/>
                    <a:pt x="4091" y="18835"/>
                  </a:cubicBezTo>
                  <a:cubicBezTo>
                    <a:pt x="1964" y="20557"/>
                    <a:pt x="982" y="210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6235700" y="1824566"/>
              <a:ext cx="2540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97"/>
                  </a:moveTo>
                  <a:cubicBezTo>
                    <a:pt x="180" y="2469"/>
                    <a:pt x="360" y="1440"/>
                    <a:pt x="900" y="823"/>
                  </a:cubicBezTo>
                  <a:cubicBezTo>
                    <a:pt x="1440" y="206"/>
                    <a:pt x="2340" y="0"/>
                    <a:pt x="3870" y="0"/>
                  </a:cubicBezTo>
                  <a:cubicBezTo>
                    <a:pt x="5400" y="0"/>
                    <a:pt x="7560" y="206"/>
                    <a:pt x="9000" y="720"/>
                  </a:cubicBezTo>
                  <a:cubicBezTo>
                    <a:pt x="10440" y="1234"/>
                    <a:pt x="11160" y="2057"/>
                    <a:pt x="10440" y="4423"/>
                  </a:cubicBezTo>
                  <a:cubicBezTo>
                    <a:pt x="9720" y="6789"/>
                    <a:pt x="7560" y="10697"/>
                    <a:pt x="6210" y="13063"/>
                  </a:cubicBezTo>
                  <a:cubicBezTo>
                    <a:pt x="4860" y="15429"/>
                    <a:pt x="4320" y="16251"/>
                    <a:pt x="3690" y="17280"/>
                  </a:cubicBezTo>
                  <a:cubicBezTo>
                    <a:pt x="3060" y="18309"/>
                    <a:pt x="2340" y="19543"/>
                    <a:pt x="2520" y="20366"/>
                  </a:cubicBezTo>
                  <a:cubicBezTo>
                    <a:pt x="2700" y="21189"/>
                    <a:pt x="3780" y="21600"/>
                    <a:pt x="7110" y="21600"/>
                  </a:cubicBezTo>
                  <a:cubicBezTo>
                    <a:pt x="10440" y="21600"/>
                    <a:pt x="16020" y="21189"/>
                    <a:pt x="21600" y="20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57150" y="1250950"/>
              <a:ext cx="10096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1" y="21600"/>
                    <a:pt x="3623" y="21600"/>
                    <a:pt x="5389" y="20057"/>
                  </a:cubicBezTo>
                  <a:cubicBezTo>
                    <a:pt x="7155" y="18514"/>
                    <a:pt x="8875" y="15429"/>
                    <a:pt x="10619" y="12857"/>
                  </a:cubicBezTo>
                  <a:cubicBezTo>
                    <a:pt x="12362" y="10286"/>
                    <a:pt x="14128" y="8229"/>
                    <a:pt x="15826" y="6171"/>
                  </a:cubicBezTo>
                  <a:cubicBezTo>
                    <a:pt x="17525" y="4114"/>
                    <a:pt x="19155" y="2057"/>
                    <a:pt x="20106" y="1029"/>
                  </a:cubicBezTo>
                  <a:cubicBezTo>
                    <a:pt x="21057" y="0"/>
                    <a:pt x="2132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0" y="1364680"/>
              <a:ext cx="908050" cy="1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0" y="7061"/>
                  </a:moveTo>
                  <a:cubicBezTo>
                    <a:pt x="1813" y="9221"/>
                    <a:pt x="3625" y="11381"/>
                    <a:pt x="5513" y="11381"/>
                  </a:cubicBezTo>
                  <a:cubicBezTo>
                    <a:pt x="7401" y="11381"/>
                    <a:pt x="9365" y="9221"/>
                    <a:pt x="11480" y="5981"/>
                  </a:cubicBezTo>
                  <a:cubicBezTo>
                    <a:pt x="13594" y="2741"/>
                    <a:pt x="15860" y="-1579"/>
                    <a:pt x="17572" y="581"/>
                  </a:cubicBezTo>
                  <a:cubicBezTo>
                    <a:pt x="19284" y="2741"/>
                    <a:pt x="20442" y="11381"/>
                    <a:pt x="21600" y="20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01600" y="1270363"/>
              <a:ext cx="971804" cy="12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38" fill="norm" stroke="1" extrusionOk="0">
                  <a:moveTo>
                    <a:pt x="0" y="11818"/>
                  </a:moveTo>
                  <a:cubicBezTo>
                    <a:pt x="1503" y="10378"/>
                    <a:pt x="3005" y="8938"/>
                    <a:pt x="4531" y="7678"/>
                  </a:cubicBezTo>
                  <a:cubicBezTo>
                    <a:pt x="6057" y="6418"/>
                    <a:pt x="7607" y="5338"/>
                    <a:pt x="9250" y="4438"/>
                  </a:cubicBezTo>
                  <a:cubicBezTo>
                    <a:pt x="10894" y="3538"/>
                    <a:pt x="12631" y="2818"/>
                    <a:pt x="14463" y="2098"/>
                  </a:cubicBezTo>
                  <a:cubicBezTo>
                    <a:pt x="16294" y="1378"/>
                    <a:pt x="18219" y="658"/>
                    <a:pt x="19299" y="298"/>
                  </a:cubicBezTo>
                  <a:cubicBezTo>
                    <a:pt x="20379" y="-62"/>
                    <a:pt x="20614" y="-62"/>
                    <a:pt x="20896" y="118"/>
                  </a:cubicBezTo>
                  <a:cubicBezTo>
                    <a:pt x="21177" y="298"/>
                    <a:pt x="21506" y="658"/>
                    <a:pt x="21553" y="1018"/>
                  </a:cubicBezTo>
                  <a:cubicBezTo>
                    <a:pt x="21600" y="1378"/>
                    <a:pt x="21365" y="1738"/>
                    <a:pt x="20379" y="2098"/>
                  </a:cubicBezTo>
                  <a:cubicBezTo>
                    <a:pt x="19393" y="2458"/>
                    <a:pt x="17656" y="2818"/>
                    <a:pt x="16012" y="3358"/>
                  </a:cubicBezTo>
                  <a:cubicBezTo>
                    <a:pt x="14369" y="3898"/>
                    <a:pt x="12819" y="4618"/>
                    <a:pt x="11129" y="5338"/>
                  </a:cubicBezTo>
                  <a:cubicBezTo>
                    <a:pt x="9438" y="6058"/>
                    <a:pt x="7607" y="6778"/>
                    <a:pt x="5987" y="7678"/>
                  </a:cubicBezTo>
                  <a:cubicBezTo>
                    <a:pt x="4367" y="8578"/>
                    <a:pt x="2958" y="9658"/>
                    <a:pt x="2137" y="10378"/>
                  </a:cubicBezTo>
                  <a:cubicBezTo>
                    <a:pt x="1315" y="11098"/>
                    <a:pt x="1080" y="11458"/>
                    <a:pt x="798" y="12178"/>
                  </a:cubicBezTo>
                  <a:cubicBezTo>
                    <a:pt x="517" y="12898"/>
                    <a:pt x="188" y="13978"/>
                    <a:pt x="141" y="14878"/>
                  </a:cubicBezTo>
                  <a:cubicBezTo>
                    <a:pt x="94" y="15778"/>
                    <a:pt x="329" y="16498"/>
                    <a:pt x="1010" y="16678"/>
                  </a:cubicBezTo>
                  <a:cubicBezTo>
                    <a:pt x="1690" y="16858"/>
                    <a:pt x="2817" y="16498"/>
                    <a:pt x="4367" y="15778"/>
                  </a:cubicBezTo>
                  <a:cubicBezTo>
                    <a:pt x="5917" y="15058"/>
                    <a:pt x="7889" y="13978"/>
                    <a:pt x="9673" y="12898"/>
                  </a:cubicBezTo>
                  <a:cubicBezTo>
                    <a:pt x="11457" y="11818"/>
                    <a:pt x="13054" y="10738"/>
                    <a:pt x="14017" y="10018"/>
                  </a:cubicBezTo>
                  <a:cubicBezTo>
                    <a:pt x="14979" y="9298"/>
                    <a:pt x="15308" y="8938"/>
                    <a:pt x="15237" y="8758"/>
                  </a:cubicBezTo>
                  <a:cubicBezTo>
                    <a:pt x="15167" y="8578"/>
                    <a:pt x="14697" y="8578"/>
                    <a:pt x="13594" y="9478"/>
                  </a:cubicBezTo>
                  <a:cubicBezTo>
                    <a:pt x="12490" y="10378"/>
                    <a:pt x="10753" y="12178"/>
                    <a:pt x="9227" y="13978"/>
                  </a:cubicBezTo>
                  <a:cubicBezTo>
                    <a:pt x="7701" y="15778"/>
                    <a:pt x="6386" y="17578"/>
                    <a:pt x="5611" y="18838"/>
                  </a:cubicBezTo>
                  <a:cubicBezTo>
                    <a:pt x="4837" y="20098"/>
                    <a:pt x="4602" y="20818"/>
                    <a:pt x="4649" y="21178"/>
                  </a:cubicBezTo>
                  <a:cubicBezTo>
                    <a:pt x="4696" y="21538"/>
                    <a:pt x="5024" y="21538"/>
                    <a:pt x="6104" y="21538"/>
                  </a:cubicBezTo>
                  <a:cubicBezTo>
                    <a:pt x="7184" y="21538"/>
                    <a:pt x="9016" y="21538"/>
                    <a:pt x="10870" y="21358"/>
                  </a:cubicBezTo>
                  <a:cubicBezTo>
                    <a:pt x="12725" y="21178"/>
                    <a:pt x="14603" y="20818"/>
                    <a:pt x="16294" y="20278"/>
                  </a:cubicBezTo>
                  <a:cubicBezTo>
                    <a:pt x="17984" y="19738"/>
                    <a:pt x="19487" y="19018"/>
                    <a:pt x="20990" y="1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1447799" y="2592916"/>
              <a:ext cx="1835181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0" y="21600"/>
                  </a:moveTo>
                  <a:cubicBezTo>
                    <a:pt x="845" y="20103"/>
                    <a:pt x="1690" y="18606"/>
                    <a:pt x="2560" y="17323"/>
                  </a:cubicBezTo>
                  <a:cubicBezTo>
                    <a:pt x="3430" y="16040"/>
                    <a:pt x="4325" y="14970"/>
                    <a:pt x="5245" y="14008"/>
                  </a:cubicBezTo>
                  <a:cubicBezTo>
                    <a:pt x="6164" y="13046"/>
                    <a:pt x="7109" y="12190"/>
                    <a:pt x="8091" y="11335"/>
                  </a:cubicBezTo>
                  <a:cubicBezTo>
                    <a:pt x="9072" y="10479"/>
                    <a:pt x="10092" y="9624"/>
                    <a:pt x="11098" y="8768"/>
                  </a:cubicBezTo>
                  <a:cubicBezTo>
                    <a:pt x="12105" y="7913"/>
                    <a:pt x="13099" y="7057"/>
                    <a:pt x="14056" y="6095"/>
                  </a:cubicBezTo>
                  <a:cubicBezTo>
                    <a:pt x="15013" y="5133"/>
                    <a:pt x="15933" y="4063"/>
                    <a:pt x="16840" y="3101"/>
                  </a:cubicBezTo>
                  <a:cubicBezTo>
                    <a:pt x="17747" y="2139"/>
                    <a:pt x="18642" y="1283"/>
                    <a:pt x="19326" y="749"/>
                  </a:cubicBezTo>
                  <a:cubicBezTo>
                    <a:pt x="20009" y="214"/>
                    <a:pt x="20481" y="0"/>
                    <a:pt x="20842" y="0"/>
                  </a:cubicBezTo>
                  <a:cubicBezTo>
                    <a:pt x="21202" y="0"/>
                    <a:pt x="21451" y="214"/>
                    <a:pt x="21525" y="749"/>
                  </a:cubicBezTo>
                  <a:cubicBezTo>
                    <a:pt x="21600" y="1283"/>
                    <a:pt x="21501" y="2139"/>
                    <a:pt x="21339" y="2780"/>
                  </a:cubicBezTo>
                  <a:cubicBezTo>
                    <a:pt x="21177" y="3422"/>
                    <a:pt x="20954" y="3850"/>
                    <a:pt x="20730" y="4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358899" y="2673991"/>
              <a:ext cx="1608743" cy="25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47" fill="norm" stroke="1" extrusionOk="0">
                  <a:moveTo>
                    <a:pt x="0" y="21547"/>
                  </a:moveTo>
                  <a:cubicBezTo>
                    <a:pt x="964" y="19967"/>
                    <a:pt x="1928" y="18386"/>
                    <a:pt x="2976" y="16806"/>
                  </a:cubicBezTo>
                  <a:cubicBezTo>
                    <a:pt x="4025" y="15225"/>
                    <a:pt x="5159" y="13645"/>
                    <a:pt x="6208" y="12240"/>
                  </a:cubicBezTo>
                  <a:cubicBezTo>
                    <a:pt x="7257" y="10835"/>
                    <a:pt x="8220" y="9606"/>
                    <a:pt x="9156" y="8640"/>
                  </a:cubicBezTo>
                  <a:cubicBezTo>
                    <a:pt x="10091" y="7674"/>
                    <a:pt x="10998" y="6971"/>
                    <a:pt x="11991" y="6093"/>
                  </a:cubicBezTo>
                  <a:cubicBezTo>
                    <a:pt x="12983" y="5215"/>
                    <a:pt x="14060" y="4162"/>
                    <a:pt x="15137" y="3284"/>
                  </a:cubicBezTo>
                  <a:cubicBezTo>
                    <a:pt x="16214" y="2406"/>
                    <a:pt x="17291" y="1703"/>
                    <a:pt x="18312" y="1176"/>
                  </a:cubicBezTo>
                  <a:cubicBezTo>
                    <a:pt x="19332" y="649"/>
                    <a:pt x="20296" y="298"/>
                    <a:pt x="20863" y="123"/>
                  </a:cubicBezTo>
                  <a:cubicBezTo>
                    <a:pt x="21430" y="-53"/>
                    <a:pt x="21600" y="-53"/>
                    <a:pt x="21529" y="210"/>
                  </a:cubicBezTo>
                  <a:cubicBezTo>
                    <a:pt x="21458" y="474"/>
                    <a:pt x="21146" y="1001"/>
                    <a:pt x="20906" y="1527"/>
                  </a:cubicBezTo>
                  <a:cubicBezTo>
                    <a:pt x="20665" y="2054"/>
                    <a:pt x="20494" y="2581"/>
                    <a:pt x="20324" y="3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365779" y="2665379"/>
              <a:ext cx="591152" cy="23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79" fill="norm" stroke="1" extrusionOk="0">
                  <a:moveTo>
                    <a:pt x="673" y="13336"/>
                  </a:moveTo>
                  <a:cubicBezTo>
                    <a:pt x="2979" y="12189"/>
                    <a:pt x="5285" y="11042"/>
                    <a:pt x="7476" y="10086"/>
                  </a:cubicBezTo>
                  <a:cubicBezTo>
                    <a:pt x="9666" y="9130"/>
                    <a:pt x="11742" y="8366"/>
                    <a:pt x="13587" y="7601"/>
                  </a:cubicBezTo>
                  <a:cubicBezTo>
                    <a:pt x="15431" y="6837"/>
                    <a:pt x="17046" y="6072"/>
                    <a:pt x="18045" y="5499"/>
                  </a:cubicBezTo>
                  <a:cubicBezTo>
                    <a:pt x="19044" y="4925"/>
                    <a:pt x="19429" y="4543"/>
                    <a:pt x="19390" y="4352"/>
                  </a:cubicBezTo>
                  <a:cubicBezTo>
                    <a:pt x="19352" y="4160"/>
                    <a:pt x="18890" y="4160"/>
                    <a:pt x="17392" y="4352"/>
                  </a:cubicBezTo>
                  <a:cubicBezTo>
                    <a:pt x="15893" y="4543"/>
                    <a:pt x="13356" y="4925"/>
                    <a:pt x="11011" y="5307"/>
                  </a:cubicBezTo>
                  <a:cubicBezTo>
                    <a:pt x="8667" y="5690"/>
                    <a:pt x="6515" y="6072"/>
                    <a:pt x="4939" y="6454"/>
                  </a:cubicBezTo>
                  <a:cubicBezTo>
                    <a:pt x="3363" y="6837"/>
                    <a:pt x="2364" y="7219"/>
                    <a:pt x="1557" y="7601"/>
                  </a:cubicBezTo>
                  <a:cubicBezTo>
                    <a:pt x="750" y="7983"/>
                    <a:pt x="135" y="8366"/>
                    <a:pt x="19" y="8557"/>
                  </a:cubicBezTo>
                  <a:cubicBezTo>
                    <a:pt x="-96" y="8748"/>
                    <a:pt x="288" y="8748"/>
                    <a:pt x="1710" y="8366"/>
                  </a:cubicBezTo>
                  <a:cubicBezTo>
                    <a:pt x="3132" y="7983"/>
                    <a:pt x="5592" y="7219"/>
                    <a:pt x="8129" y="6168"/>
                  </a:cubicBezTo>
                  <a:cubicBezTo>
                    <a:pt x="10666" y="5116"/>
                    <a:pt x="13279" y="3778"/>
                    <a:pt x="14778" y="2727"/>
                  </a:cubicBezTo>
                  <a:cubicBezTo>
                    <a:pt x="16277" y="1676"/>
                    <a:pt x="16661" y="911"/>
                    <a:pt x="16546" y="433"/>
                  </a:cubicBezTo>
                  <a:cubicBezTo>
                    <a:pt x="16431" y="-45"/>
                    <a:pt x="15816" y="-236"/>
                    <a:pt x="13971" y="433"/>
                  </a:cubicBezTo>
                  <a:cubicBezTo>
                    <a:pt x="12126" y="1102"/>
                    <a:pt x="9051" y="2631"/>
                    <a:pt x="7014" y="3683"/>
                  </a:cubicBezTo>
                  <a:cubicBezTo>
                    <a:pt x="4977" y="4734"/>
                    <a:pt x="3978" y="5307"/>
                    <a:pt x="3286" y="5881"/>
                  </a:cubicBezTo>
                  <a:cubicBezTo>
                    <a:pt x="2594" y="6454"/>
                    <a:pt x="2210" y="7028"/>
                    <a:pt x="2210" y="7410"/>
                  </a:cubicBezTo>
                  <a:cubicBezTo>
                    <a:pt x="2210" y="7792"/>
                    <a:pt x="2594" y="7983"/>
                    <a:pt x="4209" y="7697"/>
                  </a:cubicBezTo>
                  <a:cubicBezTo>
                    <a:pt x="5823" y="7410"/>
                    <a:pt x="8667" y="6645"/>
                    <a:pt x="11204" y="5785"/>
                  </a:cubicBezTo>
                  <a:cubicBezTo>
                    <a:pt x="13740" y="4925"/>
                    <a:pt x="15969" y="3969"/>
                    <a:pt x="17507" y="3300"/>
                  </a:cubicBezTo>
                  <a:cubicBezTo>
                    <a:pt x="19044" y="2631"/>
                    <a:pt x="19890" y="2249"/>
                    <a:pt x="20505" y="1962"/>
                  </a:cubicBezTo>
                  <a:cubicBezTo>
                    <a:pt x="21120" y="1676"/>
                    <a:pt x="21504" y="1484"/>
                    <a:pt x="21466" y="1389"/>
                  </a:cubicBezTo>
                  <a:cubicBezTo>
                    <a:pt x="21427" y="1293"/>
                    <a:pt x="20966" y="1293"/>
                    <a:pt x="19390" y="1867"/>
                  </a:cubicBezTo>
                  <a:cubicBezTo>
                    <a:pt x="17814" y="2440"/>
                    <a:pt x="15124" y="3587"/>
                    <a:pt x="12472" y="4925"/>
                  </a:cubicBezTo>
                  <a:cubicBezTo>
                    <a:pt x="9820" y="6263"/>
                    <a:pt x="7206" y="7792"/>
                    <a:pt x="5708" y="8652"/>
                  </a:cubicBezTo>
                  <a:cubicBezTo>
                    <a:pt x="4209" y="9513"/>
                    <a:pt x="3824" y="9704"/>
                    <a:pt x="3440" y="10182"/>
                  </a:cubicBezTo>
                  <a:cubicBezTo>
                    <a:pt x="3056" y="10660"/>
                    <a:pt x="2671" y="11424"/>
                    <a:pt x="2748" y="11806"/>
                  </a:cubicBezTo>
                  <a:cubicBezTo>
                    <a:pt x="2825" y="12189"/>
                    <a:pt x="3363" y="12189"/>
                    <a:pt x="4939" y="11806"/>
                  </a:cubicBezTo>
                  <a:cubicBezTo>
                    <a:pt x="6515" y="11424"/>
                    <a:pt x="9128" y="10660"/>
                    <a:pt x="11396" y="9895"/>
                  </a:cubicBezTo>
                  <a:cubicBezTo>
                    <a:pt x="13663" y="9130"/>
                    <a:pt x="15585" y="8366"/>
                    <a:pt x="16815" y="7792"/>
                  </a:cubicBezTo>
                  <a:cubicBezTo>
                    <a:pt x="18045" y="7219"/>
                    <a:pt x="18583" y="6837"/>
                    <a:pt x="18506" y="6645"/>
                  </a:cubicBezTo>
                  <a:cubicBezTo>
                    <a:pt x="18429" y="6454"/>
                    <a:pt x="17737" y="6454"/>
                    <a:pt x="16008" y="7219"/>
                  </a:cubicBezTo>
                  <a:cubicBezTo>
                    <a:pt x="14278" y="7983"/>
                    <a:pt x="11511" y="9513"/>
                    <a:pt x="9051" y="10946"/>
                  </a:cubicBezTo>
                  <a:cubicBezTo>
                    <a:pt x="6592" y="12380"/>
                    <a:pt x="4439" y="13718"/>
                    <a:pt x="3017" y="14865"/>
                  </a:cubicBezTo>
                  <a:cubicBezTo>
                    <a:pt x="1595" y="16012"/>
                    <a:pt x="903" y="16968"/>
                    <a:pt x="788" y="17445"/>
                  </a:cubicBezTo>
                  <a:cubicBezTo>
                    <a:pt x="673" y="17923"/>
                    <a:pt x="1134" y="17923"/>
                    <a:pt x="2825" y="17445"/>
                  </a:cubicBezTo>
                  <a:cubicBezTo>
                    <a:pt x="4516" y="16968"/>
                    <a:pt x="7437" y="16012"/>
                    <a:pt x="9897" y="15056"/>
                  </a:cubicBezTo>
                  <a:cubicBezTo>
                    <a:pt x="12357" y="14100"/>
                    <a:pt x="14355" y="13145"/>
                    <a:pt x="15585" y="12476"/>
                  </a:cubicBezTo>
                  <a:cubicBezTo>
                    <a:pt x="16815" y="11806"/>
                    <a:pt x="17276" y="11424"/>
                    <a:pt x="17276" y="11233"/>
                  </a:cubicBezTo>
                  <a:cubicBezTo>
                    <a:pt x="17276" y="11042"/>
                    <a:pt x="16815" y="11042"/>
                    <a:pt x="15124" y="11806"/>
                  </a:cubicBezTo>
                  <a:cubicBezTo>
                    <a:pt x="13433" y="12571"/>
                    <a:pt x="10512" y="14100"/>
                    <a:pt x="7975" y="15629"/>
                  </a:cubicBezTo>
                  <a:cubicBezTo>
                    <a:pt x="5439" y="17159"/>
                    <a:pt x="3286" y="18688"/>
                    <a:pt x="1979" y="19644"/>
                  </a:cubicBezTo>
                  <a:cubicBezTo>
                    <a:pt x="673" y="20599"/>
                    <a:pt x="211" y="20982"/>
                    <a:pt x="250" y="21173"/>
                  </a:cubicBezTo>
                  <a:cubicBezTo>
                    <a:pt x="288" y="21364"/>
                    <a:pt x="826" y="21364"/>
                    <a:pt x="2594" y="20599"/>
                  </a:cubicBezTo>
                  <a:cubicBezTo>
                    <a:pt x="4362" y="19835"/>
                    <a:pt x="7360" y="18306"/>
                    <a:pt x="9858" y="16968"/>
                  </a:cubicBezTo>
                  <a:cubicBezTo>
                    <a:pt x="12357" y="15629"/>
                    <a:pt x="14355" y="14483"/>
                    <a:pt x="15585" y="13718"/>
                  </a:cubicBezTo>
                  <a:cubicBezTo>
                    <a:pt x="16815" y="12953"/>
                    <a:pt x="17276" y="12571"/>
                    <a:pt x="17123" y="12476"/>
                  </a:cubicBezTo>
                  <a:cubicBezTo>
                    <a:pt x="16969" y="12380"/>
                    <a:pt x="16200" y="12571"/>
                    <a:pt x="14663" y="13240"/>
                  </a:cubicBezTo>
                  <a:cubicBezTo>
                    <a:pt x="13125" y="13909"/>
                    <a:pt x="10819" y="15056"/>
                    <a:pt x="9167" y="15916"/>
                  </a:cubicBezTo>
                  <a:cubicBezTo>
                    <a:pt x="7514" y="16776"/>
                    <a:pt x="6515" y="17350"/>
                    <a:pt x="5477" y="17923"/>
                  </a:cubicBezTo>
                  <a:cubicBezTo>
                    <a:pt x="4439" y="18497"/>
                    <a:pt x="3363" y="19070"/>
                    <a:pt x="3094" y="19261"/>
                  </a:cubicBezTo>
                  <a:cubicBezTo>
                    <a:pt x="2825" y="19452"/>
                    <a:pt x="3363" y="19261"/>
                    <a:pt x="5093" y="18401"/>
                  </a:cubicBezTo>
                  <a:cubicBezTo>
                    <a:pt x="6822" y="17541"/>
                    <a:pt x="9743" y="16012"/>
                    <a:pt x="12664" y="14674"/>
                  </a:cubicBezTo>
                  <a:cubicBezTo>
                    <a:pt x="15585" y="13336"/>
                    <a:pt x="18506" y="12189"/>
                    <a:pt x="21427" y="11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740462" y="3314218"/>
              <a:ext cx="189450" cy="636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511" fill="norm" stroke="1" extrusionOk="0">
                  <a:moveTo>
                    <a:pt x="3093" y="6239"/>
                  </a:moveTo>
                  <a:cubicBezTo>
                    <a:pt x="2623" y="7169"/>
                    <a:pt x="2154" y="8099"/>
                    <a:pt x="2271" y="9565"/>
                  </a:cubicBezTo>
                  <a:cubicBezTo>
                    <a:pt x="2389" y="11031"/>
                    <a:pt x="3093" y="13034"/>
                    <a:pt x="3915" y="15001"/>
                  </a:cubicBezTo>
                  <a:cubicBezTo>
                    <a:pt x="4736" y="16968"/>
                    <a:pt x="5676" y="18899"/>
                    <a:pt x="6380" y="20043"/>
                  </a:cubicBezTo>
                  <a:cubicBezTo>
                    <a:pt x="7084" y="21187"/>
                    <a:pt x="7554" y="21545"/>
                    <a:pt x="7789" y="21509"/>
                  </a:cubicBezTo>
                  <a:cubicBezTo>
                    <a:pt x="8023" y="21473"/>
                    <a:pt x="8023" y="21044"/>
                    <a:pt x="7436" y="19578"/>
                  </a:cubicBezTo>
                  <a:cubicBezTo>
                    <a:pt x="6849" y="18112"/>
                    <a:pt x="5676" y="15609"/>
                    <a:pt x="4384" y="13105"/>
                  </a:cubicBezTo>
                  <a:cubicBezTo>
                    <a:pt x="3093" y="10602"/>
                    <a:pt x="1684" y="8099"/>
                    <a:pt x="863" y="6024"/>
                  </a:cubicBezTo>
                  <a:cubicBezTo>
                    <a:pt x="41" y="3950"/>
                    <a:pt x="-194" y="2305"/>
                    <a:pt x="158" y="1340"/>
                  </a:cubicBezTo>
                  <a:cubicBezTo>
                    <a:pt x="510" y="374"/>
                    <a:pt x="1449" y="88"/>
                    <a:pt x="3328" y="17"/>
                  </a:cubicBezTo>
                  <a:cubicBezTo>
                    <a:pt x="5206" y="-55"/>
                    <a:pt x="8023" y="88"/>
                    <a:pt x="11193" y="875"/>
                  </a:cubicBezTo>
                  <a:cubicBezTo>
                    <a:pt x="14363" y="1662"/>
                    <a:pt x="17884" y="3092"/>
                    <a:pt x="19645" y="4344"/>
                  </a:cubicBezTo>
                  <a:cubicBezTo>
                    <a:pt x="21406" y="5595"/>
                    <a:pt x="21406" y="6668"/>
                    <a:pt x="19997" y="7634"/>
                  </a:cubicBezTo>
                  <a:cubicBezTo>
                    <a:pt x="18589" y="8599"/>
                    <a:pt x="15771" y="9458"/>
                    <a:pt x="13776" y="9922"/>
                  </a:cubicBezTo>
                  <a:cubicBezTo>
                    <a:pt x="11780" y="10387"/>
                    <a:pt x="10606" y="10459"/>
                    <a:pt x="9080" y="10602"/>
                  </a:cubicBezTo>
                  <a:cubicBezTo>
                    <a:pt x="7554" y="10745"/>
                    <a:pt x="5676" y="10960"/>
                    <a:pt x="5793" y="11317"/>
                  </a:cubicBezTo>
                  <a:cubicBezTo>
                    <a:pt x="5910" y="11675"/>
                    <a:pt x="8023" y="12175"/>
                    <a:pt x="10136" y="12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883500" y="3600449"/>
              <a:ext cx="170601" cy="26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21" fill="norm" stroke="1" extrusionOk="0">
                  <a:moveTo>
                    <a:pt x="1493" y="11923"/>
                  </a:moveTo>
                  <a:cubicBezTo>
                    <a:pt x="960" y="11059"/>
                    <a:pt x="426" y="10195"/>
                    <a:pt x="160" y="8986"/>
                  </a:cubicBezTo>
                  <a:cubicBezTo>
                    <a:pt x="-107" y="7776"/>
                    <a:pt x="-107" y="6221"/>
                    <a:pt x="693" y="5443"/>
                  </a:cubicBezTo>
                  <a:cubicBezTo>
                    <a:pt x="1493" y="4666"/>
                    <a:pt x="3093" y="4666"/>
                    <a:pt x="5226" y="6653"/>
                  </a:cubicBezTo>
                  <a:cubicBezTo>
                    <a:pt x="7360" y="8640"/>
                    <a:pt x="10026" y="12614"/>
                    <a:pt x="11360" y="15120"/>
                  </a:cubicBezTo>
                  <a:cubicBezTo>
                    <a:pt x="12693" y="17626"/>
                    <a:pt x="12693" y="18662"/>
                    <a:pt x="12560" y="19613"/>
                  </a:cubicBezTo>
                  <a:cubicBezTo>
                    <a:pt x="12426" y="20563"/>
                    <a:pt x="12160" y="21427"/>
                    <a:pt x="11493" y="21514"/>
                  </a:cubicBezTo>
                  <a:cubicBezTo>
                    <a:pt x="10826" y="21600"/>
                    <a:pt x="9760" y="20909"/>
                    <a:pt x="9360" y="18576"/>
                  </a:cubicBezTo>
                  <a:cubicBezTo>
                    <a:pt x="8960" y="16243"/>
                    <a:pt x="9226" y="12269"/>
                    <a:pt x="11360" y="8899"/>
                  </a:cubicBezTo>
                  <a:cubicBezTo>
                    <a:pt x="13493" y="5530"/>
                    <a:pt x="17493" y="2765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208477" y="3368125"/>
              <a:ext cx="201224" cy="468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270" fill="norm" stroke="1" extrusionOk="0">
                  <a:moveTo>
                    <a:pt x="14640" y="2473"/>
                  </a:moveTo>
                  <a:cubicBezTo>
                    <a:pt x="14190" y="1609"/>
                    <a:pt x="13740" y="745"/>
                    <a:pt x="12953" y="313"/>
                  </a:cubicBezTo>
                  <a:cubicBezTo>
                    <a:pt x="12165" y="-119"/>
                    <a:pt x="11040" y="-119"/>
                    <a:pt x="9690" y="409"/>
                  </a:cubicBezTo>
                  <a:cubicBezTo>
                    <a:pt x="8340" y="937"/>
                    <a:pt x="6765" y="1993"/>
                    <a:pt x="5077" y="4057"/>
                  </a:cubicBezTo>
                  <a:cubicBezTo>
                    <a:pt x="3390" y="6121"/>
                    <a:pt x="1590" y="9193"/>
                    <a:pt x="690" y="11785"/>
                  </a:cubicBezTo>
                  <a:cubicBezTo>
                    <a:pt x="-210" y="14377"/>
                    <a:pt x="-210" y="16489"/>
                    <a:pt x="577" y="18121"/>
                  </a:cubicBezTo>
                  <a:cubicBezTo>
                    <a:pt x="1365" y="19753"/>
                    <a:pt x="2940" y="20905"/>
                    <a:pt x="6540" y="21193"/>
                  </a:cubicBezTo>
                  <a:cubicBezTo>
                    <a:pt x="10140" y="21481"/>
                    <a:pt x="15765" y="20905"/>
                    <a:pt x="21390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1458256" y="3373172"/>
              <a:ext cx="391521" cy="45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44" fill="norm" stroke="1" extrusionOk="0">
                  <a:moveTo>
                    <a:pt x="2879" y="4737"/>
                  </a:moveTo>
                  <a:cubicBezTo>
                    <a:pt x="2075" y="4737"/>
                    <a:pt x="1271" y="4737"/>
                    <a:pt x="1271" y="4687"/>
                  </a:cubicBezTo>
                  <a:cubicBezTo>
                    <a:pt x="1271" y="4637"/>
                    <a:pt x="2075" y="4537"/>
                    <a:pt x="4028" y="3987"/>
                  </a:cubicBezTo>
                  <a:cubicBezTo>
                    <a:pt x="5981" y="3437"/>
                    <a:pt x="9083" y="2437"/>
                    <a:pt x="11898" y="1687"/>
                  </a:cubicBezTo>
                  <a:cubicBezTo>
                    <a:pt x="14713" y="937"/>
                    <a:pt x="17241" y="437"/>
                    <a:pt x="18792" y="187"/>
                  </a:cubicBezTo>
                  <a:cubicBezTo>
                    <a:pt x="20343" y="-63"/>
                    <a:pt x="20917" y="-63"/>
                    <a:pt x="21147" y="187"/>
                  </a:cubicBezTo>
                  <a:cubicBezTo>
                    <a:pt x="21377" y="437"/>
                    <a:pt x="21262" y="937"/>
                    <a:pt x="20458" y="1837"/>
                  </a:cubicBezTo>
                  <a:cubicBezTo>
                    <a:pt x="19654" y="2737"/>
                    <a:pt x="18160" y="4037"/>
                    <a:pt x="15977" y="5837"/>
                  </a:cubicBezTo>
                  <a:cubicBezTo>
                    <a:pt x="13794" y="7637"/>
                    <a:pt x="10922" y="9937"/>
                    <a:pt x="8451" y="12037"/>
                  </a:cubicBezTo>
                  <a:cubicBezTo>
                    <a:pt x="5981" y="14137"/>
                    <a:pt x="3913" y="16037"/>
                    <a:pt x="2649" y="17187"/>
                  </a:cubicBezTo>
                  <a:cubicBezTo>
                    <a:pt x="1386" y="18337"/>
                    <a:pt x="926" y="18737"/>
                    <a:pt x="524" y="19337"/>
                  </a:cubicBezTo>
                  <a:cubicBezTo>
                    <a:pt x="122" y="19937"/>
                    <a:pt x="-223" y="20737"/>
                    <a:pt x="179" y="21137"/>
                  </a:cubicBezTo>
                  <a:cubicBezTo>
                    <a:pt x="581" y="21537"/>
                    <a:pt x="1730" y="21537"/>
                    <a:pt x="3913" y="21187"/>
                  </a:cubicBezTo>
                  <a:cubicBezTo>
                    <a:pt x="6096" y="20837"/>
                    <a:pt x="9313" y="20137"/>
                    <a:pt x="12358" y="19487"/>
                  </a:cubicBezTo>
                  <a:cubicBezTo>
                    <a:pt x="15403" y="18837"/>
                    <a:pt x="18275" y="18237"/>
                    <a:pt x="21147" y="17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140433" y="3411651"/>
              <a:ext cx="241401" cy="22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35" fill="norm" stroke="1" extrusionOk="0">
                  <a:moveTo>
                    <a:pt x="19896" y="1069"/>
                  </a:moveTo>
                  <a:cubicBezTo>
                    <a:pt x="20635" y="452"/>
                    <a:pt x="21373" y="-165"/>
                    <a:pt x="20911" y="41"/>
                  </a:cubicBezTo>
                  <a:cubicBezTo>
                    <a:pt x="20450" y="246"/>
                    <a:pt x="18788" y="1275"/>
                    <a:pt x="15742" y="3538"/>
                  </a:cubicBezTo>
                  <a:cubicBezTo>
                    <a:pt x="12696" y="5801"/>
                    <a:pt x="8265" y="9298"/>
                    <a:pt x="5681" y="11355"/>
                  </a:cubicBezTo>
                  <a:cubicBezTo>
                    <a:pt x="3096" y="13412"/>
                    <a:pt x="2358" y="14029"/>
                    <a:pt x="1527" y="15161"/>
                  </a:cubicBezTo>
                  <a:cubicBezTo>
                    <a:pt x="696" y="16292"/>
                    <a:pt x="-227" y="17938"/>
                    <a:pt x="50" y="18966"/>
                  </a:cubicBezTo>
                  <a:cubicBezTo>
                    <a:pt x="327" y="19995"/>
                    <a:pt x="1804" y="20406"/>
                    <a:pt x="5311" y="20715"/>
                  </a:cubicBezTo>
                  <a:cubicBezTo>
                    <a:pt x="8819" y="21024"/>
                    <a:pt x="14358" y="21229"/>
                    <a:pt x="19896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216150" y="368300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200"/>
                    <a:pt x="11917" y="10800"/>
                    <a:pt x="15517" y="7200"/>
                  </a:cubicBezTo>
                  <a:cubicBezTo>
                    <a:pt x="19117" y="3600"/>
                    <a:pt x="2035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571750" y="3381999"/>
              <a:ext cx="274738" cy="28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51" fill="norm" stroke="1" extrusionOk="0">
                  <a:moveTo>
                    <a:pt x="0" y="4547"/>
                  </a:moveTo>
                  <a:cubicBezTo>
                    <a:pt x="2803" y="3579"/>
                    <a:pt x="5606" y="2612"/>
                    <a:pt x="8739" y="1806"/>
                  </a:cubicBezTo>
                  <a:cubicBezTo>
                    <a:pt x="11872" y="1000"/>
                    <a:pt x="15334" y="356"/>
                    <a:pt x="17643" y="114"/>
                  </a:cubicBezTo>
                  <a:cubicBezTo>
                    <a:pt x="19951" y="-128"/>
                    <a:pt x="21105" y="33"/>
                    <a:pt x="21353" y="436"/>
                  </a:cubicBezTo>
                  <a:cubicBezTo>
                    <a:pt x="21600" y="839"/>
                    <a:pt x="20940" y="1484"/>
                    <a:pt x="18715" y="3499"/>
                  </a:cubicBezTo>
                  <a:cubicBezTo>
                    <a:pt x="16489" y="5514"/>
                    <a:pt x="12696" y="8899"/>
                    <a:pt x="9893" y="11639"/>
                  </a:cubicBezTo>
                  <a:cubicBezTo>
                    <a:pt x="7090" y="14379"/>
                    <a:pt x="5276" y="16475"/>
                    <a:pt x="4287" y="18006"/>
                  </a:cubicBezTo>
                  <a:cubicBezTo>
                    <a:pt x="3298" y="19538"/>
                    <a:pt x="3133" y="20505"/>
                    <a:pt x="3463" y="20988"/>
                  </a:cubicBezTo>
                  <a:cubicBezTo>
                    <a:pt x="3792" y="21472"/>
                    <a:pt x="4617" y="21472"/>
                    <a:pt x="6595" y="20988"/>
                  </a:cubicBezTo>
                  <a:cubicBezTo>
                    <a:pt x="8574" y="20505"/>
                    <a:pt x="11707" y="19538"/>
                    <a:pt x="14098" y="18973"/>
                  </a:cubicBezTo>
                  <a:cubicBezTo>
                    <a:pt x="16489" y="18409"/>
                    <a:pt x="18137" y="18248"/>
                    <a:pt x="19786" y="18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823497" y="3562349"/>
              <a:ext cx="13560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19295" y="0"/>
                  </a:moveTo>
                  <a:cubicBezTo>
                    <a:pt x="17966" y="2700"/>
                    <a:pt x="16637" y="5400"/>
                    <a:pt x="14144" y="8850"/>
                  </a:cubicBezTo>
                  <a:cubicBezTo>
                    <a:pt x="11652" y="12300"/>
                    <a:pt x="7997" y="16500"/>
                    <a:pt x="5338" y="18600"/>
                  </a:cubicBezTo>
                  <a:cubicBezTo>
                    <a:pt x="2680" y="20700"/>
                    <a:pt x="1018" y="20700"/>
                    <a:pt x="354" y="19950"/>
                  </a:cubicBezTo>
                  <a:cubicBezTo>
                    <a:pt x="-311" y="19200"/>
                    <a:pt x="21" y="17700"/>
                    <a:pt x="852" y="16500"/>
                  </a:cubicBezTo>
                  <a:cubicBezTo>
                    <a:pt x="1683" y="15300"/>
                    <a:pt x="3012" y="14400"/>
                    <a:pt x="5671" y="15000"/>
                  </a:cubicBezTo>
                  <a:cubicBezTo>
                    <a:pt x="8329" y="15600"/>
                    <a:pt x="12317" y="17700"/>
                    <a:pt x="15141" y="19050"/>
                  </a:cubicBezTo>
                  <a:cubicBezTo>
                    <a:pt x="17966" y="20400"/>
                    <a:pt x="19627" y="21000"/>
                    <a:pt x="212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997199" y="3524250"/>
              <a:ext cx="571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51"/>
                    <a:pt x="12000" y="7702"/>
                    <a:pt x="8400" y="11302"/>
                  </a:cubicBezTo>
                  <a:cubicBezTo>
                    <a:pt x="4800" y="14902"/>
                    <a:pt x="2400" y="1825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3060700" y="3639872"/>
              <a:ext cx="177800" cy="14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4566"/>
                  </a:moveTo>
                  <a:cubicBezTo>
                    <a:pt x="257" y="2977"/>
                    <a:pt x="514" y="1389"/>
                    <a:pt x="1671" y="595"/>
                  </a:cubicBezTo>
                  <a:cubicBezTo>
                    <a:pt x="2829" y="-199"/>
                    <a:pt x="4886" y="-199"/>
                    <a:pt x="6171" y="595"/>
                  </a:cubicBezTo>
                  <a:cubicBezTo>
                    <a:pt x="7457" y="1389"/>
                    <a:pt x="7971" y="2977"/>
                    <a:pt x="7714" y="5519"/>
                  </a:cubicBezTo>
                  <a:cubicBezTo>
                    <a:pt x="7457" y="8060"/>
                    <a:pt x="6429" y="11554"/>
                    <a:pt x="5529" y="13936"/>
                  </a:cubicBezTo>
                  <a:cubicBezTo>
                    <a:pt x="4629" y="16319"/>
                    <a:pt x="3857" y="17589"/>
                    <a:pt x="3857" y="18860"/>
                  </a:cubicBezTo>
                  <a:cubicBezTo>
                    <a:pt x="3857" y="20130"/>
                    <a:pt x="4629" y="21401"/>
                    <a:pt x="6943" y="21083"/>
                  </a:cubicBezTo>
                  <a:cubicBezTo>
                    <a:pt x="9257" y="20766"/>
                    <a:pt x="13114" y="18860"/>
                    <a:pt x="15814" y="17430"/>
                  </a:cubicBezTo>
                  <a:cubicBezTo>
                    <a:pt x="18514" y="16001"/>
                    <a:pt x="20057" y="15048"/>
                    <a:pt x="21600" y="14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402592" y="3138752"/>
              <a:ext cx="889145" cy="78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24" fill="norm" stroke="1" extrusionOk="0">
                  <a:moveTo>
                    <a:pt x="12536" y="1175"/>
                  </a:moveTo>
                  <a:cubicBezTo>
                    <a:pt x="12178" y="766"/>
                    <a:pt x="11820" y="358"/>
                    <a:pt x="11103" y="153"/>
                  </a:cubicBezTo>
                  <a:cubicBezTo>
                    <a:pt x="10387" y="-51"/>
                    <a:pt x="9312" y="-51"/>
                    <a:pt x="8314" y="153"/>
                  </a:cubicBezTo>
                  <a:cubicBezTo>
                    <a:pt x="7316" y="358"/>
                    <a:pt x="6394" y="766"/>
                    <a:pt x="5499" y="1175"/>
                  </a:cubicBezTo>
                  <a:cubicBezTo>
                    <a:pt x="4603" y="1584"/>
                    <a:pt x="3733" y="1992"/>
                    <a:pt x="2990" y="2605"/>
                  </a:cubicBezTo>
                  <a:cubicBezTo>
                    <a:pt x="2248" y="3218"/>
                    <a:pt x="1634" y="4035"/>
                    <a:pt x="1148" y="4911"/>
                  </a:cubicBezTo>
                  <a:cubicBezTo>
                    <a:pt x="662" y="5787"/>
                    <a:pt x="303" y="6721"/>
                    <a:pt x="124" y="7626"/>
                  </a:cubicBezTo>
                  <a:cubicBezTo>
                    <a:pt x="-55" y="8531"/>
                    <a:pt x="-55" y="9406"/>
                    <a:pt x="227" y="10632"/>
                  </a:cubicBezTo>
                  <a:cubicBezTo>
                    <a:pt x="508" y="11858"/>
                    <a:pt x="1071" y="13434"/>
                    <a:pt x="1583" y="14719"/>
                  </a:cubicBezTo>
                  <a:cubicBezTo>
                    <a:pt x="2095" y="16003"/>
                    <a:pt x="2555" y="16995"/>
                    <a:pt x="3246" y="17842"/>
                  </a:cubicBezTo>
                  <a:cubicBezTo>
                    <a:pt x="3937" y="18688"/>
                    <a:pt x="4859" y="19389"/>
                    <a:pt x="5831" y="19914"/>
                  </a:cubicBezTo>
                  <a:cubicBezTo>
                    <a:pt x="6804" y="20440"/>
                    <a:pt x="7827" y="20790"/>
                    <a:pt x="9107" y="21053"/>
                  </a:cubicBezTo>
                  <a:cubicBezTo>
                    <a:pt x="10387" y="21315"/>
                    <a:pt x="11922" y="21491"/>
                    <a:pt x="13100" y="21520"/>
                  </a:cubicBezTo>
                  <a:cubicBezTo>
                    <a:pt x="14277" y="21549"/>
                    <a:pt x="15096" y="21432"/>
                    <a:pt x="16068" y="21111"/>
                  </a:cubicBezTo>
                  <a:cubicBezTo>
                    <a:pt x="17041" y="20790"/>
                    <a:pt x="18167" y="20265"/>
                    <a:pt x="19037" y="19564"/>
                  </a:cubicBezTo>
                  <a:cubicBezTo>
                    <a:pt x="19907" y="18864"/>
                    <a:pt x="20521" y="17988"/>
                    <a:pt x="20931" y="16850"/>
                  </a:cubicBezTo>
                  <a:cubicBezTo>
                    <a:pt x="21340" y="15711"/>
                    <a:pt x="21545" y="14310"/>
                    <a:pt x="21494" y="12938"/>
                  </a:cubicBezTo>
                  <a:cubicBezTo>
                    <a:pt x="21443" y="11566"/>
                    <a:pt x="21136" y="10224"/>
                    <a:pt x="20649" y="9027"/>
                  </a:cubicBezTo>
                  <a:cubicBezTo>
                    <a:pt x="20163" y="7830"/>
                    <a:pt x="19498" y="6779"/>
                    <a:pt x="18525" y="5874"/>
                  </a:cubicBezTo>
                  <a:cubicBezTo>
                    <a:pt x="17553" y="4970"/>
                    <a:pt x="16273" y="4211"/>
                    <a:pt x="15121" y="3539"/>
                  </a:cubicBezTo>
                  <a:cubicBezTo>
                    <a:pt x="13970" y="2868"/>
                    <a:pt x="12946" y="2284"/>
                    <a:pt x="12076" y="1963"/>
                  </a:cubicBezTo>
                  <a:cubicBezTo>
                    <a:pt x="11206" y="1642"/>
                    <a:pt x="10489" y="1584"/>
                    <a:pt x="9772" y="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3333699" y="3154427"/>
              <a:ext cx="259658" cy="63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08" fill="norm" stroke="1" extrusionOk="0">
                  <a:moveTo>
                    <a:pt x="522" y="1124"/>
                  </a:moveTo>
                  <a:cubicBezTo>
                    <a:pt x="177" y="766"/>
                    <a:pt x="-169" y="409"/>
                    <a:pt x="90" y="194"/>
                  </a:cubicBezTo>
                  <a:cubicBezTo>
                    <a:pt x="349" y="-20"/>
                    <a:pt x="1213" y="-92"/>
                    <a:pt x="2941" y="158"/>
                  </a:cubicBezTo>
                  <a:cubicBezTo>
                    <a:pt x="4669" y="409"/>
                    <a:pt x="7261" y="981"/>
                    <a:pt x="9940" y="2054"/>
                  </a:cubicBezTo>
                  <a:cubicBezTo>
                    <a:pt x="12618" y="3127"/>
                    <a:pt x="15383" y="4700"/>
                    <a:pt x="17370" y="6631"/>
                  </a:cubicBezTo>
                  <a:cubicBezTo>
                    <a:pt x="19357" y="8562"/>
                    <a:pt x="20567" y="10851"/>
                    <a:pt x="20999" y="12997"/>
                  </a:cubicBezTo>
                  <a:cubicBezTo>
                    <a:pt x="21431" y="15142"/>
                    <a:pt x="21085" y="17145"/>
                    <a:pt x="20653" y="18468"/>
                  </a:cubicBezTo>
                  <a:cubicBezTo>
                    <a:pt x="20221" y="19791"/>
                    <a:pt x="19703" y="20435"/>
                    <a:pt x="19012" y="20864"/>
                  </a:cubicBezTo>
                  <a:cubicBezTo>
                    <a:pt x="18321" y="21293"/>
                    <a:pt x="17457" y="21508"/>
                    <a:pt x="16679" y="21508"/>
                  </a:cubicBezTo>
                  <a:cubicBezTo>
                    <a:pt x="15901" y="21508"/>
                    <a:pt x="15210" y="21293"/>
                    <a:pt x="14519" y="21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4006850" y="3508655"/>
              <a:ext cx="158750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7957"/>
                  </a:moveTo>
                  <a:cubicBezTo>
                    <a:pt x="5472" y="4717"/>
                    <a:pt x="10944" y="1477"/>
                    <a:pt x="14544" y="397"/>
                  </a:cubicBezTo>
                  <a:cubicBezTo>
                    <a:pt x="18144" y="-683"/>
                    <a:pt x="19872" y="397"/>
                    <a:pt x="20736" y="4177"/>
                  </a:cubicBezTo>
                  <a:cubicBezTo>
                    <a:pt x="21600" y="7957"/>
                    <a:pt x="21600" y="14437"/>
                    <a:pt x="21600" y="20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4070077" y="3594100"/>
              <a:ext cx="203474" cy="4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825" fill="norm" stroke="1" extrusionOk="0">
                  <a:moveTo>
                    <a:pt x="2033" y="5400"/>
                  </a:moveTo>
                  <a:cubicBezTo>
                    <a:pt x="919" y="10800"/>
                    <a:pt x="-194" y="16200"/>
                    <a:pt x="29" y="18900"/>
                  </a:cubicBezTo>
                  <a:cubicBezTo>
                    <a:pt x="251" y="21600"/>
                    <a:pt x="1810" y="21600"/>
                    <a:pt x="5596" y="18000"/>
                  </a:cubicBezTo>
                  <a:cubicBezTo>
                    <a:pt x="9381" y="14400"/>
                    <a:pt x="15394" y="7200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95300" y="4007491"/>
              <a:ext cx="2526771" cy="32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57" fill="norm" stroke="1" extrusionOk="0">
                  <a:moveTo>
                    <a:pt x="0" y="21557"/>
                  </a:moveTo>
                  <a:cubicBezTo>
                    <a:pt x="560" y="19581"/>
                    <a:pt x="1121" y="17604"/>
                    <a:pt x="1699" y="16192"/>
                  </a:cubicBezTo>
                  <a:cubicBezTo>
                    <a:pt x="2277" y="14781"/>
                    <a:pt x="2874" y="13933"/>
                    <a:pt x="3516" y="13016"/>
                  </a:cubicBezTo>
                  <a:cubicBezTo>
                    <a:pt x="4157" y="12098"/>
                    <a:pt x="4844" y="11110"/>
                    <a:pt x="5495" y="10263"/>
                  </a:cubicBezTo>
                  <a:cubicBezTo>
                    <a:pt x="6146" y="9416"/>
                    <a:pt x="6760" y="8710"/>
                    <a:pt x="7411" y="8145"/>
                  </a:cubicBezTo>
                  <a:cubicBezTo>
                    <a:pt x="8062" y="7581"/>
                    <a:pt x="8748" y="7157"/>
                    <a:pt x="9471" y="6733"/>
                  </a:cubicBezTo>
                  <a:cubicBezTo>
                    <a:pt x="10194" y="6310"/>
                    <a:pt x="10954" y="5886"/>
                    <a:pt x="11695" y="5463"/>
                  </a:cubicBezTo>
                  <a:cubicBezTo>
                    <a:pt x="12436" y="5039"/>
                    <a:pt x="13159" y="4616"/>
                    <a:pt x="13873" y="4192"/>
                  </a:cubicBezTo>
                  <a:cubicBezTo>
                    <a:pt x="14587" y="3769"/>
                    <a:pt x="15292" y="3345"/>
                    <a:pt x="15933" y="2992"/>
                  </a:cubicBezTo>
                  <a:cubicBezTo>
                    <a:pt x="16575" y="2639"/>
                    <a:pt x="17153" y="2357"/>
                    <a:pt x="17768" y="2075"/>
                  </a:cubicBezTo>
                  <a:cubicBezTo>
                    <a:pt x="18383" y="1792"/>
                    <a:pt x="19033" y="1510"/>
                    <a:pt x="19648" y="1157"/>
                  </a:cubicBezTo>
                  <a:cubicBezTo>
                    <a:pt x="20262" y="804"/>
                    <a:pt x="20841" y="381"/>
                    <a:pt x="21175" y="169"/>
                  </a:cubicBezTo>
                  <a:cubicBezTo>
                    <a:pt x="21510" y="-43"/>
                    <a:pt x="21600" y="-43"/>
                    <a:pt x="21573" y="98"/>
                  </a:cubicBezTo>
                  <a:cubicBezTo>
                    <a:pt x="21546" y="239"/>
                    <a:pt x="21401" y="522"/>
                    <a:pt x="21193" y="945"/>
                  </a:cubicBezTo>
                  <a:cubicBezTo>
                    <a:pt x="20985" y="1369"/>
                    <a:pt x="20714" y="1933"/>
                    <a:pt x="20443" y="2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600834" y="4222750"/>
              <a:ext cx="1621666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370" y="21600"/>
                  </a:moveTo>
                  <a:cubicBezTo>
                    <a:pt x="201" y="21000"/>
                    <a:pt x="32" y="20400"/>
                    <a:pt x="4" y="19700"/>
                  </a:cubicBezTo>
                  <a:cubicBezTo>
                    <a:pt x="-24" y="19000"/>
                    <a:pt x="89" y="18200"/>
                    <a:pt x="624" y="17400"/>
                  </a:cubicBezTo>
                  <a:cubicBezTo>
                    <a:pt x="1159" y="16600"/>
                    <a:pt x="2116" y="15800"/>
                    <a:pt x="3144" y="14900"/>
                  </a:cubicBezTo>
                  <a:cubicBezTo>
                    <a:pt x="4172" y="14000"/>
                    <a:pt x="5270" y="13000"/>
                    <a:pt x="6355" y="12000"/>
                  </a:cubicBezTo>
                  <a:cubicBezTo>
                    <a:pt x="7439" y="11000"/>
                    <a:pt x="8509" y="10000"/>
                    <a:pt x="9664" y="8900"/>
                  </a:cubicBezTo>
                  <a:cubicBezTo>
                    <a:pt x="10818" y="7800"/>
                    <a:pt x="12057" y="6600"/>
                    <a:pt x="13395" y="5400"/>
                  </a:cubicBezTo>
                  <a:cubicBezTo>
                    <a:pt x="14733" y="4200"/>
                    <a:pt x="16169" y="3000"/>
                    <a:pt x="17549" y="2100"/>
                  </a:cubicBezTo>
                  <a:cubicBezTo>
                    <a:pt x="18929" y="1200"/>
                    <a:pt x="20252" y="600"/>
                    <a:pt x="215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831850" y="4697871"/>
              <a:ext cx="196850" cy="58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564"/>
                  </a:moveTo>
                  <a:cubicBezTo>
                    <a:pt x="232" y="20316"/>
                    <a:pt x="465" y="19069"/>
                    <a:pt x="1045" y="17314"/>
                  </a:cubicBezTo>
                  <a:cubicBezTo>
                    <a:pt x="1626" y="15560"/>
                    <a:pt x="2555" y="13298"/>
                    <a:pt x="3832" y="10920"/>
                  </a:cubicBezTo>
                  <a:cubicBezTo>
                    <a:pt x="5110" y="8542"/>
                    <a:pt x="6735" y="6046"/>
                    <a:pt x="8129" y="4370"/>
                  </a:cubicBezTo>
                  <a:cubicBezTo>
                    <a:pt x="9523" y="2693"/>
                    <a:pt x="10684" y="1835"/>
                    <a:pt x="11845" y="1173"/>
                  </a:cubicBezTo>
                  <a:cubicBezTo>
                    <a:pt x="13006" y="510"/>
                    <a:pt x="14168" y="42"/>
                    <a:pt x="14981" y="3"/>
                  </a:cubicBezTo>
                  <a:cubicBezTo>
                    <a:pt x="15794" y="-36"/>
                    <a:pt x="16258" y="354"/>
                    <a:pt x="16839" y="1835"/>
                  </a:cubicBezTo>
                  <a:cubicBezTo>
                    <a:pt x="17419" y="3317"/>
                    <a:pt x="18116" y="5890"/>
                    <a:pt x="18929" y="8581"/>
                  </a:cubicBezTo>
                  <a:cubicBezTo>
                    <a:pt x="19742" y="11271"/>
                    <a:pt x="20671" y="14078"/>
                    <a:pt x="21600" y="16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887305" y="4972050"/>
              <a:ext cx="14139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5019" y="21600"/>
                  </a:moveTo>
                  <a:cubicBezTo>
                    <a:pt x="2795" y="21600"/>
                    <a:pt x="572" y="21600"/>
                    <a:pt x="95" y="20829"/>
                  </a:cubicBezTo>
                  <a:cubicBezTo>
                    <a:pt x="-381" y="20057"/>
                    <a:pt x="890" y="18514"/>
                    <a:pt x="4701" y="14914"/>
                  </a:cubicBezTo>
                  <a:cubicBezTo>
                    <a:pt x="8513" y="11314"/>
                    <a:pt x="14866" y="5657"/>
                    <a:pt x="212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098550" y="4883150"/>
              <a:ext cx="120650" cy="22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3057"/>
                  </a:moveTo>
                  <a:cubicBezTo>
                    <a:pt x="3411" y="3668"/>
                    <a:pt x="6821" y="4279"/>
                    <a:pt x="10042" y="6011"/>
                  </a:cubicBezTo>
                  <a:cubicBezTo>
                    <a:pt x="13263" y="7743"/>
                    <a:pt x="16295" y="10596"/>
                    <a:pt x="17621" y="13245"/>
                  </a:cubicBezTo>
                  <a:cubicBezTo>
                    <a:pt x="18947" y="15894"/>
                    <a:pt x="18568" y="18340"/>
                    <a:pt x="17432" y="19766"/>
                  </a:cubicBezTo>
                  <a:cubicBezTo>
                    <a:pt x="16295" y="21192"/>
                    <a:pt x="14400" y="21600"/>
                    <a:pt x="13074" y="21192"/>
                  </a:cubicBezTo>
                  <a:cubicBezTo>
                    <a:pt x="11747" y="20785"/>
                    <a:pt x="10989" y="19562"/>
                    <a:pt x="10989" y="16506"/>
                  </a:cubicBezTo>
                  <a:cubicBezTo>
                    <a:pt x="10989" y="13449"/>
                    <a:pt x="11747" y="8558"/>
                    <a:pt x="13642" y="5502"/>
                  </a:cubicBezTo>
                  <a:cubicBezTo>
                    <a:pt x="15537" y="2445"/>
                    <a:pt x="18568" y="12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263649" y="4845995"/>
              <a:ext cx="184151" cy="16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5" fill="norm" stroke="1" extrusionOk="0">
                  <a:moveTo>
                    <a:pt x="0" y="11881"/>
                  </a:moveTo>
                  <a:cubicBezTo>
                    <a:pt x="745" y="12948"/>
                    <a:pt x="1490" y="14014"/>
                    <a:pt x="2483" y="14148"/>
                  </a:cubicBezTo>
                  <a:cubicBezTo>
                    <a:pt x="3476" y="14281"/>
                    <a:pt x="4717" y="13481"/>
                    <a:pt x="6083" y="12014"/>
                  </a:cubicBezTo>
                  <a:cubicBezTo>
                    <a:pt x="7448" y="10548"/>
                    <a:pt x="8938" y="8414"/>
                    <a:pt x="9807" y="6681"/>
                  </a:cubicBezTo>
                  <a:cubicBezTo>
                    <a:pt x="10676" y="4948"/>
                    <a:pt x="10924" y="3614"/>
                    <a:pt x="10676" y="2414"/>
                  </a:cubicBezTo>
                  <a:cubicBezTo>
                    <a:pt x="10428" y="1214"/>
                    <a:pt x="9683" y="148"/>
                    <a:pt x="8814" y="14"/>
                  </a:cubicBezTo>
                  <a:cubicBezTo>
                    <a:pt x="7945" y="-119"/>
                    <a:pt x="6952" y="681"/>
                    <a:pt x="5834" y="2548"/>
                  </a:cubicBezTo>
                  <a:cubicBezTo>
                    <a:pt x="4717" y="4414"/>
                    <a:pt x="3476" y="7348"/>
                    <a:pt x="3724" y="10814"/>
                  </a:cubicBezTo>
                  <a:cubicBezTo>
                    <a:pt x="3972" y="14281"/>
                    <a:pt x="5710" y="18281"/>
                    <a:pt x="8566" y="19881"/>
                  </a:cubicBezTo>
                  <a:cubicBezTo>
                    <a:pt x="11421" y="21481"/>
                    <a:pt x="15393" y="20681"/>
                    <a:pt x="17752" y="19748"/>
                  </a:cubicBezTo>
                  <a:cubicBezTo>
                    <a:pt x="20110" y="18814"/>
                    <a:pt x="20855" y="17748"/>
                    <a:pt x="21600" y="16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407182" y="4887297"/>
              <a:ext cx="154918" cy="9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829" fill="norm" stroke="1" extrusionOk="0">
                  <a:moveTo>
                    <a:pt x="10855" y="7218"/>
                  </a:moveTo>
                  <a:cubicBezTo>
                    <a:pt x="10855" y="4968"/>
                    <a:pt x="10855" y="2718"/>
                    <a:pt x="9541" y="1368"/>
                  </a:cubicBezTo>
                  <a:cubicBezTo>
                    <a:pt x="8228" y="18"/>
                    <a:pt x="5601" y="-432"/>
                    <a:pt x="3704" y="468"/>
                  </a:cubicBezTo>
                  <a:cubicBezTo>
                    <a:pt x="1806" y="1368"/>
                    <a:pt x="639" y="3618"/>
                    <a:pt x="201" y="6993"/>
                  </a:cubicBezTo>
                  <a:cubicBezTo>
                    <a:pt x="-237" y="10368"/>
                    <a:pt x="55" y="14868"/>
                    <a:pt x="931" y="17568"/>
                  </a:cubicBezTo>
                  <a:cubicBezTo>
                    <a:pt x="1806" y="20268"/>
                    <a:pt x="3266" y="21168"/>
                    <a:pt x="4579" y="20718"/>
                  </a:cubicBezTo>
                  <a:cubicBezTo>
                    <a:pt x="5893" y="20268"/>
                    <a:pt x="7060" y="18468"/>
                    <a:pt x="8228" y="16218"/>
                  </a:cubicBezTo>
                  <a:cubicBezTo>
                    <a:pt x="9395" y="13968"/>
                    <a:pt x="10563" y="11268"/>
                    <a:pt x="12022" y="11718"/>
                  </a:cubicBezTo>
                  <a:cubicBezTo>
                    <a:pt x="13482" y="12168"/>
                    <a:pt x="15233" y="15768"/>
                    <a:pt x="16839" y="17793"/>
                  </a:cubicBezTo>
                  <a:cubicBezTo>
                    <a:pt x="18444" y="19818"/>
                    <a:pt x="19904" y="20268"/>
                    <a:pt x="21363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080683" y="4584700"/>
              <a:ext cx="132382" cy="30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37" fill="norm" stroke="1" extrusionOk="0">
                  <a:moveTo>
                    <a:pt x="6514" y="0"/>
                  </a:moveTo>
                  <a:cubicBezTo>
                    <a:pt x="4800" y="1788"/>
                    <a:pt x="3086" y="3575"/>
                    <a:pt x="1886" y="6703"/>
                  </a:cubicBezTo>
                  <a:cubicBezTo>
                    <a:pt x="686" y="9832"/>
                    <a:pt x="0" y="14301"/>
                    <a:pt x="0" y="16908"/>
                  </a:cubicBezTo>
                  <a:cubicBezTo>
                    <a:pt x="0" y="19514"/>
                    <a:pt x="686" y="20259"/>
                    <a:pt x="1886" y="20706"/>
                  </a:cubicBezTo>
                  <a:cubicBezTo>
                    <a:pt x="3086" y="21153"/>
                    <a:pt x="4800" y="21302"/>
                    <a:pt x="6171" y="21079"/>
                  </a:cubicBezTo>
                  <a:cubicBezTo>
                    <a:pt x="7543" y="20855"/>
                    <a:pt x="8571" y="20259"/>
                    <a:pt x="9429" y="19366"/>
                  </a:cubicBezTo>
                  <a:cubicBezTo>
                    <a:pt x="10286" y="18472"/>
                    <a:pt x="10971" y="17280"/>
                    <a:pt x="10971" y="17057"/>
                  </a:cubicBezTo>
                  <a:cubicBezTo>
                    <a:pt x="10971" y="16833"/>
                    <a:pt x="10286" y="17578"/>
                    <a:pt x="9943" y="18323"/>
                  </a:cubicBezTo>
                  <a:cubicBezTo>
                    <a:pt x="9600" y="19068"/>
                    <a:pt x="9600" y="19812"/>
                    <a:pt x="10286" y="20408"/>
                  </a:cubicBezTo>
                  <a:cubicBezTo>
                    <a:pt x="10971" y="21004"/>
                    <a:pt x="12343" y="21451"/>
                    <a:pt x="13886" y="21526"/>
                  </a:cubicBezTo>
                  <a:cubicBezTo>
                    <a:pt x="15429" y="21600"/>
                    <a:pt x="17143" y="21302"/>
                    <a:pt x="18686" y="20706"/>
                  </a:cubicBezTo>
                  <a:cubicBezTo>
                    <a:pt x="20229" y="20110"/>
                    <a:pt x="21600" y="19217"/>
                    <a:pt x="21429" y="17950"/>
                  </a:cubicBezTo>
                  <a:cubicBezTo>
                    <a:pt x="21257" y="16684"/>
                    <a:pt x="19543" y="15046"/>
                    <a:pt x="17143" y="14301"/>
                  </a:cubicBezTo>
                  <a:cubicBezTo>
                    <a:pt x="14743" y="13556"/>
                    <a:pt x="11657" y="13705"/>
                    <a:pt x="8571" y="13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019663" y="4699000"/>
              <a:ext cx="164737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774" y="21600"/>
                  </a:moveTo>
                  <a:cubicBezTo>
                    <a:pt x="227" y="19059"/>
                    <a:pt x="-320" y="16518"/>
                    <a:pt x="227" y="14400"/>
                  </a:cubicBezTo>
                  <a:cubicBezTo>
                    <a:pt x="774" y="12282"/>
                    <a:pt x="2414" y="10588"/>
                    <a:pt x="6105" y="8259"/>
                  </a:cubicBezTo>
                  <a:cubicBezTo>
                    <a:pt x="9796" y="5929"/>
                    <a:pt x="15538" y="2965"/>
                    <a:pt x="212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475369" y="4476750"/>
              <a:ext cx="432932" cy="34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77" fill="norm" stroke="1" extrusionOk="0">
                  <a:moveTo>
                    <a:pt x="6694" y="0"/>
                  </a:moveTo>
                  <a:cubicBezTo>
                    <a:pt x="6062" y="3688"/>
                    <a:pt x="5430" y="7376"/>
                    <a:pt x="5167" y="10668"/>
                  </a:cubicBezTo>
                  <a:cubicBezTo>
                    <a:pt x="4903" y="13961"/>
                    <a:pt x="5009" y="16859"/>
                    <a:pt x="5272" y="18571"/>
                  </a:cubicBezTo>
                  <a:cubicBezTo>
                    <a:pt x="5535" y="20283"/>
                    <a:pt x="5957" y="20810"/>
                    <a:pt x="6431" y="21139"/>
                  </a:cubicBezTo>
                  <a:cubicBezTo>
                    <a:pt x="6905" y="21468"/>
                    <a:pt x="7432" y="21600"/>
                    <a:pt x="7801" y="21337"/>
                  </a:cubicBezTo>
                  <a:cubicBezTo>
                    <a:pt x="8170" y="21073"/>
                    <a:pt x="8380" y="20415"/>
                    <a:pt x="7959" y="19163"/>
                  </a:cubicBezTo>
                  <a:cubicBezTo>
                    <a:pt x="7537" y="17912"/>
                    <a:pt x="6484" y="16068"/>
                    <a:pt x="5219" y="14949"/>
                  </a:cubicBezTo>
                  <a:cubicBezTo>
                    <a:pt x="3955" y="13829"/>
                    <a:pt x="2480" y="13434"/>
                    <a:pt x="1479" y="13302"/>
                  </a:cubicBezTo>
                  <a:cubicBezTo>
                    <a:pt x="478" y="13171"/>
                    <a:pt x="-49" y="13302"/>
                    <a:pt x="4" y="13434"/>
                  </a:cubicBezTo>
                  <a:cubicBezTo>
                    <a:pt x="56" y="13566"/>
                    <a:pt x="689" y="13698"/>
                    <a:pt x="1900" y="12973"/>
                  </a:cubicBezTo>
                  <a:cubicBezTo>
                    <a:pt x="3112" y="12249"/>
                    <a:pt x="4903" y="10668"/>
                    <a:pt x="6273" y="9154"/>
                  </a:cubicBezTo>
                  <a:cubicBezTo>
                    <a:pt x="7643" y="7639"/>
                    <a:pt x="8591" y="6190"/>
                    <a:pt x="9276" y="4873"/>
                  </a:cubicBezTo>
                  <a:cubicBezTo>
                    <a:pt x="9961" y="3556"/>
                    <a:pt x="10382" y="2371"/>
                    <a:pt x="10593" y="2305"/>
                  </a:cubicBezTo>
                  <a:cubicBezTo>
                    <a:pt x="10804" y="2239"/>
                    <a:pt x="10804" y="3293"/>
                    <a:pt x="10856" y="5795"/>
                  </a:cubicBezTo>
                  <a:cubicBezTo>
                    <a:pt x="10909" y="8298"/>
                    <a:pt x="11014" y="12249"/>
                    <a:pt x="11120" y="14554"/>
                  </a:cubicBezTo>
                  <a:cubicBezTo>
                    <a:pt x="11225" y="16859"/>
                    <a:pt x="11331" y="17517"/>
                    <a:pt x="11383" y="18439"/>
                  </a:cubicBezTo>
                  <a:cubicBezTo>
                    <a:pt x="11436" y="19361"/>
                    <a:pt x="11436" y="20546"/>
                    <a:pt x="11436" y="20546"/>
                  </a:cubicBezTo>
                  <a:cubicBezTo>
                    <a:pt x="11436" y="20546"/>
                    <a:pt x="11436" y="19361"/>
                    <a:pt x="11436" y="18439"/>
                  </a:cubicBezTo>
                  <a:cubicBezTo>
                    <a:pt x="11436" y="17517"/>
                    <a:pt x="11436" y="16859"/>
                    <a:pt x="11699" y="16595"/>
                  </a:cubicBezTo>
                  <a:cubicBezTo>
                    <a:pt x="11963" y="16332"/>
                    <a:pt x="12490" y="16463"/>
                    <a:pt x="12964" y="16727"/>
                  </a:cubicBezTo>
                  <a:cubicBezTo>
                    <a:pt x="13438" y="16990"/>
                    <a:pt x="13859" y="17385"/>
                    <a:pt x="14333" y="17583"/>
                  </a:cubicBezTo>
                  <a:cubicBezTo>
                    <a:pt x="14808" y="17780"/>
                    <a:pt x="15334" y="17780"/>
                    <a:pt x="15967" y="17320"/>
                  </a:cubicBezTo>
                  <a:cubicBezTo>
                    <a:pt x="16599" y="16859"/>
                    <a:pt x="17336" y="15937"/>
                    <a:pt x="17863" y="15146"/>
                  </a:cubicBezTo>
                  <a:cubicBezTo>
                    <a:pt x="18390" y="14356"/>
                    <a:pt x="18706" y="13698"/>
                    <a:pt x="18864" y="13039"/>
                  </a:cubicBezTo>
                  <a:cubicBezTo>
                    <a:pt x="19022" y="12380"/>
                    <a:pt x="19022" y="11722"/>
                    <a:pt x="18759" y="11327"/>
                  </a:cubicBezTo>
                  <a:cubicBezTo>
                    <a:pt x="18495" y="10932"/>
                    <a:pt x="17969" y="10800"/>
                    <a:pt x="17494" y="10998"/>
                  </a:cubicBezTo>
                  <a:cubicBezTo>
                    <a:pt x="17020" y="11195"/>
                    <a:pt x="16599" y="11722"/>
                    <a:pt x="16335" y="12710"/>
                  </a:cubicBezTo>
                  <a:cubicBezTo>
                    <a:pt x="16072" y="13698"/>
                    <a:pt x="15967" y="15146"/>
                    <a:pt x="16230" y="16398"/>
                  </a:cubicBezTo>
                  <a:cubicBezTo>
                    <a:pt x="16493" y="17649"/>
                    <a:pt x="17126" y="18702"/>
                    <a:pt x="18074" y="19229"/>
                  </a:cubicBezTo>
                  <a:cubicBezTo>
                    <a:pt x="19022" y="19756"/>
                    <a:pt x="20287" y="19756"/>
                    <a:pt x="21551" y="19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073150" y="5397500"/>
              <a:ext cx="1079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4757"/>
                    <a:pt x="6776" y="9514"/>
                    <a:pt x="8894" y="12921"/>
                  </a:cubicBezTo>
                  <a:cubicBezTo>
                    <a:pt x="11012" y="16329"/>
                    <a:pt x="11859" y="18386"/>
                    <a:pt x="13765" y="19607"/>
                  </a:cubicBezTo>
                  <a:cubicBezTo>
                    <a:pt x="15671" y="20829"/>
                    <a:pt x="18635" y="212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225549" y="5509873"/>
              <a:ext cx="171451" cy="15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13048"/>
                  </a:moveTo>
                  <a:cubicBezTo>
                    <a:pt x="1333" y="13616"/>
                    <a:pt x="2667" y="14185"/>
                    <a:pt x="4533" y="13332"/>
                  </a:cubicBezTo>
                  <a:cubicBezTo>
                    <a:pt x="6400" y="12479"/>
                    <a:pt x="8800" y="10206"/>
                    <a:pt x="10267" y="8358"/>
                  </a:cubicBezTo>
                  <a:cubicBezTo>
                    <a:pt x="11733" y="6511"/>
                    <a:pt x="12267" y="5090"/>
                    <a:pt x="12533" y="3669"/>
                  </a:cubicBezTo>
                  <a:cubicBezTo>
                    <a:pt x="12800" y="2248"/>
                    <a:pt x="12800" y="827"/>
                    <a:pt x="12133" y="258"/>
                  </a:cubicBezTo>
                  <a:cubicBezTo>
                    <a:pt x="11467" y="-310"/>
                    <a:pt x="10133" y="-26"/>
                    <a:pt x="8667" y="1964"/>
                  </a:cubicBezTo>
                  <a:cubicBezTo>
                    <a:pt x="7200" y="3953"/>
                    <a:pt x="5600" y="7648"/>
                    <a:pt x="4933" y="11058"/>
                  </a:cubicBezTo>
                  <a:cubicBezTo>
                    <a:pt x="4267" y="14469"/>
                    <a:pt x="4533" y="17595"/>
                    <a:pt x="6800" y="19301"/>
                  </a:cubicBezTo>
                  <a:cubicBezTo>
                    <a:pt x="9067" y="21006"/>
                    <a:pt x="13333" y="21290"/>
                    <a:pt x="16133" y="20864"/>
                  </a:cubicBezTo>
                  <a:cubicBezTo>
                    <a:pt x="18933" y="20437"/>
                    <a:pt x="20267" y="19301"/>
                    <a:pt x="21600" y="181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426633" y="5293005"/>
              <a:ext cx="71967" cy="36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1600" y="920"/>
                  </a:moveTo>
                  <a:cubicBezTo>
                    <a:pt x="19059" y="545"/>
                    <a:pt x="16518" y="171"/>
                    <a:pt x="13341" y="46"/>
                  </a:cubicBezTo>
                  <a:cubicBezTo>
                    <a:pt x="10165" y="-79"/>
                    <a:pt x="6353" y="46"/>
                    <a:pt x="3812" y="483"/>
                  </a:cubicBezTo>
                  <a:cubicBezTo>
                    <a:pt x="1271" y="920"/>
                    <a:pt x="0" y="1669"/>
                    <a:pt x="0" y="3417"/>
                  </a:cubicBezTo>
                  <a:cubicBezTo>
                    <a:pt x="0" y="5165"/>
                    <a:pt x="1271" y="7912"/>
                    <a:pt x="3494" y="11096"/>
                  </a:cubicBezTo>
                  <a:cubicBezTo>
                    <a:pt x="5718" y="14279"/>
                    <a:pt x="8894" y="17900"/>
                    <a:pt x="12071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384299" y="5410200"/>
              <a:ext cx="1841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7876"/>
                    <a:pt x="7448" y="14152"/>
                    <a:pt x="11048" y="10552"/>
                  </a:cubicBezTo>
                  <a:cubicBezTo>
                    <a:pt x="14648" y="6952"/>
                    <a:pt x="18124" y="34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593850" y="5276850"/>
              <a:ext cx="57150" cy="35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2400" y="3471"/>
                  </a:moveTo>
                  <a:cubicBezTo>
                    <a:pt x="4000" y="2829"/>
                    <a:pt x="5600" y="2186"/>
                    <a:pt x="6400" y="1479"/>
                  </a:cubicBezTo>
                  <a:cubicBezTo>
                    <a:pt x="7200" y="771"/>
                    <a:pt x="7200" y="0"/>
                    <a:pt x="6000" y="0"/>
                  </a:cubicBezTo>
                  <a:cubicBezTo>
                    <a:pt x="4800" y="0"/>
                    <a:pt x="2400" y="771"/>
                    <a:pt x="1200" y="3150"/>
                  </a:cubicBezTo>
                  <a:cubicBezTo>
                    <a:pt x="0" y="5529"/>
                    <a:pt x="0" y="9514"/>
                    <a:pt x="0" y="12343"/>
                  </a:cubicBezTo>
                  <a:cubicBezTo>
                    <a:pt x="0" y="15171"/>
                    <a:pt x="0" y="16843"/>
                    <a:pt x="800" y="18193"/>
                  </a:cubicBezTo>
                  <a:cubicBezTo>
                    <a:pt x="1600" y="19543"/>
                    <a:pt x="3200" y="20571"/>
                    <a:pt x="6000" y="21086"/>
                  </a:cubicBezTo>
                  <a:cubicBezTo>
                    <a:pt x="8800" y="21600"/>
                    <a:pt x="12800" y="21600"/>
                    <a:pt x="15600" y="21021"/>
                  </a:cubicBezTo>
                  <a:cubicBezTo>
                    <a:pt x="18400" y="20443"/>
                    <a:pt x="20000" y="19286"/>
                    <a:pt x="21600" y="18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549399" y="5454650"/>
              <a:ext cx="107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2101033" y="5180470"/>
              <a:ext cx="318318" cy="69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0" fill="norm" stroke="1" extrusionOk="0">
                  <a:moveTo>
                    <a:pt x="9008" y="9067"/>
                  </a:moveTo>
                  <a:cubicBezTo>
                    <a:pt x="8724" y="8740"/>
                    <a:pt x="8439" y="8413"/>
                    <a:pt x="7800" y="8249"/>
                  </a:cubicBezTo>
                  <a:cubicBezTo>
                    <a:pt x="7160" y="8085"/>
                    <a:pt x="6166" y="8085"/>
                    <a:pt x="4745" y="8740"/>
                  </a:cubicBezTo>
                  <a:cubicBezTo>
                    <a:pt x="3324" y="9394"/>
                    <a:pt x="1476" y="10704"/>
                    <a:pt x="624" y="11685"/>
                  </a:cubicBezTo>
                  <a:cubicBezTo>
                    <a:pt x="-229" y="12667"/>
                    <a:pt x="-87" y="13322"/>
                    <a:pt x="339" y="13714"/>
                  </a:cubicBezTo>
                  <a:cubicBezTo>
                    <a:pt x="766" y="14107"/>
                    <a:pt x="1476" y="14238"/>
                    <a:pt x="2542" y="13976"/>
                  </a:cubicBezTo>
                  <a:cubicBezTo>
                    <a:pt x="3608" y="13714"/>
                    <a:pt x="5029" y="13060"/>
                    <a:pt x="5526" y="11882"/>
                  </a:cubicBezTo>
                  <a:cubicBezTo>
                    <a:pt x="6024" y="10704"/>
                    <a:pt x="5597" y="9002"/>
                    <a:pt x="5029" y="7234"/>
                  </a:cubicBezTo>
                  <a:cubicBezTo>
                    <a:pt x="4460" y="5467"/>
                    <a:pt x="3750" y="3634"/>
                    <a:pt x="3466" y="2554"/>
                  </a:cubicBezTo>
                  <a:cubicBezTo>
                    <a:pt x="3182" y="1474"/>
                    <a:pt x="3324" y="1147"/>
                    <a:pt x="4247" y="787"/>
                  </a:cubicBezTo>
                  <a:cubicBezTo>
                    <a:pt x="5171" y="427"/>
                    <a:pt x="6876" y="34"/>
                    <a:pt x="8653" y="2"/>
                  </a:cubicBezTo>
                  <a:cubicBezTo>
                    <a:pt x="10429" y="-31"/>
                    <a:pt x="12276" y="296"/>
                    <a:pt x="13129" y="1409"/>
                  </a:cubicBezTo>
                  <a:cubicBezTo>
                    <a:pt x="13982" y="2522"/>
                    <a:pt x="13839" y="4420"/>
                    <a:pt x="12987" y="6514"/>
                  </a:cubicBezTo>
                  <a:cubicBezTo>
                    <a:pt x="12134" y="8609"/>
                    <a:pt x="10571" y="10900"/>
                    <a:pt x="9363" y="12929"/>
                  </a:cubicBezTo>
                  <a:cubicBezTo>
                    <a:pt x="8155" y="14958"/>
                    <a:pt x="7303" y="16725"/>
                    <a:pt x="7374" y="18100"/>
                  </a:cubicBezTo>
                  <a:cubicBezTo>
                    <a:pt x="7445" y="19474"/>
                    <a:pt x="8439" y="20456"/>
                    <a:pt x="9505" y="20980"/>
                  </a:cubicBezTo>
                  <a:cubicBezTo>
                    <a:pt x="10571" y="21504"/>
                    <a:pt x="11708" y="21569"/>
                    <a:pt x="12489" y="21471"/>
                  </a:cubicBezTo>
                  <a:cubicBezTo>
                    <a:pt x="13271" y="21373"/>
                    <a:pt x="13697" y="21111"/>
                    <a:pt x="13910" y="20620"/>
                  </a:cubicBezTo>
                  <a:cubicBezTo>
                    <a:pt x="14124" y="20129"/>
                    <a:pt x="14124" y="19409"/>
                    <a:pt x="13982" y="18885"/>
                  </a:cubicBezTo>
                  <a:cubicBezTo>
                    <a:pt x="13839" y="18362"/>
                    <a:pt x="13555" y="18034"/>
                    <a:pt x="12916" y="17642"/>
                  </a:cubicBezTo>
                  <a:cubicBezTo>
                    <a:pt x="12276" y="17249"/>
                    <a:pt x="11282" y="16791"/>
                    <a:pt x="12632" y="16038"/>
                  </a:cubicBezTo>
                  <a:cubicBezTo>
                    <a:pt x="13982" y="15285"/>
                    <a:pt x="17676" y="14238"/>
                    <a:pt x="21371" y="13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677583" y="5226991"/>
              <a:ext cx="259465" cy="322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62" fill="norm" stroke="1" extrusionOk="0">
                  <a:moveTo>
                    <a:pt x="2787" y="6250"/>
                  </a:moveTo>
                  <a:cubicBezTo>
                    <a:pt x="1394" y="6390"/>
                    <a:pt x="0" y="6530"/>
                    <a:pt x="0" y="6320"/>
                  </a:cubicBezTo>
                  <a:cubicBezTo>
                    <a:pt x="0" y="6109"/>
                    <a:pt x="1394" y="5548"/>
                    <a:pt x="4268" y="4637"/>
                  </a:cubicBezTo>
                  <a:cubicBezTo>
                    <a:pt x="7142" y="3725"/>
                    <a:pt x="11497" y="2463"/>
                    <a:pt x="14110" y="1761"/>
                  </a:cubicBezTo>
                  <a:cubicBezTo>
                    <a:pt x="16723" y="1060"/>
                    <a:pt x="17594" y="920"/>
                    <a:pt x="18639" y="639"/>
                  </a:cubicBezTo>
                  <a:cubicBezTo>
                    <a:pt x="19684" y="359"/>
                    <a:pt x="20903" y="-62"/>
                    <a:pt x="21252" y="8"/>
                  </a:cubicBezTo>
                  <a:cubicBezTo>
                    <a:pt x="21600" y="78"/>
                    <a:pt x="21077" y="639"/>
                    <a:pt x="19248" y="2322"/>
                  </a:cubicBezTo>
                  <a:cubicBezTo>
                    <a:pt x="17419" y="4006"/>
                    <a:pt x="14284" y="6811"/>
                    <a:pt x="11497" y="9826"/>
                  </a:cubicBezTo>
                  <a:cubicBezTo>
                    <a:pt x="8710" y="12842"/>
                    <a:pt x="6271" y="16068"/>
                    <a:pt x="4877" y="18102"/>
                  </a:cubicBezTo>
                  <a:cubicBezTo>
                    <a:pt x="3484" y="20135"/>
                    <a:pt x="3135" y="20977"/>
                    <a:pt x="3397" y="21257"/>
                  </a:cubicBezTo>
                  <a:cubicBezTo>
                    <a:pt x="3658" y="21538"/>
                    <a:pt x="4529" y="21257"/>
                    <a:pt x="7490" y="20416"/>
                  </a:cubicBezTo>
                  <a:cubicBezTo>
                    <a:pt x="10452" y="19574"/>
                    <a:pt x="15503" y="18172"/>
                    <a:pt x="20555" y="16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956847" y="5410200"/>
              <a:ext cx="116554" cy="13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045" fill="norm" stroke="1" extrusionOk="0">
                  <a:moveTo>
                    <a:pt x="13139" y="0"/>
                  </a:moveTo>
                  <a:cubicBezTo>
                    <a:pt x="11596" y="5400"/>
                    <a:pt x="10053" y="10800"/>
                    <a:pt x="8703" y="14175"/>
                  </a:cubicBezTo>
                  <a:cubicBezTo>
                    <a:pt x="7353" y="17550"/>
                    <a:pt x="6196" y="18900"/>
                    <a:pt x="4653" y="19912"/>
                  </a:cubicBezTo>
                  <a:cubicBezTo>
                    <a:pt x="3110" y="20925"/>
                    <a:pt x="1182" y="21600"/>
                    <a:pt x="410" y="20419"/>
                  </a:cubicBezTo>
                  <a:cubicBezTo>
                    <a:pt x="-361" y="19237"/>
                    <a:pt x="25" y="16200"/>
                    <a:pt x="989" y="14175"/>
                  </a:cubicBezTo>
                  <a:cubicBezTo>
                    <a:pt x="1953" y="12150"/>
                    <a:pt x="3496" y="11137"/>
                    <a:pt x="6968" y="11306"/>
                  </a:cubicBezTo>
                  <a:cubicBezTo>
                    <a:pt x="10439" y="11475"/>
                    <a:pt x="15839" y="12825"/>
                    <a:pt x="21239" y="14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3130550" y="5340350"/>
              <a:ext cx="381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917"/>
                    <a:pt x="9600" y="9834"/>
                    <a:pt x="6000" y="13434"/>
                  </a:cubicBezTo>
                  <a:cubicBezTo>
                    <a:pt x="2400" y="17034"/>
                    <a:pt x="1200" y="193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162300" y="5487311"/>
              <a:ext cx="190500" cy="11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3248"/>
                  </a:moveTo>
                  <a:cubicBezTo>
                    <a:pt x="960" y="2111"/>
                    <a:pt x="1920" y="974"/>
                    <a:pt x="3000" y="405"/>
                  </a:cubicBezTo>
                  <a:cubicBezTo>
                    <a:pt x="4080" y="-163"/>
                    <a:pt x="5280" y="-163"/>
                    <a:pt x="6240" y="595"/>
                  </a:cubicBezTo>
                  <a:cubicBezTo>
                    <a:pt x="7200" y="1353"/>
                    <a:pt x="7920" y="2869"/>
                    <a:pt x="7560" y="5521"/>
                  </a:cubicBezTo>
                  <a:cubicBezTo>
                    <a:pt x="7200" y="8174"/>
                    <a:pt x="5760" y="11963"/>
                    <a:pt x="4800" y="14805"/>
                  </a:cubicBezTo>
                  <a:cubicBezTo>
                    <a:pt x="3840" y="17648"/>
                    <a:pt x="3360" y="19542"/>
                    <a:pt x="3840" y="20490"/>
                  </a:cubicBezTo>
                  <a:cubicBezTo>
                    <a:pt x="4320" y="21437"/>
                    <a:pt x="5760" y="21437"/>
                    <a:pt x="8880" y="19542"/>
                  </a:cubicBezTo>
                  <a:cubicBezTo>
                    <a:pt x="12000" y="17648"/>
                    <a:pt x="16800" y="13858"/>
                    <a:pt x="21600" y="10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867150" y="488950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854450" y="4991100"/>
              <a:ext cx="177800" cy="7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5" fill="norm" stroke="1" extrusionOk="0">
                  <a:moveTo>
                    <a:pt x="0" y="18000"/>
                  </a:moveTo>
                  <a:cubicBezTo>
                    <a:pt x="1029" y="19800"/>
                    <a:pt x="2057" y="21600"/>
                    <a:pt x="5657" y="18600"/>
                  </a:cubicBezTo>
                  <a:cubicBezTo>
                    <a:pt x="9257" y="15600"/>
                    <a:pt x="15429" y="7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4248150" y="4705350"/>
              <a:ext cx="571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3771"/>
                    <a:pt x="3200" y="7543"/>
                    <a:pt x="5200" y="10629"/>
                  </a:cubicBezTo>
                  <a:cubicBezTo>
                    <a:pt x="7200" y="13714"/>
                    <a:pt x="9600" y="16114"/>
                    <a:pt x="11600" y="17743"/>
                  </a:cubicBezTo>
                  <a:cubicBezTo>
                    <a:pt x="13600" y="19371"/>
                    <a:pt x="15200" y="20229"/>
                    <a:pt x="16800" y="20743"/>
                  </a:cubicBezTo>
                  <a:cubicBezTo>
                    <a:pt x="18400" y="21257"/>
                    <a:pt x="20000" y="214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92100" y="6673850"/>
              <a:ext cx="3111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7" y="18000"/>
                    <a:pt x="7935" y="14400"/>
                    <a:pt x="11535" y="10800"/>
                  </a:cubicBezTo>
                  <a:cubicBezTo>
                    <a:pt x="15135" y="7200"/>
                    <a:pt x="1836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342900" y="6718300"/>
              <a:ext cx="273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8000"/>
                    <a:pt x="10381" y="14400"/>
                    <a:pt x="13981" y="10800"/>
                  </a:cubicBezTo>
                  <a:cubicBezTo>
                    <a:pt x="17581" y="7200"/>
                    <a:pt x="1959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584200" y="6572250"/>
              <a:ext cx="11250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0" y="0"/>
                  </a:moveTo>
                  <a:cubicBezTo>
                    <a:pt x="6171" y="400"/>
                    <a:pt x="12343" y="800"/>
                    <a:pt x="16200" y="2300"/>
                  </a:cubicBezTo>
                  <a:cubicBezTo>
                    <a:pt x="20057" y="3800"/>
                    <a:pt x="21600" y="6400"/>
                    <a:pt x="19671" y="9800"/>
                  </a:cubicBezTo>
                  <a:cubicBezTo>
                    <a:pt x="17743" y="13200"/>
                    <a:pt x="12343" y="17400"/>
                    <a:pt x="69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991450" y="6213388"/>
              <a:ext cx="215050" cy="50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79" fill="norm" stroke="1" extrusionOk="0">
                  <a:moveTo>
                    <a:pt x="8809" y="7099"/>
                  </a:moveTo>
                  <a:cubicBezTo>
                    <a:pt x="7750" y="9777"/>
                    <a:pt x="6691" y="12455"/>
                    <a:pt x="5421" y="14686"/>
                  </a:cubicBezTo>
                  <a:cubicBezTo>
                    <a:pt x="4150" y="16918"/>
                    <a:pt x="2668" y="18703"/>
                    <a:pt x="1715" y="19863"/>
                  </a:cubicBezTo>
                  <a:cubicBezTo>
                    <a:pt x="762" y="21023"/>
                    <a:pt x="339" y="21559"/>
                    <a:pt x="127" y="21470"/>
                  </a:cubicBezTo>
                  <a:cubicBezTo>
                    <a:pt x="-85" y="21380"/>
                    <a:pt x="-85" y="20666"/>
                    <a:pt x="550" y="18614"/>
                  </a:cubicBezTo>
                  <a:cubicBezTo>
                    <a:pt x="1186" y="16561"/>
                    <a:pt x="2456" y="13169"/>
                    <a:pt x="3833" y="10223"/>
                  </a:cubicBezTo>
                  <a:cubicBezTo>
                    <a:pt x="5209" y="7278"/>
                    <a:pt x="6691" y="4779"/>
                    <a:pt x="7750" y="3306"/>
                  </a:cubicBezTo>
                  <a:cubicBezTo>
                    <a:pt x="8809" y="1833"/>
                    <a:pt x="9444" y="1387"/>
                    <a:pt x="10080" y="941"/>
                  </a:cubicBezTo>
                  <a:cubicBezTo>
                    <a:pt x="10715" y="495"/>
                    <a:pt x="11350" y="48"/>
                    <a:pt x="12091" y="4"/>
                  </a:cubicBezTo>
                  <a:cubicBezTo>
                    <a:pt x="12833" y="-41"/>
                    <a:pt x="13680" y="316"/>
                    <a:pt x="14315" y="1476"/>
                  </a:cubicBezTo>
                  <a:cubicBezTo>
                    <a:pt x="14950" y="2637"/>
                    <a:pt x="15374" y="4600"/>
                    <a:pt x="15903" y="6966"/>
                  </a:cubicBezTo>
                  <a:cubicBezTo>
                    <a:pt x="16433" y="9331"/>
                    <a:pt x="17068" y="12098"/>
                    <a:pt x="18021" y="14061"/>
                  </a:cubicBezTo>
                  <a:cubicBezTo>
                    <a:pt x="18974" y="16025"/>
                    <a:pt x="20244" y="17185"/>
                    <a:pt x="21515" y="18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028700" y="6508750"/>
              <a:ext cx="107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21600"/>
                  </a:moveTo>
                  <a:cubicBezTo>
                    <a:pt x="2541" y="20160"/>
                    <a:pt x="0" y="18720"/>
                    <a:pt x="0" y="16560"/>
                  </a:cubicBezTo>
                  <a:cubicBezTo>
                    <a:pt x="0" y="14400"/>
                    <a:pt x="2541" y="11520"/>
                    <a:pt x="6565" y="8640"/>
                  </a:cubicBezTo>
                  <a:cubicBezTo>
                    <a:pt x="10588" y="5760"/>
                    <a:pt x="1609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1244600" y="6432550"/>
              <a:ext cx="133350" cy="15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700"/>
                  </a:moveTo>
                  <a:cubicBezTo>
                    <a:pt x="4114" y="6600"/>
                    <a:pt x="8229" y="10500"/>
                    <a:pt x="10629" y="13350"/>
                  </a:cubicBezTo>
                  <a:cubicBezTo>
                    <a:pt x="13029" y="16200"/>
                    <a:pt x="13714" y="18000"/>
                    <a:pt x="13371" y="19350"/>
                  </a:cubicBezTo>
                  <a:cubicBezTo>
                    <a:pt x="13029" y="20700"/>
                    <a:pt x="11657" y="21600"/>
                    <a:pt x="10457" y="21450"/>
                  </a:cubicBezTo>
                  <a:cubicBezTo>
                    <a:pt x="9257" y="21300"/>
                    <a:pt x="8229" y="20100"/>
                    <a:pt x="7543" y="17850"/>
                  </a:cubicBezTo>
                  <a:cubicBezTo>
                    <a:pt x="6857" y="15600"/>
                    <a:pt x="6514" y="12300"/>
                    <a:pt x="7543" y="9150"/>
                  </a:cubicBezTo>
                  <a:cubicBezTo>
                    <a:pt x="8571" y="6000"/>
                    <a:pt x="10971" y="3000"/>
                    <a:pt x="13543" y="1500"/>
                  </a:cubicBezTo>
                  <a:cubicBezTo>
                    <a:pt x="16114" y="0"/>
                    <a:pt x="188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1409700" y="6396337"/>
              <a:ext cx="336550" cy="15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1839"/>
                  </a:moveTo>
                  <a:cubicBezTo>
                    <a:pt x="2445" y="9247"/>
                    <a:pt x="4891" y="6655"/>
                    <a:pt x="6181" y="4639"/>
                  </a:cubicBezTo>
                  <a:cubicBezTo>
                    <a:pt x="7472" y="2623"/>
                    <a:pt x="7608" y="1183"/>
                    <a:pt x="7336" y="463"/>
                  </a:cubicBezTo>
                  <a:cubicBezTo>
                    <a:pt x="7064" y="-257"/>
                    <a:pt x="6385" y="-257"/>
                    <a:pt x="5230" y="1327"/>
                  </a:cubicBezTo>
                  <a:cubicBezTo>
                    <a:pt x="4075" y="2911"/>
                    <a:pt x="2445" y="6079"/>
                    <a:pt x="1494" y="9103"/>
                  </a:cubicBezTo>
                  <a:cubicBezTo>
                    <a:pt x="543" y="12127"/>
                    <a:pt x="272" y="15007"/>
                    <a:pt x="1494" y="17311"/>
                  </a:cubicBezTo>
                  <a:cubicBezTo>
                    <a:pt x="2717" y="19615"/>
                    <a:pt x="5434" y="21343"/>
                    <a:pt x="7743" y="20767"/>
                  </a:cubicBezTo>
                  <a:cubicBezTo>
                    <a:pt x="10053" y="20191"/>
                    <a:pt x="11955" y="17311"/>
                    <a:pt x="13042" y="14863"/>
                  </a:cubicBezTo>
                  <a:cubicBezTo>
                    <a:pt x="14128" y="12415"/>
                    <a:pt x="14400" y="10399"/>
                    <a:pt x="13992" y="9247"/>
                  </a:cubicBezTo>
                  <a:cubicBezTo>
                    <a:pt x="13585" y="8095"/>
                    <a:pt x="12498" y="7807"/>
                    <a:pt x="11683" y="8239"/>
                  </a:cubicBezTo>
                  <a:cubicBezTo>
                    <a:pt x="10868" y="8671"/>
                    <a:pt x="10325" y="9823"/>
                    <a:pt x="9985" y="11119"/>
                  </a:cubicBezTo>
                  <a:cubicBezTo>
                    <a:pt x="9645" y="12415"/>
                    <a:pt x="9509" y="13855"/>
                    <a:pt x="9509" y="15295"/>
                  </a:cubicBezTo>
                  <a:cubicBezTo>
                    <a:pt x="9509" y="16735"/>
                    <a:pt x="9645" y="18175"/>
                    <a:pt x="10053" y="19183"/>
                  </a:cubicBezTo>
                  <a:cubicBezTo>
                    <a:pt x="10460" y="20191"/>
                    <a:pt x="11140" y="20767"/>
                    <a:pt x="11819" y="20911"/>
                  </a:cubicBezTo>
                  <a:cubicBezTo>
                    <a:pt x="12498" y="21055"/>
                    <a:pt x="13177" y="20767"/>
                    <a:pt x="13721" y="20047"/>
                  </a:cubicBezTo>
                  <a:cubicBezTo>
                    <a:pt x="14264" y="19327"/>
                    <a:pt x="14672" y="18175"/>
                    <a:pt x="15011" y="16879"/>
                  </a:cubicBezTo>
                  <a:cubicBezTo>
                    <a:pt x="15351" y="15583"/>
                    <a:pt x="15623" y="14143"/>
                    <a:pt x="15826" y="14143"/>
                  </a:cubicBezTo>
                  <a:cubicBezTo>
                    <a:pt x="16030" y="14143"/>
                    <a:pt x="16166" y="15583"/>
                    <a:pt x="16981" y="16879"/>
                  </a:cubicBezTo>
                  <a:cubicBezTo>
                    <a:pt x="17796" y="18175"/>
                    <a:pt x="19291" y="19327"/>
                    <a:pt x="20174" y="20047"/>
                  </a:cubicBezTo>
                  <a:cubicBezTo>
                    <a:pt x="21057" y="20767"/>
                    <a:pt x="21328" y="21055"/>
                    <a:pt x="21600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2102700" y="6102350"/>
              <a:ext cx="148635" cy="38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24" fill="norm" stroke="1" extrusionOk="0">
                  <a:moveTo>
                    <a:pt x="5354" y="0"/>
                  </a:moveTo>
                  <a:cubicBezTo>
                    <a:pt x="3529" y="4629"/>
                    <a:pt x="1703" y="9257"/>
                    <a:pt x="791" y="12580"/>
                  </a:cubicBezTo>
                  <a:cubicBezTo>
                    <a:pt x="-122" y="15903"/>
                    <a:pt x="-122" y="17921"/>
                    <a:pt x="182" y="19226"/>
                  </a:cubicBezTo>
                  <a:cubicBezTo>
                    <a:pt x="486" y="20532"/>
                    <a:pt x="1095" y="21125"/>
                    <a:pt x="2008" y="21244"/>
                  </a:cubicBezTo>
                  <a:cubicBezTo>
                    <a:pt x="2920" y="21363"/>
                    <a:pt x="4137" y="21007"/>
                    <a:pt x="5506" y="20057"/>
                  </a:cubicBezTo>
                  <a:cubicBezTo>
                    <a:pt x="6875" y="19108"/>
                    <a:pt x="8396" y="17565"/>
                    <a:pt x="9157" y="16378"/>
                  </a:cubicBezTo>
                  <a:cubicBezTo>
                    <a:pt x="9917" y="15191"/>
                    <a:pt x="9917" y="14360"/>
                    <a:pt x="9461" y="14182"/>
                  </a:cubicBezTo>
                  <a:cubicBezTo>
                    <a:pt x="9005" y="14004"/>
                    <a:pt x="8092" y="14479"/>
                    <a:pt x="7332" y="15369"/>
                  </a:cubicBezTo>
                  <a:cubicBezTo>
                    <a:pt x="6571" y="16259"/>
                    <a:pt x="5963" y="17565"/>
                    <a:pt x="6571" y="18633"/>
                  </a:cubicBezTo>
                  <a:cubicBezTo>
                    <a:pt x="7179" y="19701"/>
                    <a:pt x="9005" y="20532"/>
                    <a:pt x="10830" y="21007"/>
                  </a:cubicBezTo>
                  <a:cubicBezTo>
                    <a:pt x="12655" y="21481"/>
                    <a:pt x="14481" y="21600"/>
                    <a:pt x="16154" y="21481"/>
                  </a:cubicBezTo>
                  <a:cubicBezTo>
                    <a:pt x="17827" y="21363"/>
                    <a:pt x="19348" y="21007"/>
                    <a:pt x="20261" y="20413"/>
                  </a:cubicBezTo>
                  <a:cubicBezTo>
                    <a:pt x="21174" y="19820"/>
                    <a:pt x="21478" y="18989"/>
                    <a:pt x="21326" y="18218"/>
                  </a:cubicBezTo>
                  <a:cubicBezTo>
                    <a:pt x="21174" y="17446"/>
                    <a:pt x="20565" y="16734"/>
                    <a:pt x="19044" y="16081"/>
                  </a:cubicBezTo>
                  <a:cubicBezTo>
                    <a:pt x="17523" y="15429"/>
                    <a:pt x="15089" y="14835"/>
                    <a:pt x="13112" y="14657"/>
                  </a:cubicBezTo>
                  <a:cubicBezTo>
                    <a:pt x="11134" y="14479"/>
                    <a:pt x="9613" y="14716"/>
                    <a:pt x="8853" y="15132"/>
                  </a:cubicBezTo>
                  <a:cubicBezTo>
                    <a:pt x="8092" y="15547"/>
                    <a:pt x="8092" y="16141"/>
                    <a:pt x="8092" y="16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2057400" y="6242050"/>
              <a:ext cx="1714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5300"/>
                    <a:pt x="8533" y="9000"/>
                    <a:pt x="12133" y="5400"/>
                  </a:cubicBezTo>
                  <a:cubicBezTo>
                    <a:pt x="15733" y="1800"/>
                    <a:pt x="18667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2533650" y="6262750"/>
              <a:ext cx="165100" cy="204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3134"/>
                  </a:moveTo>
                  <a:cubicBezTo>
                    <a:pt x="277" y="2032"/>
                    <a:pt x="554" y="930"/>
                    <a:pt x="1523" y="379"/>
                  </a:cubicBezTo>
                  <a:cubicBezTo>
                    <a:pt x="2492" y="-172"/>
                    <a:pt x="4154" y="-172"/>
                    <a:pt x="6231" y="710"/>
                  </a:cubicBezTo>
                  <a:cubicBezTo>
                    <a:pt x="8308" y="1591"/>
                    <a:pt x="10800" y="3355"/>
                    <a:pt x="12185" y="6661"/>
                  </a:cubicBezTo>
                  <a:cubicBezTo>
                    <a:pt x="13569" y="9967"/>
                    <a:pt x="13846" y="14816"/>
                    <a:pt x="13154" y="17681"/>
                  </a:cubicBezTo>
                  <a:cubicBezTo>
                    <a:pt x="12462" y="20546"/>
                    <a:pt x="10800" y="21428"/>
                    <a:pt x="9692" y="21318"/>
                  </a:cubicBezTo>
                  <a:cubicBezTo>
                    <a:pt x="8585" y="21208"/>
                    <a:pt x="8031" y="20106"/>
                    <a:pt x="7892" y="17681"/>
                  </a:cubicBezTo>
                  <a:cubicBezTo>
                    <a:pt x="7754" y="15257"/>
                    <a:pt x="8031" y="11510"/>
                    <a:pt x="10385" y="8644"/>
                  </a:cubicBezTo>
                  <a:cubicBezTo>
                    <a:pt x="12738" y="5779"/>
                    <a:pt x="17169" y="3795"/>
                    <a:pt x="21600" y="1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2755900" y="6280150"/>
              <a:ext cx="12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794000" y="6216650"/>
              <a:ext cx="381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849931" y="6249924"/>
              <a:ext cx="114726" cy="40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80" fill="norm" stroke="1" extrusionOk="0">
                  <a:moveTo>
                    <a:pt x="17898" y="2972"/>
                  </a:moveTo>
                  <a:cubicBezTo>
                    <a:pt x="15149" y="1955"/>
                    <a:pt x="12400" y="937"/>
                    <a:pt x="9848" y="428"/>
                  </a:cubicBezTo>
                  <a:cubicBezTo>
                    <a:pt x="7295" y="-81"/>
                    <a:pt x="4938" y="-81"/>
                    <a:pt x="3171" y="145"/>
                  </a:cubicBezTo>
                  <a:cubicBezTo>
                    <a:pt x="1404" y="371"/>
                    <a:pt x="226" y="824"/>
                    <a:pt x="29" y="1615"/>
                  </a:cubicBezTo>
                  <a:cubicBezTo>
                    <a:pt x="-167" y="2407"/>
                    <a:pt x="618" y="3538"/>
                    <a:pt x="2189" y="4160"/>
                  </a:cubicBezTo>
                  <a:cubicBezTo>
                    <a:pt x="3760" y="4782"/>
                    <a:pt x="6117" y="4895"/>
                    <a:pt x="8866" y="4725"/>
                  </a:cubicBezTo>
                  <a:cubicBezTo>
                    <a:pt x="11615" y="4556"/>
                    <a:pt x="14757" y="4103"/>
                    <a:pt x="16328" y="4329"/>
                  </a:cubicBezTo>
                  <a:cubicBezTo>
                    <a:pt x="17898" y="4556"/>
                    <a:pt x="17898" y="5460"/>
                    <a:pt x="18488" y="7609"/>
                  </a:cubicBezTo>
                  <a:cubicBezTo>
                    <a:pt x="19077" y="9758"/>
                    <a:pt x="20255" y="13150"/>
                    <a:pt x="20844" y="15356"/>
                  </a:cubicBezTo>
                  <a:cubicBezTo>
                    <a:pt x="21433" y="17561"/>
                    <a:pt x="21433" y="18579"/>
                    <a:pt x="20844" y="19427"/>
                  </a:cubicBezTo>
                  <a:cubicBezTo>
                    <a:pt x="20255" y="20275"/>
                    <a:pt x="19077" y="20954"/>
                    <a:pt x="17309" y="21236"/>
                  </a:cubicBezTo>
                  <a:cubicBezTo>
                    <a:pt x="15542" y="21519"/>
                    <a:pt x="13186" y="21406"/>
                    <a:pt x="10829" y="20727"/>
                  </a:cubicBezTo>
                  <a:cubicBezTo>
                    <a:pt x="8473" y="20049"/>
                    <a:pt x="6117" y="18805"/>
                    <a:pt x="4938" y="17448"/>
                  </a:cubicBezTo>
                  <a:cubicBezTo>
                    <a:pt x="3760" y="16091"/>
                    <a:pt x="3760" y="14621"/>
                    <a:pt x="3760" y="13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3011752" y="6076950"/>
              <a:ext cx="125712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9251" y="0"/>
                  </a:moveTo>
                  <a:cubicBezTo>
                    <a:pt x="9605" y="4211"/>
                    <a:pt x="9959" y="8423"/>
                    <a:pt x="9605" y="11275"/>
                  </a:cubicBezTo>
                  <a:cubicBezTo>
                    <a:pt x="9251" y="14128"/>
                    <a:pt x="8188" y="15623"/>
                    <a:pt x="6418" y="16845"/>
                  </a:cubicBezTo>
                  <a:cubicBezTo>
                    <a:pt x="4647" y="18068"/>
                    <a:pt x="2169" y="19019"/>
                    <a:pt x="929" y="19019"/>
                  </a:cubicBezTo>
                  <a:cubicBezTo>
                    <a:pt x="-310" y="19019"/>
                    <a:pt x="-310" y="18068"/>
                    <a:pt x="929" y="16913"/>
                  </a:cubicBezTo>
                  <a:cubicBezTo>
                    <a:pt x="2169" y="15758"/>
                    <a:pt x="4647" y="14400"/>
                    <a:pt x="6772" y="13585"/>
                  </a:cubicBezTo>
                  <a:cubicBezTo>
                    <a:pt x="8897" y="12770"/>
                    <a:pt x="10667" y="12498"/>
                    <a:pt x="12438" y="12498"/>
                  </a:cubicBezTo>
                  <a:cubicBezTo>
                    <a:pt x="14208" y="12498"/>
                    <a:pt x="15979" y="12770"/>
                    <a:pt x="17572" y="13517"/>
                  </a:cubicBezTo>
                  <a:cubicBezTo>
                    <a:pt x="19165" y="14264"/>
                    <a:pt x="20582" y="15487"/>
                    <a:pt x="20936" y="16913"/>
                  </a:cubicBezTo>
                  <a:cubicBezTo>
                    <a:pt x="21290" y="18340"/>
                    <a:pt x="20582" y="19970"/>
                    <a:pt x="198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245114" y="6013449"/>
              <a:ext cx="50537" cy="31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77" fill="norm" stroke="1" extrusionOk="0">
                  <a:moveTo>
                    <a:pt x="2588" y="0"/>
                  </a:moveTo>
                  <a:cubicBezTo>
                    <a:pt x="1688" y="3624"/>
                    <a:pt x="788" y="7248"/>
                    <a:pt x="338" y="10220"/>
                  </a:cubicBezTo>
                  <a:cubicBezTo>
                    <a:pt x="-112" y="13192"/>
                    <a:pt x="-112" y="15511"/>
                    <a:pt x="338" y="17106"/>
                  </a:cubicBezTo>
                  <a:cubicBezTo>
                    <a:pt x="788" y="18701"/>
                    <a:pt x="1688" y="19570"/>
                    <a:pt x="3938" y="20295"/>
                  </a:cubicBezTo>
                  <a:cubicBezTo>
                    <a:pt x="6188" y="21020"/>
                    <a:pt x="9788" y="21600"/>
                    <a:pt x="12938" y="21455"/>
                  </a:cubicBezTo>
                  <a:cubicBezTo>
                    <a:pt x="16088" y="21310"/>
                    <a:pt x="18788" y="20440"/>
                    <a:pt x="21488" y="195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181078" y="6203950"/>
              <a:ext cx="197122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6234" y="21600"/>
                  </a:moveTo>
                  <a:cubicBezTo>
                    <a:pt x="4855" y="20400"/>
                    <a:pt x="3477" y="19200"/>
                    <a:pt x="2213" y="18600"/>
                  </a:cubicBezTo>
                  <a:cubicBezTo>
                    <a:pt x="949" y="18000"/>
                    <a:pt x="-200" y="18000"/>
                    <a:pt x="30" y="16800"/>
                  </a:cubicBezTo>
                  <a:cubicBezTo>
                    <a:pt x="260" y="15600"/>
                    <a:pt x="1868" y="13200"/>
                    <a:pt x="5660" y="10200"/>
                  </a:cubicBezTo>
                  <a:cubicBezTo>
                    <a:pt x="9451" y="7200"/>
                    <a:pt x="15426" y="3600"/>
                    <a:pt x="214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989275" y="6671733"/>
              <a:ext cx="296725" cy="52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44" fill="norm" stroke="1" extrusionOk="0">
                  <a:moveTo>
                    <a:pt x="6769" y="9936"/>
                  </a:moveTo>
                  <a:cubicBezTo>
                    <a:pt x="5084" y="10196"/>
                    <a:pt x="3398" y="10455"/>
                    <a:pt x="2173" y="11146"/>
                  </a:cubicBezTo>
                  <a:cubicBezTo>
                    <a:pt x="947" y="11837"/>
                    <a:pt x="181" y="12960"/>
                    <a:pt x="28" y="13911"/>
                  </a:cubicBezTo>
                  <a:cubicBezTo>
                    <a:pt x="-125" y="14861"/>
                    <a:pt x="335" y="15639"/>
                    <a:pt x="1637" y="15984"/>
                  </a:cubicBezTo>
                  <a:cubicBezTo>
                    <a:pt x="2939" y="16330"/>
                    <a:pt x="5084" y="16244"/>
                    <a:pt x="6615" y="15250"/>
                  </a:cubicBezTo>
                  <a:cubicBezTo>
                    <a:pt x="8147" y="14256"/>
                    <a:pt x="9066" y="12356"/>
                    <a:pt x="8684" y="10498"/>
                  </a:cubicBezTo>
                  <a:cubicBezTo>
                    <a:pt x="8301" y="8640"/>
                    <a:pt x="6615" y="6826"/>
                    <a:pt x="5543" y="5746"/>
                  </a:cubicBezTo>
                  <a:cubicBezTo>
                    <a:pt x="4471" y="4666"/>
                    <a:pt x="4011" y="4320"/>
                    <a:pt x="3705" y="3888"/>
                  </a:cubicBezTo>
                  <a:cubicBezTo>
                    <a:pt x="3398" y="3456"/>
                    <a:pt x="3245" y="2938"/>
                    <a:pt x="3781" y="2592"/>
                  </a:cubicBezTo>
                  <a:cubicBezTo>
                    <a:pt x="4318" y="2247"/>
                    <a:pt x="5543" y="2074"/>
                    <a:pt x="7458" y="1685"/>
                  </a:cubicBezTo>
                  <a:cubicBezTo>
                    <a:pt x="9373" y="1296"/>
                    <a:pt x="11977" y="692"/>
                    <a:pt x="13662" y="346"/>
                  </a:cubicBezTo>
                  <a:cubicBezTo>
                    <a:pt x="15347" y="0"/>
                    <a:pt x="16113" y="-86"/>
                    <a:pt x="16343" y="87"/>
                  </a:cubicBezTo>
                  <a:cubicBezTo>
                    <a:pt x="16573" y="260"/>
                    <a:pt x="16266" y="692"/>
                    <a:pt x="15347" y="2290"/>
                  </a:cubicBezTo>
                  <a:cubicBezTo>
                    <a:pt x="14428" y="3888"/>
                    <a:pt x="12896" y="6653"/>
                    <a:pt x="11824" y="9591"/>
                  </a:cubicBezTo>
                  <a:cubicBezTo>
                    <a:pt x="10752" y="12528"/>
                    <a:pt x="10139" y="15639"/>
                    <a:pt x="9832" y="17410"/>
                  </a:cubicBezTo>
                  <a:cubicBezTo>
                    <a:pt x="9526" y="19181"/>
                    <a:pt x="9526" y="19613"/>
                    <a:pt x="9603" y="20045"/>
                  </a:cubicBezTo>
                  <a:cubicBezTo>
                    <a:pt x="9679" y="20477"/>
                    <a:pt x="9832" y="20909"/>
                    <a:pt x="10292" y="21168"/>
                  </a:cubicBezTo>
                  <a:cubicBezTo>
                    <a:pt x="10752" y="21428"/>
                    <a:pt x="11518" y="21514"/>
                    <a:pt x="12130" y="21384"/>
                  </a:cubicBezTo>
                  <a:cubicBezTo>
                    <a:pt x="12743" y="21255"/>
                    <a:pt x="13203" y="20909"/>
                    <a:pt x="13509" y="20218"/>
                  </a:cubicBezTo>
                  <a:cubicBezTo>
                    <a:pt x="13815" y="19527"/>
                    <a:pt x="13969" y="18490"/>
                    <a:pt x="13815" y="17712"/>
                  </a:cubicBezTo>
                  <a:cubicBezTo>
                    <a:pt x="13662" y="16935"/>
                    <a:pt x="13203" y="16416"/>
                    <a:pt x="12896" y="15941"/>
                  </a:cubicBezTo>
                  <a:cubicBezTo>
                    <a:pt x="12590" y="15466"/>
                    <a:pt x="12437" y="15034"/>
                    <a:pt x="12896" y="14688"/>
                  </a:cubicBezTo>
                  <a:cubicBezTo>
                    <a:pt x="13356" y="14343"/>
                    <a:pt x="14428" y="14084"/>
                    <a:pt x="15960" y="13868"/>
                  </a:cubicBezTo>
                  <a:cubicBezTo>
                    <a:pt x="17492" y="13652"/>
                    <a:pt x="19484" y="13479"/>
                    <a:pt x="21475" y="13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557109" y="6795411"/>
              <a:ext cx="191223" cy="22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06" fill="norm" stroke="1" extrusionOk="0">
                  <a:moveTo>
                    <a:pt x="1606" y="1698"/>
                  </a:moveTo>
                  <a:cubicBezTo>
                    <a:pt x="6483" y="1104"/>
                    <a:pt x="11361" y="509"/>
                    <a:pt x="14845" y="212"/>
                  </a:cubicBezTo>
                  <a:cubicBezTo>
                    <a:pt x="18329" y="-85"/>
                    <a:pt x="20419" y="-85"/>
                    <a:pt x="20883" y="311"/>
                  </a:cubicBezTo>
                  <a:cubicBezTo>
                    <a:pt x="21348" y="708"/>
                    <a:pt x="20187" y="1500"/>
                    <a:pt x="17051" y="3779"/>
                  </a:cubicBezTo>
                  <a:cubicBezTo>
                    <a:pt x="13916" y="6058"/>
                    <a:pt x="8806" y="9823"/>
                    <a:pt x="5671" y="12300"/>
                  </a:cubicBezTo>
                  <a:cubicBezTo>
                    <a:pt x="2535" y="14777"/>
                    <a:pt x="1374" y="15966"/>
                    <a:pt x="677" y="17155"/>
                  </a:cubicBezTo>
                  <a:cubicBezTo>
                    <a:pt x="-20" y="18344"/>
                    <a:pt x="-252" y="19533"/>
                    <a:pt x="329" y="20326"/>
                  </a:cubicBezTo>
                  <a:cubicBezTo>
                    <a:pt x="909" y="21119"/>
                    <a:pt x="2303" y="21515"/>
                    <a:pt x="5671" y="20921"/>
                  </a:cubicBezTo>
                  <a:cubicBezTo>
                    <a:pt x="9038" y="20326"/>
                    <a:pt x="14380" y="18741"/>
                    <a:pt x="19722" y="17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2724165" y="6902450"/>
              <a:ext cx="114285" cy="10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57" fill="norm" stroke="1" extrusionOk="0">
                  <a:moveTo>
                    <a:pt x="16491" y="0"/>
                  </a:moveTo>
                  <a:cubicBezTo>
                    <a:pt x="15313" y="4235"/>
                    <a:pt x="14135" y="8471"/>
                    <a:pt x="12171" y="12071"/>
                  </a:cubicBezTo>
                  <a:cubicBezTo>
                    <a:pt x="10208" y="15671"/>
                    <a:pt x="7459" y="18635"/>
                    <a:pt x="5102" y="20118"/>
                  </a:cubicBezTo>
                  <a:cubicBezTo>
                    <a:pt x="2746" y="21600"/>
                    <a:pt x="782" y="21600"/>
                    <a:pt x="193" y="20329"/>
                  </a:cubicBezTo>
                  <a:cubicBezTo>
                    <a:pt x="-396" y="19059"/>
                    <a:pt x="389" y="16518"/>
                    <a:pt x="2157" y="15247"/>
                  </a:cubicBezTo>
                  <a:cubicBezTo>
                    <a:pt x="3924" y="13976"/>
                    <a:pt x="6673" y="13976"/>
                    <a:pt x="9029" y="14824"/>
                  </a:cubicBezTo>
                  <a:cubicBezTo>
                    <a:pt x="11386" y="15671"/>
                    <a:pt x="13349" y="17365"/>
                    <a:pt x="15313" y="18000"/>
                  </a:cubicBezTo>
                  <a:cubicBezTo>
                    <a:pt x="17277" y="18635"/>
                    <a:pt x="19240" y="18212"/>
                    <a:pt x="21204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2851150" y="6851650"/>
              <a:ext cx="508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169"/>
                    <a:pt x="9000" y="10338"/>
                    <a:pt x="5400" y="13938"/>
                  </a:cubicBezTo>
                  <a:cubicBezTo>
                    <a:pt x="1800" y="17538"/>
                    <a:pt x="900" y="195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2889250" y="6978099"/>
              <a:ext cx="158750" cy="11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5783"/>
                  </a:moveTo>
                  <a:cubicBezTo>
                    <a:pt x="864" y="4267"/>
                    <a:pt x="1728" y="2752"/>
                    <a:pt x="2880" y="1615"/>
                  </a:cubicBezTo>
                  <a:cubicBezTo>
                    <a:pt x="4032" y="478"/>
                    <a:pt x="5472" y="-280"/>
                    <a:pt x="6624" y="99"/>
                  </a:cubicBezTo>
                  <a:cubicBezTo>
                    <a:pt x="7776" y="478"/>
                    <a:pt x="8640" y="1994"/>
                    <a:pt x="9072" y="3699"/>
                  </a:cubicBezTo>
                  <a:cubicBezTo>
                    <a:pt x="9504" y="5404"/>
                    <a:pt x="9504" y="7299"/>
                    <a:pt x="9072" y="9194"/>
                  </a:cubicBezTo>
                  <a:cubicBezTo>
                    <a:pt x="8640" y="11088"/>
                    <a:pt x="7776" y="12983"/>
                    <a:pt x="6768" y="14878"/>
                  </a:cubicBezTo>
                  <a:cubicBezTo>
                    <a:pt x="5760" y="16773"/>
                    <a:pt x="4608" y="18667"/>
                    <a:pt x="4896" y="19804"/>
                  </a:cubicBezTo>
                  <a:cubicBezTo>
                    <a:pt x="5184" y="20941"/>
                    <a:pt x="6912" y="21320"/>
                    <a:pt x="9936" y="20562"/>
                  </a:cubicBezTo>
                  <a:cubicBezTo>
                    <a:pt x="12960" y="19804"/>
                    <a:pt x="17280" y="17909"/>
                    <a:pt x="21600" y="16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651250" y="6270535"/>
              <a:ext cx="15875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608" y="10884"/>
                    <a:pt x="9216" y="1066"/>
                    <a:pt x="12816" y="84"/>
                  </a:cubicBezTo>
                  <a:cubicBezTo>
                    <a:pt x="16416" y="-898"/>
                    <a:pt x="19008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3670300" y="6419850"/>
              <a:ext cx="203200" cy="3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0"/>
                  </a:moveTo>
                  <a:cubicBezTo>
                    <a:pt x="225" y="7200"/>
                    <a:pt x="450" y="14400"/>
                    <a:pt x="1238" y="18000"/>
                  </a:cubicBezTo>
                  <a:cubicBezTo>
                    <a:pt x="2025" y="21600"/>
                    <a:pt x="3375" y="21600"/>
                    <a:pt x="6863" y="20880"/>
                  </a:cubicBezTo>
                  <a:cubicBezTo>
                    <a:pt x="10350" y="20160"/>
                    <a:pt x="15975" y="18720"/>
                    <a:pt x="2160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718" name="Drawing"/>
          <p:cNvGrpSpPr/>
          <p:nvPr/>
        </p:nvGrpSpPr>
        <p:grpSpPr>
          <a:xfrm>
            <a:off x="5369205" y="3727449"/>
            <a:ext cx="7610195" cy="4964379"/>
            <a:chOff x="0" y="0"/>
            <a:chExt cx="7610194" cy="4964377"/>
          </a:xfrm>
        </p:grpSpPr>
        <p:sp>
          <p:nvSpPr>
            <p:cNvPr id="2610" name="Line"/>
            <p:cNvSpPr/>
            <p:nvPr/>
          </p:nvSpPr>
          <p:spPr>
            <a:xfrm>
              <a:off x="2193644" y="3536950"/>
              <a:ext cx="46863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" y="20571"/>
                    <a:pt x="78" y="19543"/>
                    <a:pt x="176" y="18857"/>
                  </a:cubicBezTo>
                  <a:cubicBezTo>
                    <a:pt x="273" y="18171"/>
                    <a:pt x="429" y="17829"/>
                    <a:pt x="683" y="17314"/>
                  </a:cubicBezTo>
                  <a:cubicBezTo>
                    <a:pt x="937" y="16800"/>
                    <a:pt x="1288" y="16114"/>
                    <a:pt x="1654" y="15771"/>
                  </a:cubicBezTo>
                  <a:cubicBezTo>
                    <a:pt x="2020" y="15429"/>
                    <a:pt x="2400" y="15429"/>
                    <a:pt x="2756" y="15086"/>
                  </a:cubicBezTo>
                  <a:cubicBezTo>
                    <a:pt x="3112" y="14743"/>
                    <a:pt x="3444" y="14057"/>
                    <a:pt x="3805" y="13543"/>
                  </a:cubicBezTo>
                  <a:cubicBezTo>
                    <a:pt x="4166" y="13029"/>
                    <a:pt x="4556" y="12686"/>
                    <a:pt x="4922" y="12171"/>
                  </a:cubicBezTo>
                  <a:cubicBezTo>
                    <a:pt x="5288" y="11657"/>
                    <a:pt x="5629" y="10971"/>
                    <a:pt x="6000" y="10457"/>
                  </a:cubicBezTo>
                  <a:cubicBezTo>
                    <a:pt x="6371" y="9943"/>
                    <a:pt x="6771" y="9600"/>
                    <a:pt x="7127" y="9086"/>
                  </a:cubicBezTo>
                  <a:cubicBezTo>
                    <a:pt x="7483" y="8571"/>
                    <a:pt x="7795" y="7886"/>
                    <a:pt x="8132" y="7371"/>
                  </a:cubicBezTo>
                  <a:cubicBezTo>
                    <a:pt x="8468" y="6857"/>
                    <a:pt x="8829" y="6514"/>
                    <a:pt x="9195" y="6000"/>
                  </a:cubicBezTo>
                  <a:cubicBezTo>
                    <a:pt x="9561" y="5486"/>
                    <a:pt x="9932" y="4800"/>
                    <a:pt x="10298" y="4286"/>
                  </a:cubicBezTo>
                  <a:cubicBezTo>
                    <a:pt x="10663" y="3771"/>
                    <a:pt x="11024" y="3429"/>
                    <a:pt x="11395" y="3086"/>
                  </a:cubicBezTo>
                  <a:cubicBezTo>
                    <a:pt x="11766" y="2743"/>
                    <a:pt x="12146" y="2400"/>
                    <a:pt x="12527" y="2057"/>
                  </a:cubicBezTo>
                  <a:cubicBezTo>
                    <a:pt x="12907" y="1714"/>
                    <a:pt x="13288" y="1371"/>
                    <a:pt x="13668" y="1200"/>
                  </a:cubicBezTo>
                  <a:cubicBezTo>
                    <a:pt x="14049" y="1029"/>
                    <a:pt x="14429" y="1029"/>
                    <a:pt x="14795" y="857"/>
                  </a:cubicBezTo>
                  <a:cubicBezTo>
                    <a:pt x="15161" y="686"/>
                    <a:pt x="15512" y="343"/>
                    <a:pt x="15859" y="171"/>
                  </a:cubicBezTo>
                  <a:cubicBezTo>
                    <a:pt x="16205" y="0"/>
                    <a:pt x="16546" y="0"/>
                    <a:pt x="16941" y="0"/>
                  </a:cubicBezTo>
                  <a:cubicBezTo>
                    <a:pt x="17337" y="0"/>
                    <a:pt x="17785" y="0"/>
                    <a:pt x="18224" y="0"/>
                  </a:cubicBezTo>
                  <a:cubicBezTo>
                    <a:pt x="18663" y="0"/>
                    <a:pt x="19093" y="0"/>
                    <a:pt x="19498" y="343"/>
                  </a:cubicBezTo>
                  <a:cubicBezTo>
                    <a:pt x="19902" y="686"/>
                    <a:pt x="20283" y="1371"/>
                    <a:pt x="20629" y="1714"/>
                  </a:cubicBezTo>
                  <a:cubicBezTo>
                    <a:pt x="20976" y="2057"/>
                    <a:pt x="21288" y="2057"/>
                    <a:pt x="21600" y="2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2244444" y="1424491"/>
              <a:ext cx="5359401" cy="2036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488"/>
                  </a:moveTo>
                  <a:cubicBezTo>
                    <a:pt x="273" y="21533"/>
                    <a:pt x="546" y="21578"/>
                    <a:pt x="823" y="21556"/>
                  </a:cubicBezTo>
                  <a:cubicBezTo>
                    <a:pt x="1100" y="21533"/>
                    <a:pt x="1382" y="21444"/>
                    <a:pt x="1659" y="21343"/>
                  </a:cubicBezTo>
                  <a:cubicBezTo>
                    <a:pt x="1936" y="21242"/>
                    <a:pt x="2209" y="21130"/>
                    <a:pt x="2504" y="20973"/>
                  </a:cubicBezTo>
                  <a:cubicBezTo>
                    <a:pt x="2798" y="20816"/>
                    <a:pt x="3114" y="20615"/>
                    <a:pt x="3412" y="20379"/>
                  </a:cubicBezTo>
                  <a:cubicBezTo>
                    <a:pt x="3711" y="20144"/>
                    <a:pt x="3992" y="19875"/>
                    <a:pt x="4223" y="19606"/>
                  </a:cubicBezTo>
                  <a:cubicBezTo>
                    <a:pt x="4453" y="19337"/>
                    <a:pt x="4632" y="19068"/>
                    <a:pt x="4820" y="18732"/>
                  </a:cubicBezTo>
                  <a:cubicBezTo>
                    <a:pt x="5008" y="18396"/>
                    <a:pt x="5204" y="17993"/>
                    <a:pt x="5370" y="17601"/>
                  </a:cubicBezTo>
                  <a:cubicBezTo>
                    <a:pt x="5536" y="17209"/>
                    <a:pt x="5673" y="16828"/>
                    <a:pt x="5801" y="16436"/>
                  </a:cubicBezTo>
                  <a:cubicBezTo>
                    <a:pt x="5929" y="16044"/>
                    <a:pt x="6048" y="15640"/>
                    <a:pt x="6172" y="15259"/>
                  </a:cubicBezTo>
                  <a:cubicBezTo>
                    <a:pt x="6296" y="14878"/>
                    <a:pt x="6424" y="14520"/>
                    <a:pt x="6556" y="14139"/>
                  </a:cubicBezTo>
                  <a:cubicBezTo>
                    <a:pt x="6688" y="13758"/>
                    <a:pt x="6825" y="13355"/>
                    <a:pt x="6970" y="12895"/>
                  </a:cubicBezTo>
                  <a:cubicBezTo>
                    <a:pt x="7115" y="12436"/>
                    <a:pt x="7268" y="11921"/>
                    <a:pt x="7418" y="11383"/>
                  </a:cubicBezTo>
                  <a:cubicBezTo>
                    <a:pt x="7567" y="10845"/>
                    <a:pt x="7712" y="10285"/>
                    <a:pt x="7887" y="9669"/>
                  </a:cubicBezTo>
                  <a:cubicBezTo>
                    <a:pt x="8062" y="9053"/>
                    <a:pt x="8266" y="8380"/>
                    <a:pt x="8433" y="7854"/>
                  </a:cubicBezTo>
                  <a:cubicBezTo>
                    <a:pt x="8599" y="7327"/>
                    <a:pt x="8727" y="6946"/>
                    <a:pt x="8910" y="6431"/>
                  </a:cubicBezTo>
                  <a:cubicBezTo>
                    <a:pt x="9094" y="5916"/>
                    <a:pt x="9333" y="5266"/>
                    <a:pt x="9555" y="4672"/>
                  </a:cubicBezTo>
                  <a:cubicBezTo>
                    <a:pt x="9776" y="4078"/>
                    <a:pt x="9981" y="3541"/>
                    <a:pt x="10186" y="2980"/>
                  </a:cubicBezTo>
                  <a:cubicBezTo>
                    <a:pt x="10391" y="2420"/>
                    <a:pt x="10595" y="1838"/>
                    <a:pt x="10774" y="1412"/>
                  </a:cubicBezTo>
                  <a:cubicBezTo>
                    <a:pt x="10954" y="986"/>
                    <a:pt x="11107" y="717"/>
                    <a:pt x="11320" y="505"/>
                  </a:cubicBezTo>
                  <a:cubicBezTo>
                    <a:pt x="11534" y="292"/>
                    <a:pt x="11807" y="135"/>
                    <a:pt x="12071" y="56"/>
                  </a:cubicBezTo>
                  <a:cubicBezTo>
                    <a:pt x="12336" y="-22"/>
                    <a:pt x="12591" y="-22"/>
                    <a:pt x="12809" y="79"/>
                  </a:cubicBezTo>
                  <a:cubicBezTo>
                    <a:pt x="13027" y="180"/>
                    <a:pt x="13206" y="381"/>
                    <a:pt x="13406" y="684"/>
                  </a:cubicBezTo>
                  <a:cubicBezTo>
                    <a:pt x="13607" y="986"/>
                    <a:pt x="13828" y="1390"/>
                    <a:pt x="14025" y="1916"/>
                  </a:cubicBezTo>
                  <a:cubicBezTo>
                    <a:pt x="14221" y="2443"/>
                    <a:pt x="14391" y="3093"/>
                    <a:pt x="14511" y="3675"/>
                  </a:cubicBezTo>
                  <a:cubicBezTo>
                    <a:pt x="14630" y="4258"/>
                    <a:pt x="14699" y="4773"/>
                    <a:pt x="14754" y="5311"/>
                  </a:cubicBezTo>
                  <a:cubicBezTo>
                    <a:pt x="14809" y="5849"/>
                    <a:pt x="14852" y="6409"/>
                    <a:pt x="14899" y="6980"/>
                  </a:cubicBezTo>
                  <a:cubicBezTo>
                    <a:pt x="14946" y="7551"/>
                    <a:pt x="14997" y="8134"/>
                    <a:pt x="15044" y="8728"/>
                  </a:cubicBezTo>
                  <a:cubicBezTo>
                    <a:pt x="15091" y="9322"/>
                    <a:pt x="15134" y="9927"/>
                    <a:pt x="15206" y="10576"/>
                  </a:cubicBezTo>
                  <a:cubicBezTo>
                    <a:pt x="15279" y="11226"/>
                    <a:pt x="15381" y="11921"/>
                    <a:pt x="15492" y="12559"/>
                  </a:cubicBezTo>
                  <a:cubicBezTo>
                    <a:pt x="15603" y="13198"/>
                    <a:pt x="15722" y="13780"/>
                    <a:pt x="15867" y="14318"/>
                  </a:cubicBezTo>
                  <a:cubicBezTo>
                    <a:pt x="16012" y="14856"/>
                    <a:pt x="16183" y="15349"/>
                    <a:pt x="16371" y="15831"/>
                  </a:cubicBezTo>
                  <a:cubicBezTo>
                    <a:pt x="16558" y="16312"/>
                    <a:pt x="16763" y="16783"/>
                    <a:pt x="16976" y="17175"/>
                  </a:cubicBezTo>
                  <a:cubicBezTo>
                    <a:pt x="17190" y="17567"/>
                    <a:pt x="17411" y="17881"/>
                    <a:pt x="17642" y="18161"/>
                  </a:cubicBezTo>
                  <a:cubicBezTo>
                    <a:pt x="17872" y="18441"/>
                    <a:pt x="18111" y="18688"/>
                    <a:pt x="18367" y="18878"/>
                  </a:cubicBezTo>
                  <a:cubicBezTo>
                    <a:pt x="18623" y="19068"/>
                    <a:pt x="18896" y="19203"/>
                    <a:pt x="19160" y="19315"/>
                  </a:cubicBezTo>
                  <a:cubicBezTo>
                    <a:pt x="19425" y="19427"/>
                    <a:pt x="19681" y="19517"/>
                    <a:pt x="19941" y="19606"/>
                  </a:cubicBezTo>
                  <a:cubicBezTo>
                    <a:pt x="20201" y="19696"/>
                    <a:pt x="20465" y="19785"/>
                    <a:pt x="20743" y="19886"/>
                  </a:cubicBezTo>
                  <a:cubicBezTo>
                    <a:pt x="21020" y="19987"/>
                    <a:pt x="21310" y="20099"/>
                    <a:pt x="21600" y="20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857594" y="1371599"/>
              <a:ext cx="577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" y="20618"/>
                    <a:pt x="316" y="19636"/>
                    <a:pt x="1305" y="18082"/>
                  </a:cubicBezTo>
                  <a:cubicBezTo>
                    <a:pt x="2295" y="16527"/>
                    <a:pt x="4114" y="14400"/>
                    <a:pt x="6369" y="11945"/>
                  </a:cubicBezTo>
                  <a:cubicBezTo>
                    <a:pt x="8624" y="9491"/>
                    <a:pt x="11314" y="6709"/>
                    <a:pt x="13925" y="4664"/>
                  </a:cubicBezTo>
                  <a:cubicBezTo>
                    <a:pt x="16536" y="2618"/>
                    <a:pt x="19068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6289394" y="1257299"/>
              <a:ext cx="24591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0" y="4469"/>
                  </a:moveTo>
                  <a:cubicBezTo>
                    <a:pt x="5354" y="2979"/>
                    <a:pt x="10708" y="1490"/>
                    <a:pt x="13846" y="745"/>
                  </a:cubicBezTo>
                  <a:cubicBezTo>
                    <a:pt x="16985" y="0"/>
                    <a:pt x="17908" y="0"/>
                    <a:pt x="18831" y="0"/>
                  </a:cubicBezTo>
                  <a:cubicBezTo>
                    <a:pt x="19754" y="0"/>
                    <a:pt x="20677" y="0"/>
                    <a:pt x="21138" y="745"/>
                  </a:cubicBezTo>
                  <a:cubicBezTo>
                    <a:pt x="21600" y="1490"/>
                    <a:pt x="21600" y="2979"/>
                    <a:pt x="20769" y="5338"/>
                  </a:cubicBezTo>
                  <a:cubicBezTo>
                    <a:pt x="19938" y="7697"/>
                    <a:pt x="18277" y="10924"/>
                    <a:pt x="17262" y="13283"/>
                  </a:cubicBezTo>
                  <a:cubicBezTo>
                    <a:pt x="16246" y="15641"/>
                    <a:pt x="15877" y="17131"/>
                    <a:pt x="15969" y="18372"/>
                  </a:cubicBezTo>
                  <a:cubicBezTo>
                    <a:pt x="16062" y="19614"/>
                    <a:pt x="16615" y="20607"/>
                    <a:pt x="171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6670394" y="1156789"/>
              <a:ext cx="311151" cy="19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4061"/>
                  </a:moveTo>
                  <a:cubicBezTo>
                    <a:pt x="1469" y="2667"/>
                    <a:pt x="2939" y="1274"/>
                    <a:pt x="4555" y="577"/>
                  </a:cubicBezTo>
                  <a:cubicBezTo>
                    <a:pt x="6171" y="-120"/>
                    <a:pt x="7935" y="-120"/>
                    <a:pt x="9110" y="228"/>
                  </a:cubicBezTo>
                  <a:cubicBezTo>
                    <a:pt x="10286" y="577"/>
                    <a:pt x="10873" y="1274"/>
                    <a:pt x="11094" y="2203"/>
                  </a:cubicBezTo>
                  <a:cubicBezTo>
                    <a:pt x="11314" y="3132"/>
                    <a:pt x="11167" y="4293"/>
                    <a:pt x="9551" y="7080"/>
                  </a:cubicBezTo>
                  <a:cubicBezTo>
                    <a:pt x="7935" y="9867"/>
                    <a:pt x="4849" y="14280"/>
                    <a:pt x="3086" y="16951"/>
                  </a:cubicBezTo>
                  <a:cubicBezTo>
                    <a:pt x="1322" y="19622"/>
                    <a:pt x="882" y="20551"/>
                    <a:pt x="1102" y="21015"/>
                  </a:cubicBezTo>
                  <a:cubicBezTo>
                    <a:pt x="1322" y="21480"/>
                    <a:pt x="2204" y="21480"/>
                    <a:pt x="4629" y="21132"/>
                  </a:cubicBezTo>
                  <a:cubicBezTo>
                    <a:pt x="7053" y="20783"/>
                    <a:pt x="11020" y="20086"/>
                    <a:pt x="14106" y="19854"/>
                  </a:cubicBezTo>
                  <a:cubicBezTo>
                    <a:pt x="17192" y="19622"/>
                    <a:pt x="19396" y="19854"/>
                    <a:pt x="21600" y="20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5260694" y="154304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216244" y="1981199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600"/>
                    <a:pt x="11314" y="11200"/>
                    <a:pt x="7714" y="14800"/>
                  </a:cubicBezTo>
                  <a:cubicBezTo>
                    <a:pt x="4114" y="18400"/>
                    <a:pt x="2057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216244" y="2400299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190844" y="2851150"/>
              <a:ext cx="63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5165444" y="32321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5146394" y="35369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5063493" y="3528049"/>
              <a:ext cx="150060" cy="11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93" fill="norm" stroke="1" extrusionOk="0">
                  <a:moveTo>
                    <a:pt x="20189" y="6250"/>
                  </a:moveTo>
                  <a:cubicBezTo>
                    <a:pt x="17270" y="5864"/>
                    <a:pt x="14351" y="5479"/>
                    <a:pt x="12162" y="5479"/>
                  </a:cubicBezTo>
                  <a:cubicBezTo>
                    <a:pt x="9973" y="5479"/>
                    <a:pt x="8514" y="5864"/>
                    <a:pt x="7638" y="7022"/>
                  </a:cubicBezTo>
                  <a:cubicBezTo>
                    <a:pt x="6762" y="8179"/>
                    <a:pt x="6470" y="10107"/>
                    <a:pt x="7200" y="11264"/>
                  </a:cubicBezTo>
                  <a:cubicBezTo>
                    <a:pt x="7930" y="12422"/>
                    <a:pt x="9681" y="12807"/>
                    <a:pt x="11141" y="12422"/>
                  </a:cubicBezTo>
                  <a:cubicBezTo>
                    <a:pt x="12600" y="12036"/>
                    <a:pt x="13768" y="10879"/>
                    <a:pt x="14643" y="9336"/>
                  </a:cubicBezTo>
                  <a:cubicBezTo>
                    <a:pt x="15519" y="7793"/>
                    <a:pt x="16103" y="5864"/>
                    <a:pt x="15957" y="4129"/>
                  </a:cubicBezTo>
                  <a:cubicBezTo>
                    <a:pt x="15811" y="2393"/>
                    <a:pt x="14935" y="850"/>
                    <a:pt x="13038" y="272"/>
                  </a:cubicBezTo>
                  <a:cubicBezTo>
                    <a:pt x="11141" y="-307"/>
                    <a:pt x="8222" y="79"/>
                    <a:pt x="6179" y="1043"/>
                  </a:cubicBezTo>
                  <a:cubicBezTo>
                    <a:pt x="4135" y="2007"/>
                    <a:pt x="2968" y="3550"/>
                    <a:pt x="2238" y="5479"/>
                  </a:cubicBezTo>
                  <a:cubicBezTo>
                    <a:pt x="1508" y="7407"/>
                    <a:pt x="1216" y="9722"/>
                    <a:pt x="2530" y="11264"/>
                  </a:cubicBezTo>
                  <a:cubicBezTo>
                    <a:pt x="3843" y="12807"/>
                    <a:pt x="6762" y="13579"/>
                    <a:pt x="9681" y="13000"/>
                  </a:cubicBezTo>
                  <a:cubicBezTo>
                    <a:pt x="12600" y="12422"/>
                    <a:pt x="15519" y="10493"/>
                    <a:pt x="17124" y="8564"/>
                  </a:cubicBezTo>
                  <a:cubicBezTo>
                    <a:pt x="18730" y="6636"/>
                    <a:pt x="19022" y="4707"/>
                    <a:pt x="18292" y="3550"/>
                  </a:cubicBezTo>
                  <a:cubicBezTo>
                    <a:pt x="17562" y="2393"/>
                    <a:pt x="15811" y="2007"/>
                    <a:pt x="14206" y="1814"/>
                  </a:cubicBezTo>
                  <a:cubicBezTo>
                    <a:pt x="12600" y="1622"/>
                    <a:pt x="11141" y="1622"/>
                    <a:pt x="9827" y="2200"/>
                  </a:cubicBezTo>
                  <a:cubicBezTo>
                    <a:pt x="8514" y="2779"/>
                    <a:pt x="7346" y="3936"/>
                    <a:pt x="6470" y="5479"/>
                  </a:cubicBezTo>
                  <a:cubicBezTo>
                    <a:pt x="5595" y="7022"/>
                    <a:pt x="5011" y="8950"/>
                    <a:pt x="6033" y="10493"/>
                  </a:cubicBezTo>
                  <a:cubicBezTo>
                    <a:pt x="7054" y="12036"/>
                    <a:pt x="9681" y="13193"/>
                    <a:pt x="11724" y="13772"/>
                  </a:cubicBezTo>
                  <a:cubicBezTo>
                    <a:pt x="13768" y="14350"/>
                    <a:pt x="15227" y="14350"/>
                    <a:pt x="16541" y="13579"/>
                  </a:cubicBezTo>
                  <a:cubicBezTo>
                    <a:pt x="17854" y="12807"/>
                    <a:pt x="19022" y="11264"/>
                    <a:pt x="19606" y="9529"/>
                  </a:cubicBezTo>
                  <a:cubicBezTo>
                    <a:pt x="20189" y="7793"/>
                    <a:pt x="20189" y="5864"/>
                    <a:pt x="18438" y="4707"/>
                  </a:cubicBezTo>
                  <a:cubicBezTo>
                    <a:pt x="16687" y="3550"/>
                    <a:pt x="13184" y="3164"/>
                    <a:pt x="10557" y="2972"/>
                  </a:cubicBezTo>
                  <a:cubicBezTo>
                    <a:pt x="7930" y="2779"/>
                    <a:pt x="6179" y="2779"/>
                    <a:pt x="4573" y="2972"/>
                  </a:cubicBezTo>
                  <a:cubicBezTo>
                    <a:pt x="2968" y="3164"/>
                    <a:pt x="1508" y="3550"/>
                    <a:pt x="633" y="4707"/>
                  </a:cubicBezTo>
                  <a:cubicBezTo>
                    <a:pt x="-243" y="5864"/>
                    <a:pt x="-535" y="7793"/>
                    <a:pt x="1946" y="9529"/>
                  </a:cubicBezTo>
                  <a:cubicBezTo>
                    <a:pt x="4427" y="11264"/>
                    <a:pt x="9681" y="12807"/>
                    <a:pt x="13622" y="13193"/>
                  </a:cubicBezTo>
                  <a:cubicBezTo>
                    <a:pt x="17562" y="13579"/>
                    <a:pt x="20189" y="12807"/>
                    <a:pt x="20627" y="11843"/>
                  </a:cubicBezTo>
                  <a:cubicBezTo>
                    <a:pt x="21065" y="10879"/>
                    <a:pt x="19314" y="9722"/>
                    <a:pt x="16249" y="9143"/>
                  </a:cubicBezTo>
                  <a:cubicBezTo>
                    <a:pt x="13184" y="8564"/>
                    <a:pt x="8806" y="8564"/>
                    <a:pt x="5887" y="8757"/>
                  </a:cubicBezTo>
                  <a:cubicBezTo>
                    <a:pt x="2968" y="8950"/>
                    <a:pt x="1508" y="9336"/>
                    <a:pt x="924" y="11457"/>
                  </a:cubicBezTo>
                  <a:cubicBezTo>
                    <a:pt x="341" y="13579"/>
                    <a:pt x="633" y="17436"/>
                    <a:pt x="924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5081037" y="3822427"/>
              <a:ext cx="224896" cy="26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369" fill="norm" stroke="1" extrusionOk="0">
                  <a:moveTo>
                    <a:pt x="11846" y="8186"/>
                  </a:moveTo>
                  <a:cubicBezTo>
                    <a:pt x="11846" y="7335"/>
                    <a:pt x="11846" y="6485"/>
                    <a:pt x="11846" y="5635"/>
                  </a:cubicBezTo>
                  <a:cubicBezTo>
                    <a:pt x="11846" y="4784"/>
                    <a:pt x="11846" y="3934"/>
                    <a:pt x="11360" y="3424"/>
                  </a:cubicBezTo>
                  <a:cubicBezTo>
                    <a:pt x="10873" y="2913"/>
                    <a:pt x="9900" y="2743"/>
                    <a:pt x="7954" y="3934"/>
                  </a:cubicBezTo>
                  <a:cubicBezTo>
                    <a:pt x="6008" y="5124"/>
                    <a:pt x="3089" y="7676"/>
                    <a:pt x="1435" y="10142"/>
                  </a:cubicBezTo>
                  <a:cubicBezTo>
                    <a:pt x="-219" y="12608"/>
                    <a:pt x="-608" y="14989"/>
                    <a:pt x="1143" y="17200"/>
                  </a:cubicBezTo>
                  <a:cubicBezTo>
                    <a:pt x="2895" y="19411"/>
                    <a:pt x="6787" y="21452"/>
                    <a:pt x="10387" y="21367"/>
                  </a:cubicBezTo>
                  <a:cubicBezTo>
                    <a:pt x="13987" y="21282"/>
                    <a:pt x="17295" y="19071"/>
                    <a:pt x="19046" y="15584"/>
                  </a:cubicBezTo>
                  <a:cubicBezTo>
                    <a:pt x="20797" y="12098"/>
                    <a:pt x="20992" y="7335"/>
                    <a:pt x="20311" y="4359"/>
                  </a:cubicBezTo>
                  <a:cubicBezTo>
                    <a:pt x="19630" y="1383"/>
                    <a:pt x="18073" y="192"/>
                    <a:pt x="16322" y="22"/>
                  </a:cubicBezTo>
                  <a:cubicBezTo>
                    <a:pt x="14570" y="-148"/>
                    <a:pt x="12624" y="702"/>
                    <a:pt x="10678" y="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642748" y="0"/>
              <a:ext cx="5954747" cy="479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20696" y="1173"/>
                  </a:moveTo>
                  <a:cubicBezTo>
                    <a:pt x="20450" y="1049"/>
                    <a:pt x="20205" y="925"/>
                    <a:pt x="19959" y="815"/>
                  </a:cubicBezTo>
                  <a:cubicBezTo>
                    <a:pt x="19713" y="706"/>
                    <a:pt x="19468" y="610"/>
                    <a:pt x="19195" y="525"/>
                  </a:cubicBezTo>
                  <a:cubicBezTo>
                    <a:pt x="18923" y="439"/>
                    <a:pt x="18623" y="362"/>
                    <a:pt x="18320" y="300"/>
                  </a:cubicBezTo>
                  <a:cubicBezTo>
                    <a:pt x="18017" y="238"/>
                    <a:pt x="17710" y="191"/>
                    <a:pt x="17418" y="157"/>
                  </a:cubicBezTo>
                  <a:cubicBezTo>
                    <a:pt x="17127" y="124"/>
                    <a:pt x="16850" y="105"/>
                    <a:pt x="16570" y="86"/>
                  </a:cubicBezTo>
                  <a:cubicBezTo>
                    <a:pt x="16290" y="67"/>
                    <a:pt x="16006" y="48"/>
                    <a:pt x="15718" y="33"/>
                  </a:cubicBezTo>
                  <a:cubicBezTo>
                    <a:pt x="15430" y="19"/>
                    <a:pt x="15139" y="10"/>
                    <a:pt x="14847" y="5"/>
                  </a:cubicBezTo>
                  <a:cubicBezTo>
                    <a:pt x="14555" y="0"/>
                    <a:pt x="14264" y="0"/>
                    <a:pt x="13980" y="0"/>
                  </a:cubicBezTo>
                  <a:cubicBezTo>
                    <a:pt x="13695" y="0"/>
                    <a:pt x="13419" y="0"/>
                    <a:pt x="13135" y="10"/>
                  </a:cubicBezTo>
                  <a:cubicBezTo>
                    <a:pt x="12851" y="19"/>
                    <a:pt x="12559" y="38"/>
                    <a:pt x="12268" y="67"/>
                  </a:cubicBezTo>
                  <a:cubicBezTo>
                    <a:pt x="11976" y="95"/>
                    <a:pt x="11684" y="134"/>
                    <a:pt x="11400" y="176"/>
                  </a:cubicBezTo>
                  <a:cubicBezTo>
                    <a:pt x="11116" y="219"/>
                    <a:pt x="10840" y="267"/>
                    <a:pt x="10556" y="329"/>
                  </a:cubicBezTo>
                  <a:cubicBezTo>
                    <a:pt x="10272" y="391"/>
                    <a:pt x="9980" y="467"/>
                    <a:pt x="9693" y="577"/>
                  </a:cubicBezTo>
                  <a:cubicBezTo>
                    <a:pt x="9405" y="687"/>
                    <a:pt x="9121" y="830"/>
                    <a:pt x="8837" y="968"/>
                  </a:cubicBezTo>
                  <a:cubicBezTo>
                    <a:pt x="8553" y="1106"/>
                    <a:pt x="8269" y="1240"/>
                    <a:pt x="7985" y="1368"/>
                  </a:cubicBezTo>
                  <a:cubicBezTo>
                    <a:pt x="7701" y="1497"/>
                    <a:pt x="7417" y="1621"/>
                    <a:pt x="7167" y="1726"/>
                  </a:cubicBezTo>
                  <a:cubicBezTo>
                    <a:pt x="6918" y="1831"/>
                    <a:pt x="6703" y="1917"/>
                    <a:pt x="6484" y="2012"/>
                  </a:cubicBezTo>
                  <a:cubicBezTo>
                    <a:pt x="6265" y="2108"/>
                    <a:pt x="6043" y="2212"/>
                    <a:pt x="5808" y="2332"/>
                  </a:cubicBezTo>
                  <a:cubicBezTo>
                    <a:pt x="5574" y="2451"/>
                    <a:pt x="5329" y="2584"/>
                    <a:pt x="5114" y="2708"/>
                  </a:cubicBezTo>
                  <a:cubicBezTo>
                    <a:pt x="4899" y="2832"/>
                    <a:pt x="4715" y="2947"/>
                    <a:pt x="4538" y="3095"/>
                  </a:cubicBezTo>
                  <a:cubicBezTo>
                    <a:pt x="4362" y="3242"/>
                    <a:pt x="4193" y="3424"/>
                    <a:pt x="4039" y="3638"/>
                  </a:cubicBezTo>
                  <a:cubicBezTo>
                    <a:pt x="3886" y="3853"/>
                    <a:pt x="3748" y="4101"/>
                    <a:pt x="3621" y="4382"/>
                  </a:cubicBezTo>
                  <a:cubicBezTo>
                    <a:pt x="3494" y="4663"/>
                    <a:pt x="3379" y="4978"/>
                    <a:pt x="3260" y="5302"/>
                  </a:cubicBezTo>
                  <a:cubicBezTo>
                    <a:pt x="3141" y="5626"/>
                    <a:pt x="3018" y="5960"/>
                    <a:pt x="2895" y="6285"/>
                  </a:cubicBezTo>
                  <a:cubicBezTo>
                    <a:pt x="2773" y="6609"/>
                    <a:pt x="2650" y="6923"/>
                    <a:pt x="2523" y="7243"/>
                  </a:cubicBezTo>
                  <a:cubicBezTo>
                    <a:pt x="2397" y="7562"/>
                    <a:pt x="2266" y="7887"/>
                    <a:pt x="2136" y="8225"/>
                  </a:cubicBezTo>
                  <a:cubicBezTo>
                    <a:pt x="2005" y="8564"/>
                    <a:pt x="1875" y="8917"/>
                    <a:pt x="1771" y="9241"/>
                  </a:cubicBezTo>
                  <a:cubicBezTo>
                    <a:pt x="1667" y="9565"/>
                    <a:pt x="1591" y="9861"/>
                    <a:pt x="1514" y="10180"/>
                  </a:cubicBezTo>
                  <a:cubicBezTo>
                    <a:pt x="1437" y="10500"/>
                    <a:pt x="1360" y="10843"/>
                    <a:pt x="1287" y="11191"/>
                  </a:cubicBezTo>
                  <a:cubicBezTo>
                    <a:pt x="1214" y="11539"/>
                    <a:pt x="1145" y="11892"/>
                    <a:pt x="1072" y="12250"/>
                  </a:cubicBezTo>
                  <a:cubicBezTo>
                    <a:pt x="1000" y="12607"/>
                    <a:pt x="923" y="12970"/>
                    <a:pt x="854" y="13337"/>
                  </a:cubicBezTo>
                  <a:cubicBezTo>
                    <a:pt x="785" y="13704"/>
                    <a:pt x="723" y="14076"/>
                    <a:pt x="669" y="14433"/>
                  </a:cubicBezTo>
                  <a:cubicBezTo>
                    <a:pt x="616" y="14791"/>
                    <a:pt x="570" y="15134"/>
                    <a:pt x="527" y="15468"/>
                  </a:cubicBezTo>
                  <a:cubicBezTo>
                    <a:pt x="485" y="15802"/>
                    <a:pt x="447" y="16126"/>
                    <a:pt x="401" y="16469"/>
                  </a:cubicBezTo>
                  <a:cubicBezTo>
                    <a:pt x="355" y="16813"/>
                    <a:pt x="301" y="17175"/>
                    <a:pt x="251" y="17542"/>
                  </a:cubicBezTo>
                  <a:cubicBezTo>
                    <a:pt x="201" y="17909"/>
                    <a:pt x="155" y="18281"/>
                    <a:pt x="113" y="18639"/>
                  </a:cubicBezTo>
                  <a:cubicBezTo>
                    <a:pt x="71" y="18997"/>
                    <a:pt x="32" y="19340"/>
                    <a:pt x="13" y="19593"/>
                  </a:cubicBezTo>
                  <a:cubicBezTo>
                    <a:pt x="-6" y="19845"/>
                    <a:pt x="-6" y="20007"/>
                    <a:pt x="21" y="20136"/>
                  </a:cubicBezTo>
                  <a:cubicBezTo>
                    <a:pt x="48" y="20265"/>
                    <a:pt x="101" y="20360"/>
                    <a:pt x="224" y="20446"/>
                  </a:cubicBezTo>
                  <a:cubicBezTo>
                    <a:pt x="347" y="20532"/>
                    <a:pt x="539" y="20608"/>
                    <a:pt x="769" y="20656"/>
                  </a:cubicBezTo>
                  <a:cubicBezTo>
                    <a:pt x="1000" y="20704"/>
                    <a:pt x="1268" y="20723"/>
                    <a:pt x="1564" y="20737"/>
                  </a:cubicBezTo>
                  <a:cubicBezTo>
                    <a:pt x="1859" y="20751"/>
                    <a:pt x="2182" y="20761"/>
                    <a:pt x="2508" y="20770"/>
                  </a:cubicBezTo>
                  <a:cubicBezTo>
                    <a:pt x="2834" y="20780"/>
                    <a:pt x="3164" y="20789"/>
                    <a:pt x="3479" y="20804"/>
                  </a:cubicBezTo>
                  <a:cubicBezTo>
                    <a:pt x="3794" y="20818"/>
                    <a:pt x="4093" y="20837"/>
                    <a:pt x="4400" y="20856"/>
                  </a:cubicBezTo>
                  <a:cubicBezTo>
                    <a:pt x="4707" y="20875"/>
                    <a:pt x="5022" y="20894"/>
                    <a:pt x="5306" y="20913"/>
                  </a:cubicBezTo>
                  <a:cubicBezTo>
                    <a:pt x="5590" y="20932"/>
                    <a:pt x="5843" y="20952"/>
                    <a:pt x="6104" y="20971"/>
                  </a:cubicBezTo>
                  <a:cubicBezTo>
                    <a:pt x="6365" y="20990"/>
                    <a:pt x="6634" y="21009"/>
                    <a:pt x="6898" y="21028"/>
                  </a:cubicBezTo>
                  <a:cubicBezTo>
                    <a:pt x="7163" y="21047"/>
                    <a:pt x="7424" y="21066"/>
                    <a:pt x="7697" y="21080"/>
                  </a:cubicBezTo>
                  <a:cubicBezTo>
                    <a:pt x="7969" y="21095"/>
                    <a:pt x="8253" y="21104"/>
                    <a:pt x="8545" y="21114"/>
                  </a:cubicBezTo>
                  <a:cubicBezTo>
                    <a:pt x="8837" y="21123"/>
                    <a:pt x="9136" y="21133"/>
                    <a:pt x="9451" y="21137"/>
                  </a:cubicBezTo>
                  <a:cubicBezTo>
                    <a:pt x="9765" y="21142"/>
                    <a:pt x="10095" y="21142"/>
                    <a:pt x="10429" y="21147"/>
                  </a:cubicBezTo>
                  <a:cubicBezTo>
                    <a:pt x="10763" y="21152"/>
                    <a:pt x="11101" y="21161"/>
                    <a:pt x="11385" y="21171"/>
                  </a:cubicBezTo>
                  <a:cubicBezTo>
                    <a:pt x="11669" y="21180"/>
                    <a:pt x="11899" y="21190"/>
                    <a:pt x="12183" y="21204"/>
                  </a:cubicBezTo>
                  <a:cubicBezTo>
                    <a:pt x="12467" y="21219"/>
                    <a:pt x="12805" y="21238"/>
                    <a:pt x="13135" y="21252"/>
                  </a:cubicBezTo>
                  <a:cubicBezTo>
                    <a:pt x="13465" y="21266"/>
                    <a:pt x="13788" y="21276"/>
                    <a:pt x="14106" y="21285"/>
                  </a:cubicBezTo>
                  <a:cubicBezTo>
                    <a:pt x="14425" y="21295"/>
                    <a:pt x="14739" y="21304"/>
                    <a:pt x="15054" y="21319"/>
                  </a:cubicBezTo>
                  <a:cubicBezTo>
                    <a:pt x="15369" y="21333"/>
                    <a:pt x="15684" y="21352"/>
                    <a:pt x="15994" y="21366"/>
                  </a:cubicBezTo>
                  <a:cubicBezTo>
                    <a:pt x="16305" y="21381"/>
                    <a:pt x="16612" y="21390"/>
                    <a:pt x="16916" y="21395"/>
                  </a:cubicBezTo>
                  <a:cubicBezTo>
                    <a:pt x="17219" y="21400"/>
                    <a:pt x="17518" y="21400"/>
                    <a:pt x="17817" y="21405"/>
                  </a:cubicBezTo>
                  <a:cubicBezTo>
                    <a:pt x="18117" y="21409"/>
                    <a:pt x="18416" y="21419"/>
                    <a:pt x="18716" y="21428"/>
                  </a:cubicBezTo>
                  <a:cubicBezTo>
                    <a:pt x="19015" y="21438"/>
                    <a:pt x="19314" y="21447"/>
                    <a:pt x="19660" y="21466"/>
                  </a:cubicBezTo>
                  <a:cubicBezTo>
                    <a:pt x="20005" y="21486"/>
                    <a:pt x="20397" y="21514"/>
                    <a:pt x="20727" y="21538"/>
                  </a:cubicBezTo>
                  <a:cubicBezTo>
                    <a:pt x="21057" y="21562"/>
                    <a:pt x="21325" y="21581"/>
                    <a:pt x="215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6708494" y="3571605"/>
              <a:ext cx="901701" cy="5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8828"/>
                  </a:moveTo>
                  <a:cubicBezTo>
                    <a:pt x="558" y="6336"/>
                    <a:pt x="1115" y="3844"/>
                    <a:pt x="2282" y="2182"/>
                  </a:cubicBezTo>
                  <a:cubicBezTo>
                    <a:pt x="3448" y="521"/>
                    <a:pt x="5223" y="-310"/>
                    <a:pt x="7099" y="105"/>
                  </a:cubicBezTo>
                  <a:cubicBezTo>
                    <a:pt x="8975" y="521"/>
                    <a:pt x="10952" y="2182"/>
                    <a:pt x="12701" y="3844"/>
                  </a:cubicBezTo>
                  <a:cubicBezTo>
                    <a:pt x="14451" y="5505"/>
                    <a:pt x="15972" y="7167"/>
                    <a:pt x="17417" y="10075"/>
                  </a:cubicBezTo>
                  <a:cubicBezTo>
                    <a:pt x="18862" y="12982"/>
                    <a:pt x="20231" y="17136"/>
                    <a:pt x="21600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206094" y="679813"/>
              <a:ext cx="1910866" cy="13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44" fill="norm" stroke="1" extrusionOk="0">
                  <a:moveTo>
                    <a:pt x="0" y="21544"/>
                  </a:moveTo>
                  <a:cubicBezTo>
                    <a:pt x="812" y="20235"/>
                    <a:pt x="1625" y="18926"/>
                    <a:pt x="2473" y="17453"/>
                  </a:cubicBezTo>
                  <a:cubicBezTo>
                    <a:pt x="3321" y="15980"/>
                    <a:pt x="4205" y="14344"/>
                    <a:pt x="5101" y="12871"/>
                  </a:cubicBezTo>
                  <a:cubicBezTo>
                    <a:pt x="5997" y="11399"/>
                    <a:pt x="6905" y="10089"/>
                    <a:pt x="7754" y="9108"/>
                  </a:cubicBezTo>
                  <a:cubicBezTo>
                    <a:pt x="8602" y="8126"/>
                    <a:pt x="9390" y="7471"/>
                    <a:pt x="10215" y="6653"/>
                  </a:cubicBezTo>
                  <a:cubicBezTo>
                    <a:pt x="11039" y="5835"/>
                    <a:pt x="11899" y="4853"/>
                    <a:pt x="12771" y="4035"/>
                  </a:cubicBezTo>
                  <a:cubicBezTo>
                    <a:pt x="13643" y="3217"/>
                    <a:pt x="14527" y="2562"/>
                    <a:pt x="15423" y="2071"/>
                  </a:cubicBezTo>
                  <a:cubicBezTo>
                    <a:pt x="16319" y="1580"/>
                    <a:pt x="17227" y="1253"/>
                    <a:pt x="18159" y="926"/>
                  </a:cubicBezTo>
                  <a:cubicBezTo>
                    <a:pt x="19091" y="599"/>
                    <a:pt x="20047" y="271"/>
                    <a:pt x="20585" y="108"/>
                  </a:cubicBezTo>
                  <a:cubicBezTo>
                    <a:pt x="21122" y="-56"/>
                    <a:pt x="21242" y="-56"/>
                    <a:pt x="21361" y="271"/>
                  </a:cubicBezTo>
                  <a:cubicBezTo>
                    <a:pt x="21481" y="599"/>
                    <a:pt x="21600" y="1253"/>
                    <a:pt x="21564" y="2071"/>
                  </a:cubicBezTo>
                  <a:cubicBezTo>
                    <a:pt x="21528" y="2889"/>
                    <a:pt x="21337" y="3871"/>
                    <a:pt x="21146" y="4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225144" y="787400"/>
              <a:ext cx="13906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5" y="18000"/>
                    <a:pt x="2630" y="14400"/>
                    <a:pt x="3830" y="11700"/>
                  </a:cubicBezTo>
                  <a:cubicBezTo>
                    <a:pt x="5030" y="9000"/>
                    <a:pt x="6115" y="7200"/>
                    <a:pt x="7364" y="5700"/>
                  </a:cubicBezTo>
                  <a:cubicBezTo>
                    <a:pt x="8614" y="4200"/>
                    <a:pt x="10027" y="3000"/>
                    <a:pt x="11441" y="2100"/>
                  </a:cubicBezTo>
                  <a:cubicBezTo>
                    <a:pt x="12855" y="1200"/>
                    <a:pt x="14268" y="600"/>
                    <a:pt x="15748" y="300"/>
                  </a:cubicBezTo>
                  <a:cubicBezTo>
                    <a:pt x="17227" y="0"/>
                    <a:pt x="18773" y="0"/>
                    <a:pt x="19759" y="0"/>
                  </a:cubicBezTo>
                  <a:cubicBezTo>
                    <a:pt x="20745" y="0"/>
                    <a:pt x="2117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452521" y="1752599"/>
              <a:ext cx="1392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755"/>
                    <a:pt x="1783" y="9509"/>
                    <a:pt x="240" y="13109"/>
                  </a:cubicBezTo>
                  <a:cubicBezTo>
                    <a:pt x="-1303" y="16709"/>
                    <a:pt x="4868" y="19155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574394" y="1898649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6560"/>
                    <a:pt x="7579" y="11520"/>
                    <a:pt x="11179" y="7920"/>
                  </a:cubicBezTo>
                  <a:cubicBezTo>
                    <a:pt x="14779" y="4320"/>
                    <a:pt x="18189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038670" y="1663699"/>
              <a:ext cx="183425" cy="19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46" fill="norm" stroke="1" extrusionOk="0">
                  <a:moveTo>
                    <a:pt x="21515" y="0"/>
                  </a:moveTo>
                  <a:cubicBezTo>
                    <a:pt x="18784" y="5870"/>
                    <a:pt x="16053" y="11739"/>
                    <a:pt x="13322" y="15378"/>
                  </a:cubicBezTo>
                  <a:cubicBezTo>
                    <a:pt x="10591" y="19017"/>
                    <a:pt x="7860" y="20426"/>
                    <a:pt x="5874" y="21013"/>
                  </a:cubicBezTo>
                  <a:cubicBezTo>
                    <a:pt x="3887" y="21600"/>
                    <a:pt x="2646" y="21365"/>
                    <a:pt x="1777" y="20661"/>
                  </a:cubicBezTo>
                  <a:cubicBezTo>
                    <a:pt x="908" y="19957"/>
                    <a:pt x="412" y="18783"/>
                    <a:pt x="163" y="17257"/>
                  </a:cubicBezTo>
                  <a:cubicBezTo>
                    <a:pt x="-85" y="15730"/>
                    <a:pt x="-85" y="13852"/>
                    <a:pt x="412" y="12561"/>
                  </a:cubicBezTo>
                  <a:cubicBezTo>
                    <a:pt x="908" y="11270"/>
                    <a:pt x="1901" y="10565"/>
                    <a:pt x="3887" y="10565"/>
                  </a:cubicBezTo>
                  <a:cubicBezTo>
                    <a:pt x="5874" y="10565"/>
                    <a:pt x="8853" y="11270"/>
                    <a:pt x="11460" y="13030"/>
                  </a:cubicBezTo>
                  <a:cubicBezTo>
                    <a:pt x="14067" y="14791"/>
                    <a:pt x="16301" y="17609"/>
                    <a:pt x="18536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253844" y="1619249"/>
              <a:ext cx="1079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3388"/>
                    <a:pt x="14824" y="6776"/>
                    <a:pt x="11224" y="10376"/>
                  </a:cubicBezTo>
                  <a:cubicBezTo>
                    <a:pt x="7624" y="13976"/>
                    <a:pt x="3812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317344" y="1823396"/>
              <a:ext cx="209551" cy="20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5138"/>
                  </a:moveTo>
                  <a:cubicBezTo>
                    <a:pt x="0" y="4047"/>
                    <a:pt x="0" y="2957"/>
                    <a:pt x="327" y="1975"/>
                  </a:cubicBezTo>
                  <a:cubicBezTo>
                    <a:pt x="655" y="993"/>
                    <a:pt x="1309" y="120"/>
                    <a:pt x="2727" y="11"/>
                  </a:cubicBezTo>
                  <a:cubicBezTo>
                    <a:pt x="4145" y="-98"/>
                    <a:pt x="6327" y="557"/>
                    <a:pt x="7855" y="2520"/>
                  </a:cubicBezTo>
                  <a:cubicBezTo>
                    <a:pt x="9382" y="4484"/>
                    <a:pt x="10255" y="7757"/>
                    <a:pt x="10036" y="10484"/>
                  </a:cubicBezTo>
                  <a:cubicBezTo>
                    <a:pt x="9818" y="13211"/>
                    <a:pt x="8509" y="15393"/>
                    <a:pt x="7418" y="17138"/>
                  </a:cubicBezTo>
                  <a:cubicBezTo>
                    <a:pt x="6327" y="18884"/>
                    <a:pt x="5455" y="20193"/>
                    <a:pt x="5564" y="20847"/>
                  </a:cubicBezTo>
                  <a:cubicBezTo>
                    <a:pt x="5673" y="21502"/>
                    <a:pt x="6764" y="21502"/>
                    <a:pt x="9600" y="20957"/>
                  </a:cubicBezTo>
                  <a:cubicBezTo>
                    <a:pt x="12436" y="20411"/>
                    <a:pt x="17018" y="19320"/>
                    <a:pt x="21600" y="18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02944" y="3117850"/>
              <a:ext cx="279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409" y="16674"/>
                  </a:cubicBezTo>
                  <a:cubicBezTo>
                    <a:pt x="818" y="15537"/>
                    <a:pt x="1636" y="15158"/>
                    <a:pt x="4745" y="13074"/>
                  </a:cubicBezTo>
                  <a:cubicBezTo>
                    <a:pt x="7855" y="10989"/>
                    <a:pt x="13255" y="7200"/>
                    <a:pt x="16445" y="4737"/>
                  </a:cubicBezTo>
                  <a:cubicBezTo>
                    <a:pt x="19636" y="2274"/>
                    <a:pt x="20618" y="11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854930" y="2851150"/>
              <a:ext cx="18301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18278" y="0"/>
                  </a:moveTo>
                  <a:cubicBezTo>
                    <a:pt x="16068" y="5538"/>
                    <a:pt x="13859" y="11077"/>
                    <a:pt x="11528" y="14677"/>
                  </a:cubicBezTo>
                  <a:cubicBezTo>
                    <a:pt x="9196" y="18277"/>
                    <a:pt x="6741" y="19938"/>
                    <a:pt x="4900" y="20492"/>
                  </a:cubicBezTo>
                  <a:cubicBezTo>
                    <a:pt x="3059" y="21046"/>
                    <a:pt x="1832" y="20492"/>
                    <a:pt x="973" y="19523"/>
                  </a:cubicBezTo>
                  <a:cubicBezTo>
                    <a:pt x="114" y="18554"/>
                    <a:pt x="-377" y="17169"/>
                    <a:pt x="359" y="15646"/>
                  </a:cubicBezTo>
                  <a:cubicBezTo>
                    <a:pt x="1096" y="14123"/>
                    <a:pt x="3059" y="12462"/>
                    <a:pt x="6128" y="12600"/>
                  </a:cubicBezTo>
                  <a:cubicBezTo>
                    <a:pt x="9196" y="12738"/>
                    <a:pt x="13368" y="14677"/>
                    <a:pt x="16068" y="16477"/>
                  </a:cubicBezTo>
                  <a:cubicBezTo>
                    <a:pt x="18768" y="18277"/>
                    <a:pt x="19996" y="19938"/>
                    <a:pt x="212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114144" y="2825750"/>
              <a:ext cx="127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09"/>
                    <a:pt x="7200" y="10417"/>
                    <a:pt x="3600" y="14017"/>
                  </a:cubicBezTo>
                  <a:cubicBezTo>
                    <a:pt x="0" y="17617"/>
                    <a:pt x="0" y="196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145894" y="2986212"/>
              <a:ext cx="203201" cy="20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7679"/>
                  </a:moveTo>
                  <a:cubicBezTo>
                    <a:pt x="0" y="6588"/>
                    <a:pt x="0" y="5497"/>
                    <a:pt x="787" y="4188"/>
                  </a:cubicBezTo>
                  <a:cubicBezTo>
                    <a:pt x="1575" y="2879"/>
                    <a:pt x="3150" y="1351"/>
                    <a:pt x="4837" y="588"/>
                  </a:cubicBezTo>
                  <a:cubicBezTo>
                    <a:pt x="6525" y="-176"/>
                    <a:pt x="8325" y="-176"/>
                    <a:pt x="9337" y="479"/>
                  </a:cubicBezTo>
                  <a:cubicBezTo>
                    <a:pt x="10350" y="1133"/>
                    <a:pt x="10575" y="2442"/>
                    <a:pt x="9788" y="5060"/>
                  </a:cubicBezTo>
                  <a:cubicBezTo>
                    <a:pt x="9000" y="7679"/>
                    <a:pt x="7200" y="11606"/>
                    <a:pt x="5962" y="14551"/>
                  </a:cubicBezTo>
                  <a:cubicBezTo>
                    <a:pt x="4725" y="17497"/>
                    <a:pt x="4050" y="19460"/>
                    <a:pt x="4837" y="20442"/>
                  </a:cubicBezTo>
                  <a:cubicBezTo>
                    <a:pt x="5625" y="21424"/>
                    <a:pt x="7875" y="21424"/>
                    <a:pt x="10912" y="20660"/>
                  </a:cubicBezTo>
                  <a:cubicBezTo>
                    <a:pt x="13950" y="19897"/>
                    <a:pt x="17775" y="18369"/>
                    <a:pt x="21600" y="16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0" y="4499704"/>
              <a:ext cx="263245" cy="29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92" fill="norm" stroke="1" extrusionOk="0">
                  <a:moveTo>
                    <a:pt x="17344" y="1112"/>
                  </a:moveTo>
                  <a:cubicBezTo>
                    <a:pt x="18208" y="491"/>
                    <a:pt x="19072" y="-131"/>
                    <a:pt x="19417" y="24"/>
                  </a:cubicBezTo>
                  <a:cubicBezTo>
                    <a:pt x="19763" y="180"/>
                    <a:pt x="19590" y="1112"/>
                    <a:pt x="18467" y="3443"/>
                  </a:cubicBezTo>
                  <a:cubicBezTo>
                    <a:pt x="17344" y="5774"/>
                    <a:pt x="15270" y="9504"/>
                    <a:pt x="12592" y="12689"/>
                  </a:cubicBezTo>
                  <a:cubicBezTo>
                    <a:pt x="9913" y="15875"/>
                    <a:pt x="6630" y="18516"/>
                    <a:pt x="4470" y="19915"/>
                  </a:cubicBezTo>
                  <a:cubicBezTo>
                    <a:pt x="2310" y="21314"/>
                    <a:pt x="1273" y="21469"/>
                    <a:pt x="669" y="21158"/>
                  </a:cubicBezTo>
                  <a:cubicBezTo>
                    <a:pt x="64" y="20847"/>
                    <a:pt x="-109" y="20070"/>
                    <a:pt x="64" y="18827"/>
                  </a:cubicBezTo>
                  <a:cubicBezTo>
                    <a:pt x="237" y="17584"/>
                    <a:pt x="755" y="15875"/>
                    <a:pt x="2137" y="14632"/>
                  </a:cubicBezTo>
                  <a:cubicBezTo>
                    <a:pt x="3520" y="13388"/>
                    <a:pt x="5766" y="12611"/>
                    <a:pt x="8358" y="12922"/>
                  </a:cubicBezTo>
                  <a:cubicBezTo>
                    <a:pt x="10950" y="13233"/>
                    <a:pt x="13888" y="14632"/>
                    <a:pt x="16134" y="16186"/>
                  </a:cubicBezTo>
                  <a:cubicBezTo>
                    <a:pt x="18381" y="17740"/>
                    <a:pt x="19936" y="19449"/>
                    <a:pt x="21491" y="21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333094" y="4451350"/>
              <a:ext cx="1143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3434"/>
                    <a:pt x="17600" y="6868"/>
                    <a:pt x="14000" y="10468"/>
                  </a:cubicBezTo>
                  <a:cubicBezTo>
                    <a:pt x="10400" y="14068"/>
                    <a:pt x="5200" y="178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384536" y="4706297"/>
              <a:ext cx="278759" cy="25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12" fill="norm" stroke="1" extrusionOk="0">
                  <a:moveTo>
                    <a:pt x="2386" y="4136"/>
                  </a:moveTo>
                  <a:cubicBezTo>
                    <a:pt x="2386" y="3258"/>
                    <a:pt x="2386" y="2380"/>
                    <a:pt x="3523" y="1589"/>
                  </a:cubicBezTo>
                  <a:cubicBezTo>
                    <a:pt x="4660" y="799"/>
                    <a:pt x="6934" y="97"/>
                    <a:pt x="8396" y="9"/>
                  </a:cubicBezTo>
                  <a:cubicBezTo>
                    <a:pt x="9857" y="-79"/>
                    <a:pt x="10507" y="448"/>
                    <a:pt x="10507" y="2116"/>
                  </a:cubicBezTo>
                  <a:cubicBezTo>
                    <a:pt x="10507" y="3784"/>
                    <a:pt x="9857" y="6594"/>
                    <a:pt x="8071" y="9580"/>
                  </a:cubicBezTo>
                  <a:cubicBezTo>
                    <a:pt x="6284" y="12565"/>
                    <a:pt x="3361" y="15726"/>
                    <a:pt x="1737" y="17745"/>
                  </a:cubicBezTo>
                  <a:cubicBezTo>
                    <a:pt x="113" y="19765"/>
                    <a:pt x="-212" y="20643"/>
                    <a:pt x="113" y="21082"/>
                  </a:cubicBezTo>
                  <a:cubicBezTo>
                    <a:pt x="438" y="21521"/>
                    <a:pt x="1412" y="21521"/>
                    <a:pt x="5066" y="21082"/>
                  </a:cubicBezTo>
                  <a:cubicBezTo>
                    <a:pt x="8720" y="20643"/>
                    <a:pt x="15054" y="19765"/>
                    <a:pt x="21388" y="18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6175094" y="3457812"/>
              <a:ext cx="201797" cy="21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268" fill="norm" stroke="1" extrusionOk="0">
                  <a:moveTo>
                    <a:pt x="8016" y="6457"/>
                  </a:moveTo>
                  <a:cubicBezTo>
                    <a:pt x="7126" y="5839"/>
                    <a:pt x="6235" y="5222"/>
                    <a:pt x="5344" y="5222"/>
                  </a:cubicBezTo>
                  <a:cubicBezTo>
                    <a:pt x="4454" y="5222"/>
                    <a:pt x="3563" y="5839"/>
                    <a:pt x="3118" y="6971"/>
                  </a:cubicBezTo>
                  <a:cubicBezTo>
                    <a:pt x="2672" y="8102"/>
                    <a:pt x="2672" y="9748"/>
                    <a:pt x="4231" y="11085"/>
                  </a:cubicBezTo>
                  <a:cubicBezTo>
                    <a:pt x="5790" y="12422"/>
                    <a:pt x="8907" y="13451"/>
                    <a:pt x="11913" y="12937"/>
                  </a:cubicBezTo>
                  <a:cubicBezTo>
                    <a:pt x="14920" y="12422"/>
                    <a:pt x="17814" y="10365"/>
                    <a:pt x="19485" y="8308"/>
                  </a:cubicBezTo>
                  <a:cubicBezTo>
                    <a:pt x="21155" y="6251"/>
                    <a:pt x="21600" y="4194"/>
                    <a:pt x="20932" y="2548"/>
                  </a:cubicBezTo>
                  <a:cubicBezTo>
                    <a:pt x="20264" y="902"/>
                    <a:pt x="18482" y="-332"/>
                    <a:pt x="15699" y="79"/>
                  </a:cubicBezTo>
                  <a:cubicBezTo>
                    <a:pt x="12915" y="491"/>
                    <a:pt x="9130" y="2548"/>
                    <a:pt x="7348" y="4811"/>
                  </a:cubicBezTo>
                  <a:cubicBezTo>
                    <a:pt x="5567" y="7074"/>
                    <a:pt x="5790" y="9542"/>
                    <a:pt x="7460" y="11188"/>
                  </a:cubicBezTo>
                  <a:cubicBezTo>
                    <a:pt x="9130" y="12834"/>
                    <a:pt x="12247" y="13657"/>
                    <a:pt x="14697" y="13451"/>
                  </a:cubicBezTo>
                  <a:cubicBezTo>
                    <a:pt x="17146" y="13245"/>
                    <a:pt x="18928" y="12011"/>
                    <a:pt x="19819" y="9748"/>
                  </a:cubicBezTo>
                  <a:cubicBezTo>
                    <a:pt x="20709" y="7485"/>
                    <a:pt x="20709" y="4194"/>
                    <a:pt x="20153" y="2342"/>
                  </a:cubicBezTo>
                  <a:cubicBezTo>
                    <a:pt x="19596" y="491"/>
                    <a:pt x="18482" y="79"/>
                    <a:pt x="15699" y="1519"/>
                  </a:cubicBezTo>
                  <a:cubicBezTo>
                    <a:pt x="12915" y="2959"/>
                    <a:pt x="8462" y="6251"/>
                    <a:pt x="6012" y="9234"/>
                  </a:cubicBezTo>
                  <a:cubicBezTo>
                    <a:pt x="3563" y="12217"/>
                    <a:pt x="3118" y="14891"/>
                    <a:pt x="3340" y="16537"/>
                  </a:cubicBezTo>
                  <a:cubicBezTo>
                    <a:pt x="3563" y="18182"/>
                    <a:pt x="4454" y="18799"/>
                    <a:pt x="6792" y="18388"/>
                  </a:cubicBezTo>
                  <a:cubicBezTo>
                    <a:pt x="9130" y="17977"/>
                    <a:pt x="12915" y="16537"/>
                    <a:pt x="15254" y="14171"/>
                  </a:cubicBezTo>
                  <a:cubicBezTo>
                    <a:pt x="17592" y="11805"/>
                    <a:pt x="18482" y="8514"/>
                    <a:pt x="18371" y="6662"/>
                  </a:cubicBezTo>
                  <a:cubicBezTo>
                    <a:pt x="18260" y="4811"/>
                    <a:pt x="17146" y="4399"/>
                    <a:pt x="14586" y="4605"/>
                  </a:cubicBezTo>
                  <a:cubicBezTo>
                    <a:pt x="12025" y="4811"/>
                    <a:pt x="8016" y="5634"/>
                    <a:pt x="5344" y="7485"/>
                  </a:cubicBezTo>
                  <a:cubicBezTo>
                    <a:pt x="2672" y="9337"/>
                    <a:pt x="1336" y="12217"/>
                    <a:pt x="2227" y="14068"/>
                  </a:cubicBezTo>
                  <a:cubicBezTo>
                    <a:pt x="3118" y="15919"/>
                    <a:pt x="6235" y="16742"/>
                    <a:pt x="9353" y="16537"/>
                  </a:cubicBezTo>
                  <a:cubicBezTo>
                    <a:pt x="12470" y="16331"/>
                    <a:pt x="15588" y="15097"/>
                    <a:pt x="17480" y="13348"/>
                  </a:cubicBezTo>
                  <a:cubicBezTo>
                    <a:pt x="19373" y="11599"/>
                    <a:pt x="20041" y="9337"/>
                    <a:pt x="19151" y="7897"/>
                  </a:cubicBezTo>
                  <a:cubicBezTo>
                    <a:pt x="18260" y="6457"/>
                    <a:pt x="15810" y="5839"/>
                    <a:pt x="12581" y="6148"/>
                  </a:cubicBezTo>
                  <a:cubicBezTo>
                    <a:pt x="9353" y="6457"/>
                    <a:pt x="5344" y="7691"/>
                    <a:pt x="3006" y="8719"/>
                  </a:cubicBezTo>
                  <a:cubicBezTo>
                    <a:pt x="668" y="9748"/>
                    <a:pt x="0" y="10571"/>
                    <a:pt x="223" y="11908"/>
                  </a:cubicBezTo>
                  <a:cubicBezTo>
                    <a:pt x="445" y="13245"/>
                    <a:pt x="1559" y="15097"/>
                    <a:pt x="4342" y="15508"/>
                  </a:cubicBezTo>
                  <a:cubicBezTo>
                    <a:pt x="7126" y="15919"/>
                    <a:pt x="11579" y="14891"/>
                    <a:pt x="14252" y="13759"/>
                  </a:cubicBezTo>
                  <a:cubicBezTo>
                    <a:pt x="16924" y="12628"/>
                    <a:pt x="17814" y="11394"/>
                    <a:pt x="17592" y="9954"/>
                  </a:cubicBezTo>
                  <a:cubicBezTo>
                    <a:pt x="17369" y="8514"/>
                    <a:pt x="16033" y="6868"/>
                    <a:pt x="13472" y="6148"/>
                  </a:cubicBezTo>
                  <a:cubicBezTo>
                    <a:pt x="10911" y="5428"/>
                    <a:pt x="7126" y="5634"/>
                    <a:pt x="4454" y="6765"/>
                  </a:cubicBezTo>
                  <a:cubicBezTo>
                    <a:pt x="1781" y="7897"/>
                    <a:pt x="223" y="9954"/>
                    <a:pt x="557" y="11908"/>
                  </a:cubicBezTo>
                  <a:cubicBezTo>
                    <a:pt x="891" y="13862"/>
                    <a:pt x="3118" y="15714"/>
                    <a:pt x="5456" y="16537"/>
                  </a:cubicBezTo>
                  <a:cubicBezTo>
                    <a:pt x="7794" y="17359"/>
                    <a:pt x="10243" y="17154"/>
                    <a:pt x="11802" y="16434"/>
                  </a:cubicBezTo>
                  <a:cubicBezTo>
                    <a:pt x="13361" y="15714"/>
                    <a:pt x="14029" y="14479"/>
                    <a:pt x="13472" y="13245"/>
                  </a:cubicBezTo>
                  <a:cubicBezTo>
                    <a:pt x="12915" y="12011"/>
                    <a:pt x="11134" y="10777"/>
                    <a:pt x="8907" y="10674"/>
                  </a:cubicBezTo>
                  <a:cubicBezTo>
                    <a:pt x="6680" y="10571"/>
                    <a:pt x="4008" y="11599"/>
                    <a:pt x="2338" y="12628"/>
                  </a:cubicBezTo>
                  <a:cubicBezTo>
                    <a:pt x="668" y="13657"/>
                    <a:pt x="0" y="14685"/>
                    <a:pt x="0" y="15611"/>
                  </a:cubicBezTo>
                  <a:cubicBezTo>
                    <a:pt x="0" y="16537"/>
                    <a:pt x="668" y="17359"/>
                    <a:pt x="3118" y="17359"/>
                  </a:cubicBezTo>
                  <a:cubicBezTo>
                    <a:pt x="5567" y="17359"/>
                    <a:pt x="9798" y="16537"/>
                    <a:pt x="12359" y="15817"/>
                  </a:cubicBezTo>
                  <a:cubicBezTo>
                    <a:pt x="14920" y="15097"/>
                    <a:pt x="15810" y="14479"/>
                    <a:pt x="16256" y="13657"/>
                  </a:cubicBezTo>
                  <a:cubicBezTo>
                    <a:pt x="16701" y="12834"/>
                    <a:pt x="16701" y="11805"/>
                    <a:pt x="15810" y="11291"/>
                  </a:cubicBezTo>
                  <a:cubicBezTo>
                    <a:pt x="14920" y="10777"/>
                    <a:pt x="13138" y="10777"/>
                    <a:pt x="11691" y="11085"/>
                  </a:cubicBezTo>
                  <a:cubicBezTo>
                    <a:pt x="10243" y="11394"/>
                    <a:pt x="9130" y="12011"/>
                    <a:pt x="8128" y="12731"/>
                  </a:cubicBezTo>
                  <a:cubicBezTo>
                    <a:pt x="7126" y="13451"/>
                    <a:pt x="6235" y="14274"/>
                    <a:pt x="6346" y="14685"/>
                  </a:cubicBezTo>
                  <a:cubicBezTo>
                    <a:pt x="6458" y="15097"/>
                    <a:pt x="7571" y="15097"/>
                    <a:pt x="9130" y="14685"/>
                  </a:cubicBezTo>
                  <a:cubicBezTo>
                    <a:pt x="10689" y="14274"/>
                    <a:pt x="12693" y="13451"/>
                    <a:pt x="14029" y="12628"/>
                  </a:cubicBezTo>
                  <a:cubicBezTo>
                    <a:pt x="15365" y="11805"/>
                    <a:pt x="16033" y="10982"/>
                    <a:pt x="15588" y="10674"/>
                  </a:cubicBezTo>
                  <a:cubicBezTo>
                    <a:pt x="15142" y="10365"/>
                    <a:pt x="13584" y="10571"/>
                    <a:pt x="11802" y="11291"/>
                  </a:cubicBezTo>
                  <a:cubicBezTo>
                    <a:pt x="10021" y="12011"/>
                    <a:pt x="8016" y="13245"/>
                    <a:pt x="6569" y="14377"/>
                  </a:cubicBezTo>
                  <a:cubicBezTo>
                    <a:pt x="5122" y="15508"/>
                    <a:pt x="4231" y="16537"/>
                    <a:pt x="4788" y="17668"/>
                  </a:cubicBezTo>
                  <a:cubicBezTo>
                    <a:pt x="5344" y="18799"/>
                    <a:pt x="7348" y="20034"/>
                    <a:pt x="9353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6003644" y="3861270"/>
              <a:ext cx="340784" cy="233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4627"/>
                  </a:moveTo>
                  <a:cubicBezTo>
                    <a:pt x="4025" y="3265"/>
                    <a:pt x="8050" y="1903"/>
                    <a:pt x="11337" y="1125"/>
                  </a:cubicBezTo>
                  <a:cubicBezTo>
                    <a:pt x="14624" y="346"/>
                    <a:pt x="17173" y="152"/>
                    <a:pt x="18917" y="54"/>
                  </a:cubicBezTo>
                  <a:cubicBezTo>
                    <a:pt x="20661" y="-43"/>
                    <a:pt x="21600" y="-43"/>
                    <a:pt x="21600" y="346"/>
                  </a:cubicBezTo>
                  <a:cubicBezTo>
                    <a:pt x="21600" y="735"/>
                    <a:pt x="20661" y="1514"/>
                    <a:pt x="18514" y="3362"/>
                  </a:cubicBezTo>
                  <a:cubicBezTo>
                    <a:pt x="16368" y="5211"/>
                    <a:pt x="13014" y="8130"/>
                    <a:pt x="10196" y="10952"/>
                  </a:cubicBezTo>
                  <a:cubicBezTo>
                    <a:pt x="7379" y="13773"/>
                    <a:pt x="5098" y="16498"/>
                    <a:pt x="3757" y="18249"/>
                  </a:cubicBezTo>
                  <a:cubicBezTo>
                    <a:pt x="2415" y="20000"/>
                    <a:pt x="2012" y="20779"/>
                    <a:pt x="2482" y="21168"/>
                  </a:cubicBezTo>
                  <a:cubicBezTo>
                    <a:pt x="2952" y="21557"/>
                    <a:pt x="4293" y="21557"/>
                    <a:pt x="7111" y="21168"/>
                  </a:cubicBezTo>
                  <a:cubicBezTo>
                    <a:pt x="9928" y="20779"/>
                    <a:pt x="14221" y="20000"/>
                    <a:pt x="16703" y="19708"/>
                  </a:cubicBezTo>
                  <a:cubicBezTo>
                    <a:pt x="19185" y="19416"/>
                    <a:pt x="19856" y="19611"/>
                    <a:pt x="20527" y="19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6281825" y="4025900"/>
              <a:ext cx="147270" cy="15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09" fill="norm" stroke="1" extrusionOk="0">
                  <a:moveTo>
                    <a:pt x="20543" y="0"/>
                  </a:moveTo>
                  <a:cubicBezTo>
                    <a:pt x="17149" y="5918"/>
                    <a:pt x="13755" y="11836"/>
                    <a:pt x="11286" y="15238"/>
                  </a:cubicBezTo>
                  <a:cubicBezTo>
                    <a:pt x="8818" y="18641"/>
                    <a:pt x="7275" y="19529"/>
                    <a:pt x="5732" y="20268"/>
                  </a:cubicBezTo>
                  <a:cubicBezTo>
                    <a:pt x="4189" y="21008"/>
                    <a:pt x="2646" y="21600"/>
                    <a:pt x="1566" y="21156"/>
                  </a:cubicBezTo>
                  <a:cubicBezTo>
                    <a:pt x="486" y="20712"/>
                    <a:pt x="-131" y="19233"/>
                    <a:pt x="23" y="17901"/>
                  </a:cubicBezTo>
                  <a:cubicBezTo>
                    <a:pt x="178" y="16570"/>
                    <a:pt x="1103" y="15386"/>
                    <a:pt x="3418" y="14499"/>
                  </a:cubicBezTo>
                  <a:cubicBezTo>
                    <a:pt x="5732" y="13611"/>
                    <a:pt x="9435" y="13019"/>
                    <a:pt x="12675" y="14055"/>
                  </a:cubicBezTo>
                  <a:cubicBezTo>
                    <a:pt x="15915" y="15090"/>
                    <a:pt x="18692" y="17753"/>
                    <a:pt x="21469" y="20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6416394" y="4013200"/>
              <a:ext cx="1143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913"/>
                    <a:pt x="9600" y="7826"/>
                    <a:pt x="6000" y="11426"/>
                  </a:cubicBezTo>
                  <a:cubicBezTo>
                    <a:pt x="2400" y="15026"/>
                    <a:pt x="1200" y="183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6511644" y="4157092"/>
              <a:ext cx="215901" cy="14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3906"/>
                  </a:moveTo>
                  <a:cubicBezTo>
                    <a:pt x="635" y="2406"/>
                    <a:pt x="1271" y="906"/>
                    <a:pt x="2118" y="306"/>
                  </a:cubicBezTo>
                  <a:cubicBezTo>
                    <a:pt x="2965" y="-294"/>
                    <a:pt x="4024" y="6"/>
                    <a:pt x="4765" y="1056"/>
                  </a:cubicBezTo>
                  <a:cubicBezTo>
                    <a:pt x="5506" y="2106"/>
                    <a:pt x="5929" y="3906"/>
                    <a:pt x="5824" y="6606"/>
                  </a:cubicBezTo>
                  <a:cubicBezTo>
                    <a:pt x="5718" y="9306"/>
                    <a:pt x="5082" y="12906"/>
                    <a:pt x="4341" y="15306"/>
                  </a:cubicBezTo>
                  <a:cubicBezTo>
                    <a:pt x="3600" y="17706"/>
                    <a:pt x="2753" y="18906"/>
                    <a:pt x="2965" y="19806"/>
                  </a:cubicBezTo>
                  <a:cubicBezTo>
                    <a:pt x="3176" y="20706"/>
                    <a:pt x="4447" y="21306"/>
                    <a:pt x="7729" y="21006"/>
                  </a:cubicBezTo>
                  <a:cubicBezTo>
                    <a:pt x="11012" y="20706"/>
                    <a:pt x="16306" y="19506"/>
                    <a:pt x="21600" y="18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4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225894" y="2956787"/>
              <a:ext cx="101601" cy="633408"/>
            </a:xfrm>
            <a:prstGeom prst="rect">
              <a:avLst/>
            </a:prstGeom>
            <a:effectLst/>
          </p:spPr>
        </p:pic>
        <p:pic>
          <p:nvPicPr>
            <p:cNvPr id="264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15882" y="3117850"/>
              <a:ext cx="391013" cy="418605"/>
            </a:xfrm>
            <a:prstGeom prst="rect">
              <a:avLst/>
            </a:prstGeom>
            <a:effectLst/>
          </p:spPr>
        </p:pic>
        <p:pic>
          <p:nvPicPr>
            <p:cNvPr id="264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397344" y="3200400"/>
              <a:ext cx="368301" cy="368300"/>
            </a:xfrm>
            <a:prstGeom prst="rect">
              <a:avLst/>
            </a:prstGeom>
            <a:effectLst/>
          </p:spPr>
        </p:pic>
        <p:pic>
          <p:nvPicPr>
            <p:cNvPr id="265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632294" y="3225800"/>
              <a:ext cx="381001" cy="355600"/>
            </a:xfrm>
            <a:prstGeom prst="rect">
              <a:avLst/>
            </a:prstGeom>
            <a:effectLst/>
          </p:spPr>
        </p:pic>
        <p:pic>
          <p:nvPicPr>
            <p:cNvPr id="265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789253" y="3321050"/>
              <a:ext cx="370092" cy="304800"/>
            </a:xfrm>
            <a:prstGeom prst="rect">
              <a:avLst/>
            </a:prstGeom>
            <a:effectLst/>
          </p:spPr>
        </p:pic>
        <p:pic>
          <p:nvPicPr>
            <p:cNvPr id="265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104525" y="3346450"/>
              <a:ext cx="245320" cy="292100"/>
            </a:xfrm>
            <a:prstGeom prst="rect">
              <a:avLst/>
            </a:prstGeom>
            <a:effectLst/>
          </p:spPr>
        </p:pic>
        <p:pic>
          <p:nvPicPr>
            <p:cNvPr id="265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172044" y="3460750"/>
              <a:ext cx="241301" cy="177800"/>
            </a:xfrm>
            <a:prstGeom prst="rect">
              <a:avLst/>
            </a:prstGeom>
            <a:effectLst/>
          </p:spPr>
        </p:pic>
        <p:pic>
          <p:nvPicPr>
            <p:cNvPr id="265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482137" y="2692400"/>
              <a:ext cx="366058" cy="635000"/>
            </a:xfrm>
            <a:prstGeom prst="rect">
              <a:avLst/>
            </a:prstGeom>
            <a:effectLst/>
          </p:spPr>
        </p:pic>
        <p:pic>
          <p:nvPicPr>
            <p:cNvPr id="266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625944" y="2644382"/>
              <a:ext cx="210168" cy="276619"/>
            </a:xfrm>
            <a:prstGeom prst="rect">
              <a:avLst/>
            </a:prstGeom>
            <a:effectLst/>
          </p:spPr>
        </p:pic>
        <p:pic>
          <p:nvPicPr>
            <p:cNvPr id="266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755061" y="2133599"/>
              <a:ext cx="264584" cy="330201"/>
            </a:xfrm>
            <a:prstGeom prst="rect">
              <a:avLst/>
            </a:prstGeom>
            <a:effectLst/>
          </p:spPr>
        </p:pic>
        <p:pic>
          <p:nvPicPr>
            <p:cNvPr id="266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025994" y="2025650"/>
              <a:ext cx="141506" cy="520700"/>
            </a:xfrm>
            <a:prstGeom prst="rect">
              <a:avLst/>
            </a:prstGeom>
            <a:effectLst/>
          </p:spPr>
        </p:pic>
        <p:pic>
          <p:nvPicPr>
            <p:cNvPr id="266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119127" y="2248750"/>
              <a:ext cx="370418" cy="305962"/>
            </a:xfrm>
            <a:prstGeom prst="rect">
              <a:avLst/>
            </a:prstGeom>
            <a:effectLst/>
          </p:spPr>
        </p:pic>
        <p:sp>
          <p:nvSpPr>
            <p:cNvPr id="2668" name="Line"/>
            <p:cNvSpPr/>
            <p:nvPr/>
          </p:nvSpPr>
          <p:spPr>
            <a:xfrm>
              <a:off x="3089032" y="3572612"/>
              <a:ext cx="174675" cy="13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787" fill="norm" stroke="1" extrusionOk="0">
                  <a:moveTo>
                    <a:pt x="11567" y="10195"/>
                  </a:moveTo>
                  <a:cubicBezTo>
                    <a:pt x="11567" y="8558"/>
                    <a:pt x="11567" y="6922"/>
                    <a:pt x="10924" y="6104"/>
                  </a:cubicBezTo>
                  <a:cubicBezTo>
                    <a:pt x="10281" y="5286"/>
                    <a:pt x="8995" y="5286"/>
                    <a:pt x="7838" y="5940"/>
                  </a:cubicBezTo>
                  <a:cubicBezTo>
                    <a:pt x="6681" y="6595"/>
                    <a:pt x="5652" y="7904"/>
                    <a:pt x="5009" y="10358"/>
                  </a:cubicBezTo>
                  <a:cubicBezTo>
                    <a:pt x="4367" y="12813"/>
                    <a:pt x="4109" y="16413"/>
                    <a:pt x="4624" y="18540"/>
                  </a:cubicBezTo>
                  <a:cubicBezTo>
                    <a:pt x="5138" y="20667"/>
                    <a:pt x="6424" y="21322"/>
                    <a:pt x="8609" y="20340"/>
                  </a:cubicBezTo>
                  <a:cubicBezTo>
                    <a:pt x="10795" y="19358"/>
                    <a:pt x="13881" y="16740"/>
                    <a:pt x="15552" y="13795"/>
                  </a:cubicBezTo>
                  <a:cubicBezTo>
                    <a:pt x="17224" y="10849"/>
                    <a:pt x="17481" y="7577"/>
                    <a:pt x="16581" y="4958"/>
                  </a:cubicBezTo>
                  <a:cubicBezTo>
                    <a:pt x="15681" y="2340"/>
                    <a:pt x="13624" y="377"/>
                    <a:pt x="11438" y="49"/>
                  </a:cubicBezTo>
                  <a:cubicBezTo>
                    <a:pt x="9252" y="-278"/>
                    <a:pt x="6938" y="1031"/>
                    <a:pt x="5524" y="3486"/>
                  </a:cubicBezTo>
                  <a:cubicBezTo>
                    <a:pt x="4109" y="5940"/>
                    <a:pt x="3595" y="9540"/>
                    <a:pt x="3852" y="12158"/>
                  </a:cubicBezTo>
                  <a:cubicBezTo>
                    <a:pt x="4109" y="14777"/>
                    <a:pt x="5138" y="16413"/>
                    <a:pt x="6295" y="17067"/>
                  </a:cubicBezTo>
                  <a:cubicBezTo>
                    <a:pt x="7452" y="17722"/>
                    <a:pt x="8738" y="17395"/>
                    <a:pt x="9638" y="16413"/>
                  </a:cubicBezTo>
                  <a:cubicBezTo>
                    <a:pt x="10538" y="15431"/>
                    <a:pt x="11052" y="13795"/>
                    <a:pt x="11181" y="11340"/>
                  </a:cubicBezTo>
                  <a:cubicBezTo>
                    <a:pt x="11309" y="8886"/>
                    <a:pt x="11052" y="5613"/>
                    <a:pt x="10152" y="3813"/>
                  </a:cubicBezTo>
                  <a:cubicBezTo>
                    <a:pt x="9252" y="2013"/>
                    <a:pt x="7709" y="1686"/>
                    <a:pt x="6038" y="2831"/>
                  </a:cubicBezTo>
                  <a:cubicBezTo>
                    <a:pt x="4367" y="3977"/>
                    <a:pt x="2567" y="6595"/>
                    <a:pt x="1538" y="8886"/>
                  </a:cubicBezTo>
                  <a:cubicBezTo>
                    <a:pt x="509" y="11177"/>
                    <a:pt x="252" y="13140"/>
                    <a:pt x="767" y="14286"/>
                  </a:cubicBezTo>
                  <a:cubicBezTo>
                    <a:pt x="1281" y="15431"/>
                    <a:pt x="2567" y="15758"/>
                    <a:pt x="4495" y="15104"/>
                  </a:cubicBezTo>
                  <a:cubicBezTo>
                    <a:pt x="6424" y="14449"/>
                    <a:pt x="8995" y="12813"/>
                    <a:pt x="10538" y="11177"/>
                  </a:cubicBezTo>
                  <a:cubicBezTo>
                    <a:pt x="12081" y="9540"/>
                    <a:pt x="12595" y="7904"/>
                    <a:pt x="12724" y="6267"/>
                  </a:cubicBezTo>
                  <a:cubicBezTo>
                    <a:pt x="12852" y="4631"/>
                    <a:pt x="12595" y="2995"/>
                    <a:pt x="11695" y="2177"/>
                  </a:cubicBezTo>
                  <a:cubicBezTo>
                    <a:pt x="10795" y="1358"/>
                    <a:pt x="9252" y="1358"/>
                    <a:pt x="7324" y="2340"/>
                  </a:cubicBezTo>
                  <a:cubicBezTo>
                    <a:pt x="5395" y="3322"/>
                    <a:pt x="3081" y="5286"/>
                    <a:pt x="1667" y="7904"/>
                  </a:cubicBezTo>
                  <a:cubicBezTo>
                    <a:pt x="252" y="10522"/>
                    <a:pt x="-262" y="13795"/>
                    <a:pt x="124" y="15758"/>
                  </a:cubicBezTo>
                  <a:cubicBezTo>
                    <a:pt x="509" y="17722"/>
                    <a:pt x="1795" y="18377"/>
                    <a:pt x="4752" y="17558"/>
                  </a:cubicBezTo>
                  <a:cubicBezTo>
                    <a:pt x="7709" y="16740"/>
                    <a:pt x="12338" y="14449"/>
                    <a:pt x="15038" y="12649"/>
                  </a:cubicBezTo>
                  <a:cubicBezTo>
                    <a:pt x="17738" y="10849"/>
                    <a:pt x="18509" y="9540"/>
                    <a:pt x="18895" y="8067"/>
                  </a:cubicBezTo>
                  <a:cubicBezTo>
                    <a:pt x="19281" y="6595"/>
                    <a:pt x="19281" y="4958"/>
                    <a:pt x="16838" y="4304"/>
                  </a:cubicBezTo>
                  <a:cubicBezTo>
                    <a:pt x="14395" y="3649"/>
                    <a:pt x="9509" y="3977"/>
                    <a:pt x="6552" y="4631"/>
                  </a:cubicBezTo>
                  <a:cubicBezTo>
                    <a:pt x="3595" y="5286"/>
                    <a:pt x="2567" y="6267"/>
                    <a:pt x="1924" y="7740"/>
                  </a:cubicBezTo>
                  <a:cubicBezTo>
                    <a:pt x="1281" y="9213"/>
                    <a:pt x="1024" y="11177"/>
                    <a:pt x="1667" y="12322"/>
                  </a:cubicBezTo>
                  <a:cubicBezTo>
                    <a:pt x="2309" y="13467"/>
                    <a:pt x="3852" y="13795"/>
                    <a:pt x="6938" y="13467"/>
                  </a:cubicBezTo>
                  <a:cubicBezTo>
                    <a:pt x="10024" y="13140"/>
                    <a:pt x="14652" y="12158"/>
                    <a:pt x="17481" y="11177"/>
                  </a:cubicBezTo>
                  <a:cubicBezTo>
                    <a:pt x="20309" y="10195"/>
                    <a:pt x="21338" y="9213"/>
                    <a:pt x="21209" y="8558"/>
                  </a:cubicBezTo>
                  <a:cubicBezTo>
                    <a:pt x="21081" y="7904"/>
                    <a:pt x="19795" y="7577"/>
                    <a:pt x="17095" y="7740"/>
                  </a:cubicBezTo>
                  <a:cubicBezTo>
                    <a:pt x="14395" y="7904"/>
                    <a:pt x="10281" y="8558"/>
                    <a:pt x="7581" y="9540"/>
                  </a:cubicBezTo>
                  <a:cubicBezTo>
                    <a:pt x="4881" y="10522"/>
                    <a:pt x="3595" y="11831"/>
                    <a:pt x="3595" y="13467"/>
                  </a:cubicBezTo>
                  <a:cubicBezTo>
                    <a:pt x="3595" y="15104"/>
                    <a:pt x="4881" y="17067"/>
                    <a:pt x="6167" y="19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2923894" y="3987800"/>
              <a:ext cx="228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3166879" y="3829776"/>
              <a:ext cx="242040" cy="25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52" fill="norm" stroke="1" extrusionOk="0">
                  <a:moveTo>
                    <a:pt x="960" y="4798"/>
                  </a:moveTo>
                  <a:cubicBezTo>
                    <a:pt x="5391" y="3538"/>
                    <a:pt x="9822" y="2278"/>
                    <a:pt x="12776" y="1468"/>
                  </a:cubicBezTo>
                  <a:cubicBezTo>
                    <a:pt x="15730" y="658"/>
                    <a:pt x="17206" y="298"/>
                    <a:pt x="18499" y="118"/>
                  </a:cubicBezTo>
                  <a:cubicBezTo>
                    <a:pt x="19791" y="-62"/>
                    <a:pt x="20899" y="-62"/>
                    <a:pt x="21083" y="298"/>
                  </a:cubicBezTo>
                  <a:cubicBezTo>
                    <a:pt x="21268" y="658"/>
                    <a:pt x="20530" y="1378"/>
                    <a:pt x="17945" y="3358"/>
                  </a:cubicBezTo>
                  <a:cubicBezTo>
                    <a:pt x="15360" y="5338"/>
                    <a:pt x="10930" y="8578"/>
                    <a:pt x="7699" y="11368"/>
                  </a:cubicBezTo>
                  <a:cubicBezTo>
                    <a:pt x="4468" y="14158"/>
                    <a:pt x="2437" y="16498"/>
                    <a:pt x="1237" y="18118"/>
                  </a:cubicBezTo>
                  <a:cubicBezTo>
                    <a:pt x="37" y="19738"/>
                    <a:pt x="-332" y="20638"/>
                    <a:pt x="314" y="21088"/>
                  </a:cubicBezTo>
                  <a:cubicBezTo>
                    <a:pt x="960" y="21538"/>
                    <a:pt x="2622" y="21538"/>
                    <a:pt x="5576" y="21268"/>
                  </a:cubicBezTo>
                  <a:cubicBezTo>
                    <a:pt x="8530" y="20998"/>
                    <a:pt x="12776" y="20458"/>
                    <a:pt x="15360" y="20278"/>
                  </a:cubicBezTo>
                  <a:cubicBezTo>
                    <a:pt x="17945" y="20098"/>
                    <a:pt x="18868" y="20278"/>
                    <a:pt x="19791" y="20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329091" y="3994150"/>
              <a:ext cx="185354" cy="14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34" fill="norm" stroke="1" extrusionOk="0">
                  <a:moveTo>
                    <a:pt x="20758" y="0"/>
                  </a:moveTo>
                  <a:cubicBezTo>
                    <a:pt x="17567" y="4765"/>
                    <a:pt x="14376" y="9529"/>
                    <a:pt x="11799" y="13024"/>
                  </a:cubicBezTo>
                  <a:cubicBezTo>
                    <a:pt x="9221" y="16518"/>
                    <a:pt x="7258" y="18741"/>
                    <a:pt x="5662" y="20012"/>
                  </a:cubicBezTo>
                  <a:cubicBezTo>
                    <a:pt x="4067" y="21282"/>
                    <a:pt x="2839" y="21600"/>
                    <a:pt x="1858" y="21124"/>
                  </a:cubicBezTo>
                  <a:cubicBezTo>
                    <a:pt x="876" y="20647"/>
                    <a:pt x="139" y="19376"/>
                    <a:pt x="17" y="17947"/>
                  </a:cubicBezTo>
                  <a:cubicBezTo>
                    <a:pt x="-106" y="16518"/>
                    <a:pt x="385" y="14929"/>
                    <a:pt x="3453" y="14612"/>
                  </a:cubicBezTo>
                  <a:cubicBezTo>
                    <a:pt x="6521" y="14294"/>
                    <a:pt x="12167" y="15247"/>
                    <a:pt x="15603" y="15882"/>
                  </a:cubicBezTo>
                  <a:cubicBezTo>
                    <a:pt x="19039" y="16518"/>
                    <a:pt x="20267" y="16835"/>
                    <a:pt x="21494" y="17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508094" y="3917950"/>
              <a:ext cx="1143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168"/>
                    <a:pt x="13600" y="6336"/>
                    <a:pt x="10000" y="9936"/>
                  </a:cubicBezTo>
                  <a:cubicBezTo>
                    <a:pt x="6400" y="13536"/>
                    <a:pt x="3200" y="17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584294" y="4097866"/>
              <a:ext cx="177801" cy="15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4086"/>
                  </a:moveTo>
                  <a:cubicBezTo>
                    <a:pt x="771" y="2919"/>
                    <a:pt x="1543" y="1751"/>
                    <a:pt x="2571" y="1022"/>
                  </a:cubicBezTo>
                  <a:cubicBezTo>
                    <a:pt x="3600" y="292"/>
                    <a:pt x="4886" y="0"/>
                    <a:pt x="6171" y="0"/>
                  </a:cubicBezTo>
                  <a:cubicBezTo>
                    <a:pt x="7457" y="0"/>
                    <a:pt x="8743" y="292"/>
                    <a:pt x="9386" y="2189"/>
                  </a:cubicBezTo>
                  <a:cubicBezTo>
                    <a:pt x="10029" y="4086"/>
                    <a:pt x="10029" y="7589"/>
                    <a:pt x="9643" y="9924"/>
                  </a:cubicBezTo>
                  <a:cubicBezTo>
                    <a:pt x="9257" y="12259"/>
                    <a:pt x="8486" y="13427"/>
                    <a:pt x="7200" y="15178"/>
                  </a:cubicBezTo>
                  <a:cubicBezTo>
                    <a:pt x="5914" y="16930"/>
                    <a:pt x="4114" y="19265"/>
                    <a:pt x="3857" y="20432"/>
                  </a:cubicBezTo>
                  <a:cubicBezTo>
                    <a:pt x="3600" y="21600"/>
                    <a:pt x="4886" y="21600"/>
                    <a:pt x="8100" y="21308"/>
                  </a:cubicBezTo>
                  <a:cubicBezTo>
                    <a:pt x="11314" y="21016"/>
                    <a:pt x="16457" y="20432"/>
                    <a:pt x="21600" y="19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7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3069944" y="3313568"/>
              <a:ext cx="152038" cy="464682"/>
            </a:xfrm>
            <a:prstGeom prst="rect">
              <a:avLst/>
            </a:prstGeom>
            <a:effectLst/>
          </p:spPr>
        </p:pic>
        <p:pic>
          <p:nvPicPr>
            <p:cNvPr id="267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289484" y="3422650"/>
              <a:ext cx="291511" cy="300567"/>
            </a:xfrm>
            <a:prstGeom prst="rect">
              <a:avLst/>
            </a:prstGeom>
            <a:effectLst/>
          </p:spPr>
        </p:pic>
        <p:pic>
          <p:nvPicPr>
            <p:cNvPr id="267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441294" y="3340100"/>
              <a:ext cx="285751" cy="349250"/>
            </a:xfrm>
            <a:prstGeom prst="rect">
              <a:avLst/>
            </a:prstGeom>
            <a:effectLst/>
          </p:spPr>
        </p:pic>
        <p:pic>
          <p:nvPicPr>
            <p:cNvPr id="268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625444" y="3359150"/>
              <a:ext cx="292101" cy="317500"/>
            </a:xfrm>
            <a:prstGeom prst="rect">
              <a:avLst/>
            </a:prstGeom>
            <a:effectLst/>
          </p:spPr>
        </p:pic>
        <p:pic>
          <p:nvPicPr>
            <p:cNvPr id="268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777844" y="3390900"/>
              <a:ext cx="279401" cy="279400"/>
            </a:xfrm>
            <a:prstGeom prst="rect">
              <a:avLst/>
            </a:prstGeom>
            <a:effectLst/>
          </p:spPr>
        </p:pic>
        <p:pic>
          <p:nvPicPr>
            <p:cNvPr id="2684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038194" y="3384550"/>
              <a:ext cx="177801" cy="228600"/>
            </a:xfrm>
            <a:prstGeom prst="rect">
              <a:avLst/>
            </a:prstGeom>
            <a:effectLst/>
          </p:spPr>
        </p:pic>
        <p:pic>
          <p:nvPicPr>
            <p:cNvPr id="268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485744" y="2805357"/>
              <a:ext cx="426948" cy="585543"/>
            </a:xfrm>
            <a:prstGeom prst="rect">
              <a:avLst/>
            </a:prstGeom>
            <a:effectLst/>
          </p:spPr>
        </p:pic>
        <p:pic>
          <p:nvPicPr>
            <p:cNvPr id="268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389273" y="2799786"/>
              <a:ext cx="299672" cy="265047"/>
            </a:xfrm>
            <a:prstGeom prst="rect">
              <a:avLst/>
            </a:prstGeom>
            <a:effectLst/>
          </p:spPr>
        </p:pic>
        <p:pic>
          <p:nvPicPr>
            <p:cNvPr id="269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641230" y="2273300"/>
              <a:ext cx="289015" cy="342900"/>
            </a:xfrm>
            <a:prstGeom prst="rect">
              <a:avLst/>
            </a:prstGeom>
            <a:effectLst/>
          </p:spPr>
        </p:pic>
        <p:pic>
          <p:nvPicPr>
            <p:cNvPr id="269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905788" y="2247899"/>
              <a:ext cx="132407" cy="450851"/>
            </a:xfrm>
            <a:prstGeom prst="rect">
              <a:avLst/>
            </a:prstGeom>
            <a:effectLst/>
          </p:spPr>
        </p:pic>
        <p:pic>
          <p:nvPicPr>
            <p:cNvPr id="269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993744" y="2453392"/>
              <a:ext cx="425451" cy="355768"/>
            </a:xfrm>
            <a:prstGeom prst="rect">
              <a:avLst/>
            </a:prstGeom>
            <a:effectLst/>
          </p:spPr>
        </p:pic>
        <p:pic>
          <p:nvPicPr>
            <p:cNvPr id="269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416144" y="1869016"/>
              <a:ext cx="1444716" cy="137585"/>
            </a:xfrm>
            <a:prstGeom prst="rect">
              <a:avLst/>
            </a:prstGeom>
            <a:effectLst/>
          </p:spPr>
        </p:pic>
        <p:pic>
          <p:nvPicPr>
            <p:cNvPr id="269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155794" y="2257149"/>
              <a:ext cx="1892301" cy="143152"/>
            </a:xfrm>
            <a:prstGeom prst="rect">
              <a:avLst/>
            </a:prstGeom>
            <a:effectLst/>
          </p:spPr>
        </p:pic>
        <p:pic>
          <p:nvPicPr>
            <p:cNvPr id="270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641444" y="2749814"/>
              <a:ext cx="2476501" cy="183887"/>
            </a:xfrm>
            <a:prstGeom prst="rect">
              <a:avLst/>
            </a:prstGeom>
            <a:effectLst/>
          </p:spPr>
        </p:pic>
        <p:pic>
          <p:nvPicPr>
            <p:cNvPr id="270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3330294" y="3181349"/>
              <a:ext cx="2743201" cy="190501"/>
            </a:xfrm>
            <a:prstGeom prst="rect">
              <a:avLst/>
            </a:prstGeom>
            <a:effectLst/>
          </p:spPr>
        </p:pic>
        <p:pic>
          <p:nvPicPr>
            <p:cNvPr id="270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498694" y="799624"/>
              <a:ext cx="654051" cy="806926"/>
            </a:xfrm>
            <a:prstGeom prst="rect">
              <a:avLst/>
            </a:prstGeom>
            <a:effectLst/>
          </p:spPr>
        </p:pic>
        <p:pic>
          <p:nvPicPr>
            <p:cNvPr id="270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350487" y="698500"/>
              <a:ext cx="503808" cy="458612"/>
            </a:xfrm>
            <a:prstGeom prst="rect">
              <a:avLst/>
            </a:prstGeom>
            <a:effectLst/>
          </p:spPr>
        </p:pic>
        <p:pic>
          <p:nvPicPr>
            <p:cNvPr id="270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859420" y="159235"/>
              <a:ext cx="166325" cy="390353"/>
            </a:xfrm>
            <a:prstGeom prst="rect">
              <a:avLst/>
            </a:prstGeom>
            <a:effectLst/>
          </p:spPr>
        </p:pic>
        <p:pic>
          <p:nvPicPr>
            <p:cNvPr id="271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051144" y="254000"/>
              <a:ext cx="349251" cy="177800"/>
            </a:xfrm>
            <a:prstGeom prst="rect">
              <a:avLst/>
            </a:prstGeom>
            <a:effectLst/>
          </p:spPr>
        </p:pic>
        <p:pic>
          <p:nvPicPr>
            <p:cNvPr id="271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419949" y="95250"/>
              <a:ext cx="386846" cy="349250"/>
            </a:xfrm>
            <a:prstGeom prst="rect">
              <a:avLst/>
            </a:prstGeom>
            <a:effectLst/>
          </p:spPr>
        </p:pic>
        <p:pic>
          <p:nvPicPr>
            <p:cNvPr id="271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775044" y="38100"/>
              <a:ext cx="227386" cy="533400"/>
            </a:xfrm>
            <a:prstGeom prst="rect">
              <a:avLst/>
            </a:prstGeom>
            <a:effectLst/>
          </p:spPr>
        </p:pic>
        <p:pic>
          <p:nvPicPr>
            <p:cNvPr id="271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604992" y="133350"/>
              <a:ext cx="293753" cy="5588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7" name="Drawing"/>
          <p:cNvGrpSpPr/>
          <p:nvPr/>
        </p:nvGrpSpPr>
        <p:grpSpPr>
          <a:xfrm>
            <a:off x="1014271" y="2020297"/>
            <a:ext cx="11351382" cy="7108752"/>
            <a:chOff x="0" y="0"/>
            <a:chExt cx="11351380" cy="7108750"/>
          </a:xfrm>
        </p:grpSpPr>
        <p:sp>
          <p:nvSpPr>
            <p:cNvPr id="2720" name="Line"/>
            <p:cNvSpPr/>
            <p:nvPr/>
          </p:nvSpPr>
          <p:spPr>
            <a:xfrm>
              <a:off x="243028" y="691152"/>
              <a:ext cx="47444" cy="39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55" fill="norm" stroke="1" extrusionOk="0">
                  <a:moveTo>
                    <a:pt x="0" y="0"/>
                  </a:moveTo>
                  <a:cubicBezTo>
                    <a:pt x="939" y="2857"/>
                    <a:pt x="1878" y="5714"/>
                    <a:pt x="4226" y="8457"/>
                  </a:cubicBezTo>
                  <a:cubicBezTo>
                    <a:pt x="6574" y="11200"/>
                    <a:pt x="10330" y="13829"/>
                    <a:pt x="12209" y="15600"/>
                  </a:cubicBezTo>
                  <a:cubicBezTo>
                    <a:pt x="14087" y="17371"/>
                    <a:pt x="14087" y="18286"/>
                    <a:pt x="15496" y="19257"/>
                  </a:cubicBezTo>
                  <a:cubicBezTo>
                    <a:pt x="16904" y="20229"/>
                    <a:pt x="19722" y="21257"/>
                    <a:pt x="20661" y="21429"/>
                  </a:cubicBezTo>
                  <a:cubicBezTo>
                    <a:pt x="21600" y="21600"/>
                    <a:pt x="20661" y="20914"/>
                    <a:pt x="19722" y="20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-1" y="608602"/>
              <a:ext cx="45258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82" y="21600"/>
                  </a:moveTo>
                  <a:cubicBezTo>
                    <a:pt x="-19" y="20850"/>
                    <a:pt x="-119" y="20100"/>
                    <a:pt x="383" y="19050"/>
                  </a:cubicBezTo>
                  <a:cubicBezTo>
                    <a:pt x="886" y="18000"/>
                    <a:pt x="1991" y="16650"/>
                    <a:pt x="4000" y="14250"/>
                  </a:cubicBezTo>
                  <a:cubicBezTo>
                    <a:pt x="6009" y="11850"/>
                    <a:pt x="8923" y="8400"/>
                    <a:pt x="11987" y="5850"/>
                  </a:cubicBezTo>
                  <a:cubicBezTo>
                    <a:pt x="15051" y="3300"/>
                    <a:pt x="18266" y="1650"/>
                    <a:pt x="214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344628" y="868952"/>
              <a:ext cx="152401" cy="22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4320"/>
                  </a:moveTo>
                  <a:cubicBezTo>
                    <a:pt x="0" y="3291"/>
                    <a:pt x="0" y="2263"/>
                    <a:pt x="1350" y="1749"/>
                  </a:cubicBezTo>
                  <a:cubicBezTo>
                    <a:pt x="2700" y="1234"/>
                    <a:pt x="5400" y="1234"/>
                    <a:pt x="8550" y="3291"/>
                  </a:cubicBezTo>
                  <a:cubicBezTo>
                    <a:pt x="11700" y="5349"/>
                    <a:pt x="15300" y="9463"/>
                    <a:pt x="16800" y="12651"/>
                  </a:cubicBezTo>
                  <a:cubicBezTo>
                    <a:pt x="18300" y="15840"/>
                    <a:pt x="17700" y="18103"/>
                    <a:pt x="16650" y="19543"/>
                  </a:cubicBezTo>
                  <a:cubicBezTo>
                    <a:pt x="15600" y="20983"/>
                    <a:pt x="14100" y="21600"/>
                    <a:pt x="12900" y="21497"/>
                  </a:cubicBezTo>
                  <a:cubicBezTo>
                    <a:pt x="11700" y="21394"/>
                    <a:pt x="10800" y="20571"/>
                    <a:pt x="10200" y="17794"/>
                  </a:cubicBezTo>
                  <a:cubicBezTo>
                    <a:pt x="9600" y="15017"/>
                    <a:pt x="9300" y="10286"/>
                    <a:pt x="10500" y="6994"/>
                  </a:cubicBezTo>
                  <a:cubicBezTo>
                    <a:pt x="11700" y="3703"/>
                    <a:pt x="14400" y="1851"/>
                    <a:pt x="16500" y="926"/>
                  </a:cubicBezTo>
                  <a:cubicBezTo>
                    <a:pt x="18600" y="0"/>
                    <a:pt x="201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525898" y="830414"/>
              <a:ext cx="167981" cy="22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62" fill="norm" stroke="1" extrusionOk="0">
                  <a:moveTo>
                    <a:pt x="13327" y="2419"/>
                  </a:moveTo>
                  <a:cubicBezTo>
                    <a:pt x="12247" y="1627"/>
                    <a:pt x="11167" y="834"/>
                    <a:pt x="9952" y="339"/>
                  </a:cubicBezTo>
                  <a:cubicBezTo>
                    <a:pt x="8737" y="-157"/>
                    <a:pt x="7387" y="-355"/>
                    <a:pt x="5767" y="1528"/>
                  </a:cubicBezTo>
                  <a:cubicBezTo>
                    <a:pt x="4147" y="3410"/>
                    <a:pt x="2257" y="7373"/>
                    <a:pt x="1177" y="10643"/>
                  </a:cubicBezTo>
                  <a:cubicBezTo>
                    <a:pt x="97" y="13913"/>
                    <a:pt x="-173" y="16489"/>
                    <a:pt x="97" y="18173"/>
                  </a:cubicBezTo>
                  <a:cubicBezTo>
                    <a:pt x="367" y="19858"/>
                    <a:pt x="1177" y="20651"/>
                    <a:pt x="2257" y="20948"/>
                  </a:cubicBezTo>
                  <a:cubicBezTo>
                    <a:pt x="3337" y="21245"/>
                    <a:pt x="4687" y="21047"/>
                    <a:pt x="6037" y="19362"/>
                  </a:cubicBezTo>
                  <a:cubicBezTo>
                    <a:pt x="7387" y="17678"/>
                    <a:pt x="8737" y="14507"/>
                    <a:pt x="9547" y="12427"/>
                  </a:cubicBezTo>
                  <a:cubicBezTo>
                    <a:pt x="10357" y="10346"/>
                    <a:pt x="10627" y="9355"/>
                    <a:pt x="10762" y="8265"/>
                  </a:cubicBezTo>
                  <a:cubicBezTo>
                    <a:pt x="10897" y="7175"/>
                    <a:pt x="10897" y="5986"/>
                    <a:pt x="11167" y="5887"/>
                  </a:cubicBezTo>
                  <a:cubicBezTo>
                    <a:pt x="11437" y="5788"/>
                    <a:pt x="11977" y="6779"/>
                    <a:pt x="12517" y="8463"/>
                  </a:cubicBezTo>
                  <a:cubicBezTo>
                    <a:pt x="13057" y="10148"/>
                    <a:pt x="13597" y="12526"/>
                    <a:pt x="14407" y="14012"/>
                  </a:cubicBezTo>
                  <a:cubicBezTo>
                    <a:pt x="15217" y="15498"/>
                    <a:pt x="16297" y="16093"/>
                    <a:pt x="17512" y="15696"/>
                  </a:cubicBezTo>
                  <a:cubicBezTo>
                    <a:pt x="18727" y="15300"/>
                    <a:pt x="20077" y="13913"/>
                    <a:pt x="21427" y="125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691761" y="832587"/>
              <a:ext cx="103718" cy="14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1763" y="5083"/>
                  </a:moveTo>
                  <a:cubicBezTo>
                    <a:pt x="882" y="8042"/>
                    <a:pt x="0" y="11001"/>
                    <a:pt x="0" y="13960"/>
                  </a:cubicBezTo>
                  <a:cubicBezTo>
                    <a:pt x="0" y="16919"/>
                    <a:pt x="882" y="19878"/>
                    <a:pt x="1322" y="20617"/>
                  </a:cubicBezTo>
                  <a:cubicBezTo>
                    <a:pt x="1763" y="21357"/>
                    <a:pt x="1763" y="19878"/>
                    <a:pt x="1763" y="16623"/>
                  </a:cubicBezTo>
                  <a:cubicBezTo>
                    <a:pt x="1763" y="13368"/>
                    <a:pt x="1763" y="8338"/>
                    <a:pt x="2204" y="5083"/>
                  </a:cubicBezTo>
                  <a:cubicBezTo>
                    <a:pt x="2645" y="1828"/>
                    <a:pt x="3527" y="349"/>
                    <a:pt x="4849" y="53"/>
                  </a:cubicBezTo>
                  <a:cubicBezTo>
                    <a:pt x="6171" y="-243"/>
                    <a:pt x="7935" y="645"/>
                    <a:pt x="10800" y="3899"/>
                  </a:cubicBezTo>
                  <a:cubicBezTo>
                    <a:pt x="13665" y="7154"/>
                    <a:pt x="17633" y="12776"/>
                    <a:pt x="21600" y="18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809994" y="754601"/>
              <a:ext cx="87085" cy="21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09" fill="norm" stroke="1" extrusionOk="0">
                  <a:moveTo>
                    <a:pt x="16530" y="628"/>
                  </a:moveTo>
                  <a:cubicBezTo>
                    <a:pt x="13445" y="212"/>
                    <a:pt x="10359" y="-203"/>
                    <a:pt x="7530" y="109"/>
                  </a:cubicBezTo>
                  <a:cubicBezTo>
                    <a:pt x="4702" y="420"/>
                    <a:pt x="2130" y="1459"/>
                    <a:pt x="845" y="3120"/>
                  </a:cubicBezTo>
                  <a:cubicBezTo>
                    <a:pt x="-441" y="4782"/>
                    <a:pt x="-441" y="7066"/>
                    <a:pt x="2130" y="8935"/>
                  </a:cubicBezTo>
                  <a:cubicBezTo>
                    <a:pt x="4702" y="10805"/>
                    <a:pt x="9845" y="12259"/>
                    <a:pt x="13959" y="14024"/>
                  </a:cubicBezTo>
                  <a:cubicBezTo>
                    <a:pt x="18073" y="15789"/>
                    <a:pt x="21159" y="17866"/>
                    <a:pt x="21159" y="19216"/>
                  </a:cubicBezTo>
                  <a:cubicBezTo>
                    <a:pt x="21159" y="20566"/>
                    <a:pt x="18073" y="21189"/>
                    <a:pt x="15245" y="21293"/>
                  </a:cubicBezTo>
                  <a:cubicBezTo>
                    <a:pt x="12416" y="21397"/>
                    <a:pt x="9845" y="20982"/>
                    <a:pt x="7788" y="19943"/>
                  </a:cubicBezTo>
                  <a:cubicBezTo>
                    <a:pt x="5730" y="18905"/>
                    <a:pt x="4188" y="17243"/>
                    <a:pt x="2645" y="15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974603" y="517761"/>
              <a:ext cx="62176" cy="45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91" fill="norm" stroke="1" extrusionOk="0">
                  <a:moveTo>
                    <a:pt x="21149" y="1599"/>
                  </a:moveTo>
                  <a:cubicBezTo>
                    <a:pt x="19709" y="1097"/>
                    <a:pt x="18269" y="594"/>
                    <a:pt x="15749" y="293"/>
                  </a:cubicBezTo>
                  <a:cubicBezTo>
                    <a:pt x="13229" y="-9"/>
                    <a:pt x="9629" y="-109"/>
                    <a:pt x="6749" y="142"/>
                  </a:cubicBezTo>
                  <a:cubicBezTo>
                    <a:pt x="3869" y="393"/>
                    <a:pt x="1709" y="996"/>
                    <a:pt x="629" y="2604"/>
                  </a:cubicBezTo>
                  <a:cubicBezTo>
                    <a:pt x="-451" y="4211"/>
                    <a:pt x="-451" y="6823"/>
                    <a:pt x="3149" y="10138"/>
                  </a:cubicBezTo>
                  <a:cubicBezTo>
                    <a:pt x="6749" y="13454"/>
                    <a:pt x="13949" y="17472"/>
                    <a:pt x="21149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951986" y="736548"/>
              <a:ext cx="232913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71" fill="norm" stroke="1" extrusionOk="0">
                  <a:moveTo>
                    <a:pt x="1923" y="21471"/>
                  </a:moveTo>
                  <a:cubicBezTo>
                    <a:pt x="1158" y="20319"/>
                    <a:pt x="393" y="19167"/>
                    <a:pt x="107" y="17871"/>
                  </a:cubicBezTo>
                  <a:cubicBezTo>
                    <a:pt x="-180" y="16575"/>
                    <a:pt x="11" y="15135"/>
                    <a:pt x="1923" y="13119"/>
                  </a:cubicBezTo>
                  <a:cubicBezTo>
                    <a:pt x="3834" y="11103"/>
                    <a:pt x="7466" y="8511"/>
                    <a:pt x="9855" y="6639"/>
                  </a:cubicBezTo>
                  <a:cubicBezTo>
                    <a:pt x="12245" y="4767"/>
                    <a:pt x="13392" y="3615"/>
                    <a:pt x="14252" y="2463"/>
                  </a:cubicBezTo>
                  <a:cubicBezTo>
                    <a:pt x="15112" y="1311"/>
                    <a:pt x="15685" y="159"/>
                    <a:pt x="15494" y="15"/>
                  </a:cubicBezTo>
                  <a:cubicBezTo>
                    <a:pt x="15303" y="-129"/>
                    <a:pt x="14347" y="735"/>
                    <a:pt x="13583" y="3183"/>
                  </a:cubicBezTo>
                  <a:cubicBezTo>
                    <a:pt x="12818" y="5631"/>
                    <a:pt x="12245" y="9663"/>
                    <a:pt x="12436" y="12543"/>
                  </a:cubicBezTo>
                  <a:cubicBezTo>
                    <a:pt x="12627" y="15423"/>
                    <a:pt x="13583" y="17151"/>
                    <a:pt x="15016" y="18015"/>
                  </a:cubicBezTo>
                  <a:cubicBezTo>
                    <a:pt x="16450" y="18879"/>
                    <a:pt x="18362" y="18879"/>
                    <a:pt x="19604" y="17439"/>
                  </a:cubicBezTo>
                  <a:cubicBezTo>
                    <a:pt x="20847" y="15999"/>
                    <a:pt x="21420" y="13119"/>
                    <a:pt x="20751" y="10239"/>
                  </a:cubicBezTo>
                  <a:cubicBezTo>
                    <a:pt x="20082" y="7359"/>
                    <a:pt x="18170" y="4479"/>
                    <a:pt x="16259" y="15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170128" y="703852"/>
              <a:ext cx="147027" cy="15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51" fill="norm" stroke="1" extrusionOk="0">
                  <a:moveTo>
                    <a:pt x="0" y="1751"/>
                  </a:moveTo>
                  <a:cubicBezTo>
                    <a:pt x="3042" y="1168"/>
                    <a:pt x="6085" y="584"/>
                    <a:pt x="9583" y="2481"/>
                  </a:cubicBezTo>
                  <a:cubicBezTo>
                    <a:pt x="13082" y="4378"/>
                    <a:pt x="17037" y="8757"/>
                    <a:pt x="19166" y="11676"/>
                  </a:cubicBezTo>
                  <a:cubicBezTo>
                    <a:pt x="21296" y="14595"/>
                    <a:pt x="21600" y="16054"/>
                    <a:pt x="20535" y="17659"/>
                  </a:cubicBezTo>
                  <a:cubicBezTo>
                    <a:pt x="19470" y="19265"/>
                    <a:pt x="17037" y="21016"/>
                    <a:pt x="15363" y="21308"/>
                  </a:cubicBezTo>
                  <a:cubicBezTo>
                    <a:pt x="13690" y="21600"/>
                    <a:pt x="12777" y="20432"/>
                    <a:pt x="13082" y="16638"/>
                  </a:cubicBezTo>
                  <a:cubicBezTo>
                    <a:pt x="13386" y="12843"/>
                    <a:pt x="14907" y="6422"/>
                    <a:pt x="164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366978" y="640352"/>
              <a:ext cx="203201" cy="178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4574"/>
                  </a:moveTo>
                  <a:cubicBezTo>
                    <a:pt x="0" y="8894"/>
                    <a:pt x="0" y="13214"/>
                    <a:pt x="225" y="16264"/>
                  </a:cubicBezTo>
                  <a:cubicBezTo>
                    <a:pt x="450" y="19313"/>
                    <a:pt x="900" y="21092"/>
                    <a:pt x="1238" y="21346"/>
                  </a:cubicBezTo>
                  <a:cubicBezTo>
                    <a:pt x="1575" y="21600"/>
                    <a:pt x="1800" y="20329"/>
                    <a:pt x="2250" y="18042"/>
                  </a:cubicBezTo>
                  <a:cubicBezTo>
                    <a:pt x="2700" y="15755"/>
                    <a:pt x="3375" y="12452"/>
                    <a:pt x="3825" y="10165"/>
                  </a:cubicBezTo>
                  <a:cubicBezTo>
                    <a:pt x="4275" y="7878"/>
                    <a:pt x="4500" y="6607"/>
                    <a:pt x="4950" y="6480"/>
                  </a:cubicBezTo>
                  <a:cubicBezTo>
                    <a:pt x="5400" y="6353"/>
                    <a:pt x="6075" y="7369"/>
                    <a:pt x="6412" y="8513"/>
                  </a:cubicBezTo>
                  <a:cubicBezTo>
                    <a:pt x="6750" y="9656"/>
                    <a:pt x="6750" y="10927"/>
                    <a:pt x="6750" y="12325"/>
                  </a:cubicBezTo>
                  <a:cubicBezTo>
                    <a:pt x="6750" y="13722"/>
                    <a:pt x="6750" y="15247"/>
                    <a:pt x="7200" y="14739"/>
                  </a:cubicBezTo>
                  <a:cubicBezTo>
                    <a:pt x="7650" y="14231"/>
                    <a:pt x="8550" y="11689"/>
                    <a:pt x="9563" y="9148"/>
                  </a:cubicBezTo>
                  <a:cubicBezTo>
                    <a:pt x="10575" y="6607"/>
                    <a:pt x="11700" y="4066"/>
                    <a:pt x="12825" y="2414"/>
                  </a:cubicBezTo>
                  <a:cubicBezTo>
                    <a:pt x="13950" y="762"/>
                    <a:pt x="15075" y="0"/>
                    <a:pt x="16088" y="0"/>
                  </a:cubicBezTo>
                  <a:cubicBezTo>
                    <a:pt x="17100" y="0"/>
                    <a:pt x="18000" y="762"/>
                    <a:pt x="18900" y="3431"/>
                  </a:cubicBezTo>
                  <a:cubicBezTo>
                    <a:pt x="19800" y="6099"/>
                    <a:pt x="20700" y="10673"/>
                    <a:pt x="21600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641304" y="272052"/>
              <a:ext cx="297175" cy="46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38" fill="norm" stroke="1" extrusionOk="0">
                  <a:moveTo>
                    <a:pt x="11857" y="15540"/>
                  </a:moveTo>
                  <a:cubicBezTo>
                    <a:pt x="10631" y="14954"/>
                    <a:pt x="9406" y="14367"/>
                    <a:pt x="8104" y="14270"/>
                  </a:cubicBezTo>
                  <a:cubicBezTo>
                    <a:pt x="6802" y="14172"/>
                    <a:pt x="5423" y="14563"/>
                    <a:pt x="4044" y="15491"/>
                  </a:cubicBezTo>
                  <a:cubicBezTo>
                    <a:pt x="2665" y="16420"/>
                    <a:pt x="1287" y="17886"/>
                    <a:pt x="597" y="18863"/>
                  </a:cubicBezTo>
                  <a:cubicBezTo>
                    <a:pt x="-92" y="19841"/>
                    <a:pt x="-92" y="20329"/>
                    <a:pt x="138" y="20769"/>
                  </a:cubicBezTo>
                  <a:cubicBezTo>
                    <a:pt x="368" y="21209"/>
                    <a:pt x="827" y="21600"/>
                    <a:pt x="2053" y="21111"/>
                  </a:cubicBezTo>
                  <a:cubicBezTo>
                    <a:pt x="3278" y="20623"/>
                    <a:pt x="5270" y="19254"/>
                    <a:pt x="6419" y="18081"/>
                  </a:cubicBezTo>
                  <a:cubicBezTo>
                    <a:pt x="7568" y="16909"/>
                    <a:pt x="7874" y="15931"/>
                    <a:pt x="8104" y="15736"/>
                  </a:cubicBezTo>
                  <a:cubicBezTo>
                    <a:pt x="8334" y="15540"/>
                    <a:pt x="8487" y="16127"/>
                    <a:pt x="8640" y="16664"/>
                  </a:cubicBezTo>
                  <a:cubicBezTo>
                    <a:pt x="8793" y="17202"/>
                    <a:pt x="8946" y="17690"/>
                    <a:pt x="9329" y="18179"/>
                  </a:cubicBezTo>
                  <a:cubicBezTo>
                    <a:pt x="9712" y="18668"/>
                    <a:pt x="10325" y="19157"/>
                    <a:pt x="11014" y="19254"/>
                  </a:cubicBezTo>
                  <a:cubicBezTo>
                    <a:pt x="11704" y="19352"/>
                    <a:pt x="12470" y="19059"/>
                    <a:pt x="13389" y="18130"/>
                  </a:cubicBezTo>
                  <a:cubicBezTo>
                    <a:pt x="14308" y="17202"/>
                    <a:pt x="15380" y="15638"/>
                    <a:pt x="16453" y="12950"/>
                  </a:cubicBezTo>
                  <a:cubicBezTo>
                    <a:pt x="17525" y="10262"/>
                    <a:pt x="18597" y="6451"/>
                    <a:pt x="19210" y="4300"/>
                  </a:cubicBezTo>
                  <a:cubicBezTo>
                    <a:pt x="19823" y="2150"/>
                    <a:pt x="19976" y="1662"/>
                    <a:pt x="20053" y="1124"/>
                  </a:cubicBezTo>
                  <a:cubicBezTo>
                    <a:pt x="20129" y="586"/>
                    <a:pt x="20129" y="0"/>
                    <a:pt x="19976" y="0"/>
                  </a:cubicBezTo>
                  <a:cubicBezTo>
                    <a:pt x="19823" y="0"/>
                    <a:pt x="19517" y="586"/>
                    <a:pt x="19057" y="2541"/>
                  </a:cubicBezTo>
                  <a:cubicBezTo>
                    <a:pt x="18597" y="4496"/>
                    <a:pt x="17985" y="7819"/>
                    <a:pt x="17831" y="10702"/>
                  </a:cubicBezTo>
                  <a:cubicBezTo>
                    <a:pt x="17678" y="13586"/>
                    <a:pt x="17985" y="16029"/>
                    <a:pt x="18368" y="17446"/>
                  </a:cubicBezTo>
                  <a:cubicBezTo>
                    <a:pt x="18751" y="18863"/>
                    <a:pt x="19210" y="19254"/>
                    <a:pt x="19670" y="19254"/>
                  </a:cubicBezTo>
                  <a:cubicBezTo>
                    <a:pt x="20129" y="19254"/>
                    <a:pt x="20589" y="18863"/>
                    <a:pt x="20895" y="18375"/>
                  </a:cubicBezTo>
                  <a:cubicBezTo>
                    <a:pt x="21202" y="17886"/>
                    <a:pt x="21355" y="17300"/>
                    <a:pt x="21508" y="16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792913" y="488593"/>
              <a:ext cx="205626" cy="18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91" fill="norm" stroke="1" extrusionOk="0">
                  <a:moveTo>
                    <a:pt x="1914" y="4201"/>
                  </a:moveTo>
                  <a:cubicBezTo>
                    <a:pt x="823" y="4438"/>
                    <a:pt x="-268" y="4676"/>
                    <a:pt x="59" y="4557"/>
                  </a:cubicBezTo>
                  <a:cubicBezTo>
                    <a:pt x="387" y="4438"/>
                    <a:pt x="2132" y="3964"/>
                    <a:pt x="5296" y="3014"/>
                  </a:cubicBezTo>
                  <a:cubicBezTo>
                    <a:pt x="8459" y="2065"/>
                    <a:pt x="13041" y="640"/>
                    <a:pt x="15877" y="166"/>
                  </a:cubicBezTo>
                  <a:cubicBezTo>
                    <a:pt x="18714" y="-309"/>
                    <a:pt x="19805" y="166"/>
                    <a:pt x="20459" y="2539"/>
                  </a:cubicBezTo>
                  <a:cubicBezTo>
                    <a:pt x="21114" y="4913"/>
                    <a:pt x="21332" y="9186"/>
                    <a:pt x="21114" y="12627"/>
                  </a:cubicBezTo>
                  <a:cubicBezTo>
                    <a:pt x="20896" y="16069"/>
                    <a:pt x="20241" y="18680"/>
                    <a:pt x="19587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2001978" y="426568"/>
              <a:ext cx="186520" cy="21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28" fill="norm" stroke="1" extrusionOk="0">
                  <a:moveTo>
                    <a:pt x="0" y="9856"/>
                  </a:moveTo>
                  <a:cubicBezTo>
                    <a:pt x="0" y="7130"/>
                    <a:pt x="0" y="4404"/>
                    <a:pt x="364" y="2621"/>
                  </a:cubicBezTo>
                  <a:cubicBezTo>
                    <a:pt x="728" y="839"/>
                    <a:pt x="1456" y="0"/>
                    <a:pt x="2548" y="0"/>
                  </a:cubicBezTo>
                  <a:cubicBezTo>
                    <a:pt x="3640" y="0"/>
                    <a:pt x="5097" y="839"/>
                    <a:pt x="6189" y="1678"/>
                  </a:cubicBezTo>
                  <a:cubicBezTo>
                    <a:pt x="7281" y="2517"/>
                    <a:pt x="8009" y="3355"/>
                    <a:pt x="8980" y="3984"/>
                  </a:cubicBezTo>
                  <a:cubicBezTo>
                    <a:pt x="9951" y="4614"/>
                    <a:pt x="11164" y="5033"/>
                    <a:pt x="12256" y="4928"/>
                  </a:cubicBezTo>
                  <a:cubicBezTo>
                    <a:pt x="13348" y="4823"/>
                    <a:pt x="14319" y="4194"/>
                    <a:pt x="14319" y="4404"/>
                  </a:cubicBezTo>
                  <a:cubicBezTo>
                    <a:pt x="14319" y="4614"/>
                    <a:pt x="13348" y="5662"/>
                    <a:pt x="12499" y="7864"/>
                  </a:cubicBezTo>
                  <a:cubicBezTo>
                    <a:pt x="11649" y="10066"/>
                    <a:pt x="10921" y="13421"/>
                    <a:pt x="11043" y="16043"/>
                  </a:cubicBezTo>
                  <a:cubicBezTo>
                    <a:pt x="11164" y="18664"/>
                    <a:pt x="12135" y="20551"/>
                    <a:pt x="13955" y="21076"/>
                  </a:cubicBezTo>
                  <a:cubicBezTo>
                    <a:pt x="15775" y="21600"/>
                    <a:pt x="18445" y="20761"/>
                    <a:pt x="19901" y="18664"/>
                  </a:cubicBezTo>
                  <a:cubicBezTo>
                    <a:pt x="21357" y="16567"/>
                    <a:pt x="21600" y="13212"/>
                    <a:pt x="21236" y="10381"/>
                  </a:cubicBezTo>
                  <a:cubicBezTo>
                    <a:pt x="20872" y="7550"/>
                    <a:pt x="19901" y="5243"/>
                    <a:pt x="18930" y="2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2205178" y="394559"/>
              <a:ext cx="184151" cy="21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5478"/>
                  </a:moveTo>
                  <a:cubicBezTo>
                    <a:pt x="1490" y="8623"/>
                    <a:pt x="2979" y="11769"/>
                    <a:pt x="3724" y="14181"/>
                  </a:cubicBezTo>
                  <a:cubicBezTo>
                    <a:pt x="4469" y="16592"/>
                    <a:pt x="4469" y="18270"/>
                    <a:pt x="4469" y="18270"/>
                  </a:cubicBezTo>
                  <a:cubicBezTo>
                    <a:pt x="4469" y="18270"/>
                    <a:pt x="4469" y="16592"/>
                    <a:pt x="4841" y="13552"/>
                  </a:cubicBezTo>
                  <a:cubicBezTo>
                    <a:pt x="5214" y="10511"/>
                    <a:pt x="5959" y="6107"/>
                    <a:pt x="6828" y="3381"/>
                  </a:cubicBezTo>
                  <a:cubicBezTo>
                    <a:pt x="7697" y="655"/>
                    <a:pt x="8690" y="-394"/>
                    <a:pt x="10924" y="130"/>
                  </a:cubicBezTo>
                  <a:cubicBezTo>
                    <a:pt x="13159" y="655"/>
                    <a:pt x="16634" y="2752"/>
                    <a:pt x="18621" y="6526"/>
                  </a:cubicBezTo>
                  <a:cubicBezTo>
                    <a:pt x="20607" y="10301"/>
                    <a:pt x="21103" y="15754"/>
                    <a:pt x="21600" y="21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2852878" y="62023"/>
              <a:ext cx="151734" cy="57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69" fill="norm" stroke="1" extrusionOk="0">
                  <a:moveTo>
                    <a:pt x="7881" y="8532"/>
                  </a:moveTo>
                  <a:cubicBezTo>
                    <a:pt x="9341" y="11370"/>
                    <a:pt x="10800" y="14208"/>
                    <a:pt x="11822" y="16218"/>
                  </a:cubicBezTo>
                  <a:cubicBezTo>
                    <a:pt x="12843" y="18228"/>
                    <a:pt x="13427" y="19411"/>
                    <a:pt x="14011" y="20238"/>
                  </a:cubicBezTo>
                  <a:cubicBezTo>
                    <a:pt x="14595" y="21066"/>
                    <a:pt x="15178" y="21539"/>
                    <a:pt x="15178" y="21460"/>
                  </a:cubicBezTo>
                  <a:cubicBezTo>
                    <a:pt x="15178" y="21381"/>
                    <a:pt x="14595" y="20751"/>
                    <a:pt x="13281" y="19174"/>
                  </a:cubicBezTo>
                  <a:cubicBezTo>
                    <a:pt x="11968" y="17597"/>
                    <a:pt x="9924" y="15075"/>
                    <a:pt x="8173" y="12355"/>
                  </a:cubicBezTo>
                  <a:cubicBezTo>
                    <a:pt x="6422" y="9635"/>
                    <a:pt x="4962" y="6719"/>
                    <a:pt x="4086" y="4748"/>
                  </a:cubicBezTo>
                  <a:cubicBezTo>
                    <a:pt x="3211" y="2777"/>
                    <a:pt x="2919" y="1752"/>
                    <a:pt x="3211" y="1082"/>
                  </a:cubicBezTo>
                  <a:cubicBezTo>
                    <a:pt x="3503" y="412"/>
                    <a:pt x="4378" y="97"/>
                    <a:pt x="5546" y="18"/>
                  </a:cubicBezTo>
                  <a:cubicBezTo>
                    <a:pt x="6714" y="-61"/>
                    <a:pt x="8173" y="97"/>
                    <a:pt x="10946" y="1003"/>
                  </a:cubicBezTo>
                  <a:cubicBezTo>
                    <a:pt x="13719" y="1910"/>
                    <a:pt x="17805" y="3565"/>
                    <a:pt x="19703" y="5024"/>
                  </a:cubicBezTo>
                  <a:cubicBezTo>
                    <a:pt x="21600" y="6482"/>
                    <a:pt x="21308" y="7743"/>
                    <a:pt x="18681" y="8689"/>
                  </a:cubicBezTo>
                  <a:cubicBezTo>
                    <a:pt x="16054" y="9635"/>
                    <a:pt x="11092" y="10266"/>
                    <a:pt x="7589" y="10463"/>
                  </a:cubicBezTo>
                  <a:cubicBezTo>
                    <a:pt x="4086" y="10660"/>
                    <a:pt x="2043" y="10424"/>
                    <a:pt x="0" y="10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2916378" y="326758"/>
              <a:ext cx="241301" cy="20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3598"/>
                  </a:moveTo>
                  <a:cubicBezTo>
                    <a:pt x="2463" y="2930"/>
                    <a:pt x="4926" y="2261"/>
                    <a:pt x="7200" y="3820"/>
                  </a:cubicBezTo>
                  <a:cubicBezTo>
                    <a:pt x="9474" y="5379"/>
                    <a:pt x="11558" y="9165"/>
                    <a:pt x="12695" y="11725"/>
                  </a:cubicBezTo>
                  <a:cubicBezTo>
                    <a:pt x="13832" y="14286"/>
                    <a:pt x="14021" y="15622"/>
                    <a:pt x="14116" y="16958"/>
                  </a:cubicBezTo>
                  <a:cubicBezTo>
                    <a:pt x="14211" y="18294"/>
                    <a:pt x="14211" y="19631"/>
                    <a:pt x="13737" y="20410"/>
                  </a:cubicBezTo>
                  <a:cubicBezTo>
                    <a:pt x="13263" y="21189"/>
                    <a:pt x="12316" y="21412"/>
                    <a:pt x="11368" y="20299"/>
                  </a:cubicBezTo>
                  <a:cubicBezTo>
                    <a:pt x="10421" y="19185"/>
                    <a:pt x="9474" y="16736"/>
                    <a:pt x="8905" y="13618"/>
                  </a:cubicBezTo>
                  <a:cubicBezTo>
                    <a:pt x="8337" y="10501"/>
                    <a:pt x="8147" y="6715"/>
                    <a:pt x="9095" y="4266"/>
                  </a:cubicBezTo>
                  <a:cubicBezTo>
                    <a:pt x="10042" y="1816"/>
                    <a:pt x="12126" y="703"/>
                    <a:pt x="14400" y="257"/>
                  </a:cubicBezTo>
                  <a:cubicBezTo>
                    <a:pt x="16674" y="-188"/>
                    <a:pt x="19137" y="35"/>
                    <a:pt x="21600" y="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3138620" y="316502"/>
              <a:ext cx="82559" cy="16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267" fill="norm" stroke="1" extrusionOk="0">
                  <a:moveTo>
                    <a:pt x="21062" y="1683"/>
                  </a:moveTo>
                  <a:cubicBezTo>
                    <a:pt x="18902" y="842"/>
                    <a:pt x="16742" y="0"/>
                    <a:pt x="14312" y="0"/>
                  </a:cubicBezTo>
                  <a:cubicBezTo>
                    <a:pt x="11882" y="0"/>
                    <a:pt x="9182" y="842"/>
                    <a:pt x="6482" y="3787"/>
                  </a:cubicBezTo>
                  <a:cubicBezTo>
                    <a:pt x="3782" y="6732"/>
                    <a:pt x="1082" y="11782"/>
                    <a:pt x="272" y="15008"/>
                  </a:cubicBezTo>
                  <a:cubicBezTo>
                    <a:pt x="-538" y="18234"/>
                    <a:pt x="542" y="19636"/>
                    <a:pt x="2432" y="20478"/>
                  </a:cubicBezTo>
                  <a:cubicBezTo>
                    <a:pt x="4322" y="21319"/>
                    <a:pt x="7022" y="21600"/>
                    <a:pt x="10262" y="20758"/>
                  </a:cubicBezTo>
                  <a:cubicBezTo>
                    <a:pt x="13502" y="19917"/>
                    <a:pt x="17282" y="17953"/>
                    <a:pt x="17282" y="14727"/>
                  </a:cubicBezTo>
                  <a:cubicBezTo>
                    <a:pt x="17282" y="11501"/>
                    <a:pt x="13502" y="7013"/>
                    <a:pt x="9722" y="2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3233878" y="274321"/>
              <a:ext cx="91795" cy="42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20" fill="norm" stroke="1" extrusionOk="0">
                  <a:moveTo>
                    <a:pt x="0" y="2732"/>
                  </a:moveTo>
                  <a:cubicBezTo>
                    <a:pt x="3436" y="5577"/>
                    <a:pt x="6873" y="8422"/>
                    <a:pt x="9327" y="11372"/>
                  </a:cubicBezTo>
                  <a:cubicBezTo>
                    <a:pt x="11782" y="14322"/>
                    <a:pt x="13255" y="17378"/>
                    <a:pt x="13991" y="19169"/>
                  </a:cubicBezTo>
                  <a:cubicBezTo>
                    <a:pt x="14727" y="20960"/>
                    <a:pt x="14727" y="21487"/>
                    <a:pt x="14482" y="21276"/>
                  </a:cubicBezTo>
                  <a:cubicBezTo>
                    <a:pt x="14236" y="21066"/>
                    <a:pt x="13745" y="20117"/>
                    <a:pt x="13009" y="17641"/>
                  </a:cubicBezTo>
                  <a:cubicBezTo>
                    <a:pt x="12273" y="15165"/>
                    <a:pt x="11291" y="11161"/>
                    <a:pt x="10800" y="8211"/>
                  </a:cubicBezTo>
                  <a:cubicBezTo>
                    <a:pt x="10309" y="5261"/>
                    <a:pt x="10309" y="3364"/>
                    <a:pt x="10309" y="2152"/>
                  </a:cubicBezTo>
                  <a:cubicBezTo>
                    <a:pt x="10309" y="941"/>
                    <a:pt x="10309" y="414"/>
                    <a:pt x="11536" y="150"/>
                  </a:cubicBezTo>
                  <a:cubicBezTo>
                    <a:pt x="12764" y="-113"/>
                    <a:pt x="15218" y="-113"/>
                    <a:pt x="17182" y="835"/>
                  </a:cubicBezTo>
                  <a:cubicBezTo>
                    <a:pt x="19145" y="1784"/>
                    <a:pt x="20618" y="3680"/>
                    <a:pt x="21109" y="4892"/>
                  </a:cubicBezTo>
                  <a:cubicBezTo>
                    <a:pt x="21600" y="6104"/>
                    <a:pt x="21109" y="6630"/>
                    <a:pt x="19391" y="7157"/>
                  </a:cubicBezTo>
                  <a:cubicBezTo>
                    <a:pt x="17673" y="7684"/>
                    <a:pt x="14727" y="8211"/>
                    <a:pt x="12027" y="8474"/>
                  </a:cubicBezTo>
                  <a:cubicBezTo>
                    <a:pt x="9327" y="8738"/>
                    <a:pt x="6873" y="8738"/>
                    <a:pt x="5645" y="8474"/>
                  </a:cubicBezTo>
                  <a:cubicBezTo>
                    <a:pt x="4418" y="8211"/>
                    <a:pt x="4418" y="7684"/>
                    <a:pt x="4418" y="7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3329128" y="225770"/>
              <a:ext cx="127001" cy="17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11387"/>
                  </a:moveTo>
                  <a:cubicBezTo>
                    <a:pt x="4680" y="10890"/>
                    <a:pt x="9360" y="10394"/>
                    <a:pt x="12960" y="9028"/>
                  </a:cubicBezTo>
                  <a:cubicBezTo>
                    <a:pt x="16560" y="7663"/>
                    <a:pt x="19080" y="5428"/>
                    <a:pt x="19980" y="3690"/>
                  </a:cubicBezTo>
                  <a:cubicBezTo>
                    <a:pt x="20880" y="1952"/>
                    <a:pt x="20160" y="711"/>
                    <a:pt x="18720" y="215"/>
                  </a:cubicBezTo>
                  <a:cubicBezTo>
                    <a:pt x="17280" y="-282"/>
                    <a:pt x="15120" y="-34"/>
                    <a:pt x="12780" y="2201"/>
                  </a:cubicBezTo>
                  <a:cubicBezTo>
                    <a:pt x="10440" y="4435"/>
                    <a:pt x="7920" y="8656"/>
                    <a:pt x="6660" y="11759"/>
                  </a:cubicBezTo>
                  <a:cubicBezTo>
                    <a:pt x="5400" y="14863"/>
                    <a:pt x="5400" y="16849"/>
                    <a:pt x="6840" y="18463"/>
                  </a:cubicBezTo>
                  <a:cubicBezTo>
                    <a:pt x="8280" y="20077"/>
                    <a:pt x="11160" y="21318"/>
                    <a:pt x="13860" y="21070"/>
                  </a:cubicBezTo>
                  <a:cubicBezTo>
                    <a:pt x="16560" y="20821"/>
                    <a:pt x="19080" y="19084"/>
                    <a:pt x="21600" y="17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3487878" y="138702"/>
              <a:ext cx="107951" cy="24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10055"/>
                  </a:moveTo>
                  <a:cubicBezTo>
                    <a:pt x="847" y="8938"/>
                    <a:pt x="1694" y="7821"/>
                    <a:pt x="2965" y="7634"/>
                  </a:cubicBezTo>
                  <a:cubicBezTo>
                    <a:pt x="4235" y="7448"/>
                    <a:pt x="5929" y="8193"/>
                    <a:pt x="7835" y="10241"/>
                  </a:cubicBezTo>
                  <a:cubicBezTo>
                    <a:pt x="9741" y="12290"/>
                    <a:pt x="11859" y="15641"/>
                    <a:pt x="12706" y="17783"/>
                  </a:cubicBezTo>
                  <a:cubicBezTo>
                    <a:pt x="13553" y="19924"/>
                    <a:pt x="13129" y="20855"/>
                    <a:pt x="11859" y="21228"/>
                  </a:cubicBezTo>
                  <a:cubicBezTo>
                    <a:pt x="10588" y="21600"/>
                    <a:pt x="8471" y="21414"/>
                    <a:pt x="7200" y="20762"/>
                  </a:cubicBezTo>
                  <a:cubicBezTo>
                    <a:pt x="5929" y="20110"/>
                    <a:pt x="5506" y="18993"/>
                    <a:pt x="8047" y="15455"/>
                  </a:cubicBezTo>
                  <a:cubicBezTo>
                    <a:pt x="10588" y="11917"/>
                    <a:pt x="16094" y="59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3603236" y="-1"/>
              <a:ext cx="301626" cy="52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55" fill="norm" stroke="1" extrusionOk="0">
                  <a:moveTo>
                    <a:pt x="4002" y="1255"/>
                  </a:moveTo>
                  <a:cubicBezTo>
                    <a:pt x="4607" y="650"/>
                    <a:pt x="5211" y="45"/>
                    <a:pt x="5362" y="2"/>
                  </a:cubicBezTo>
                  <a:cubicBezTo>
                    <a:pt x="5513" y="-41"/>
                    <a:pt x="5211" y="477"/>
                    <a:pt x="4909" y="1989"/>
                  </a:cubicBezTo>
                  <a:cubicBezTo>
                    <a:pt x="4607" y="3501"/>
                    <a:pt x="4304" y="6007"/>
                    <a:pt x="4153" y="7951"/>
                  </a:cubicBezTo>
                  <a:cubicBezTo>
                    <a:pt x="4002" y="9895"/>
                    <a:pt x="4002" y="11277"/>
                    <a:pt x="4304" y="12185"/>
                  </a:cubicBezTo>
                  <a:cubicBezTo>
                    <a:pt x="4607" y="13092"/>
                    <a:pt x="5211" y="13524"/>
                    <a:pt x="5739" y="13481"/>
                  </a:cubicBezTo>
                  <a:cubicBezTo>
                    <a:pt x="6268" y="13437"/>
                    <a:pt x="6721" y="12919"/>
                    <a:pt x="6948" y="12228"/>
                  </a:cubicBezTo>
                  <a:cubicBezTo>
                    <a:pt x="7174" y="11537"/>
                    <a:pt x="7174" y="10673"/>
                    <a:pt x="6646" y="9852"/>
                  </a:cubicBezTo>
                  <a:cubicBezTo>
                    <a:pt x="6117" y="9031"/>
                    <a:pt x="5060" y="8253"/>
                    <a:pt x="4153" y="7865"/>
                  </a:cubicBezTo>
                  <a:cubicBezTo>
                    <a:pt x="3247" y="7476"/>
                    <a:pt x="2492" y="7476"/>
                    <a:pt x="1812" y="7605"/>
                  </a:cubicBezTo>
                  <a:cubicBezTo>
                    <a:pt x="1132" y="7735"/>
                    <a:pt x="528" y="7994"/>
                    <a:pt x="226" y="8340"/>
                  </a:cubicBezTo>
                  <a:cubicBezTo>
                    <a:pt x="-76" y="8685"/>
                    <a:pt x="-76" y="9117"/>
                    <a:pt x="226" y="9463"/>
                  </a:cubicBezTo>
                  <a:cubicBezTo>
                    <a:pt x="528" y="9809"/>
                    <a:pt x="1132" y="10068"/>
                    <a:pt x="2265" y="10068"/>
                  </a:cubicBezTo>
                  <a:cubicBezTo>
                    <a:pt x="3398" y="10068"/>
                    <a:pt x="5060" y="9809"/>
                    <a:pt x="6495" y="9333"/>
                  </a:cubicBezTo>
                  <a:cubicBezTo>
                    <a:pt x="7930" y="8858"/>
                    <a:pt x="9138" y="8167"/>
                    <a:pt x="10120" y="7649"/>
                  </a:cubicBezTo>
                  <a:cubicBezTo>
                    <a:pt x="11102" y="7130"/>
                    <a:pt x="11857" y="6785"/>
                    <a:pt x="12159" y="6828"/>
                  </a:cubicBezTo>
                  <a:cubicBezTo>
                    <a:pt x="12461" y="6871"/>
                    <a:pt x="12310" y="7303"/>
                    <a:pt x="12159" y="7735"/>
                  </a:cubicBezTo>
                  <a:cubicBezTo>
                    <a:pt x="12008" y="8167"/>
                    <a:pt x="11857" y="8599"/>
                    <a:pt x="12159" y="8815"/>
                  </a:cubicBezTo>
                  <a:cubicBezTo>
                    <a:pt x="12461" y="9031"/>
                    <a:pt x="13216" y="9031"/>
                    <a:pt x="14123" y="8858"/>
                  </a:cubicBezTo>
                  <a:cubicBezTo>
                    <a:pt x="15029" y="8685"/>
                    <a:pt x="16086" y="8340"/>
                    <a:pt x="16690" y="8469"/>
                  </a:cubicBezTo>
                  <a:cubicBezTo>
                    <a:pt x="17295" y="8599"/>
                    <a:pt x="17446" y="9204"/>
                    <a:pt x="18125" y="10759"/>
                  </a:cubicBezTo>
                  <a:cubicBezTo>
                    <a:pt x="18805" y="12314"/>
                    <a:pt x="20014" y="14820"/>
                    <a:pt x="20693" y="16505"/>
                  </a:cubicBezTo>
                  <a:cubicBezTo>
                    <a:pt x="21373" y="18189"/>
                    <a:pt x="21524" y="19053"/>
                    <a:pt x="21524" y="19701"/>
                  </a:cubicBezTo>
                  <a:cubicBezTo>
                    <a:pt x="21524" y="20349"/>
                    <a:pt x="21373" y="20781"/>
                    <a:pt x="20844" y="21084"/>
                  </a:cubicBezTo>
                  <a:cubicBezTo>
                    <a:pt x="20316" y="21386"/>
                    <a:pt x="19409" y="21559"/>
                    <a:pt x="18125" y="21386"/>
                  </a:cubicBezTo>
                  <a:cubicBezTo>
                    <a:pt x="16841" y="21213"/>
                    <a:pt x="15180" y="20695"/>
                    <a:pt x="14425" y="19874"/>
                  </a:cubicBezTo>
                  <a:cubicBezTo>
                    <a:pt x="13669" y="19053"/>
                    <a:pt x="13821" y="17930"/>
                    <a:pt x="13972" y="16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236678" y="475252"/>
              <a:ext cx="3360282" cy="102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0" y="21600"/>
                  </a:moveTo>
                  <a:cubicBezTo>
                    <a:pt x="258" y="21063"/>
                    <a:pt x="517" y="20527"/>
                    <a:pt x="911" y="19945"/>
                  </a:cubicBezTo>
                  <a:cubicBezTo>
                    <a:pt x="1306" y="19364"/>
                    <a:pt x="1836" y="18738"/>
                    <a:pt x="2319" y="18179"/>
                  </a:cubicBezTo>
                  <a:cubicBezTo>
                    <a:pt x="2802" y="17620"/>
                    <a:pt x="3237" y="17128"/>
                    <a:pt x="3713" y="16614"/>
                  </a:cubicBezTo>
                  <a:cubicBezTo>
                    <a:pt x="4189" y="16099"/>
                    <a:pt x="4706" y="15563"/>
                    <a:pt x="5244" y="15026"/>
                  </a:cubicBezTo>
                  <a:cubicBezTo>
                    <a:pt x="5781" y="14489"/>
                    <a:pt x="6339" y="13953"/>
                    <a:pt x="6815" y="13506"/>
                  </a:cubicBezTo>
                  <a:cubicBezTo>
                    <a:pt x="7291" y="13058"/>
                    <a:pt x="7685" y="12701"/>
                    <a:pt x="8080" y="12343"/>
                  </a:cubicBezTo>
                  <a:cubicBezTo>
                    <a:pt x="8474" y="11985"/>
                    <a:pt x="8869" y="11627"/>
                    <a:pt x="9270" y="11292"/>
                  </a:cubicBezTo>
                  <a:cubicBezTo>
                    <a:pt x="9671" y="10957"/>
                    <a:pt x="10079" y="10643"/>
                    <a:pt x="10474" y="10330"/>
                  </a:cubicBezTo>
                  <a:cubicBezTo>
                    <a:pt x="10868" y="10017"/>
                    <a:pt x="11249" y="9704"/>
                    <a:pt x="11643" y="9391"/>
                  </a:cubicBezTo>
                  <a:cubicBezTo>
                    <a:pt x="12038" y="9078"/>
                    <a:pt x="12446" y="8765"/>
                    <a:pt x="12854" y="8452"/>
                  </a:cubicBezTo>
                  <a:cubicBezTo>
                    <a:pt x="13262" y="8139"/>
                    <a:pt x="13670" y="7826"/>
                    <a:pt x="14064" y="7513"/>
                  </a:cubicBezTo>
                  <a:cubicBezTo>
                    <a:pt x="14459" y="7200"/>
                    <a:pt x="14840" y="6887"/>
                    <a:pt x="15309" y="6484"/>
                  </a:cubicBezTo>
                  <a:cubicBezTo>
                    <a:pt x="15778" y="6082"/>
                    <a:pt x="16336" y="5590"/>
                    <a:pt x="16860" y="5098"/>
                  </a:cubicBezTo>
                  <a:cubicBezTo>
                    <a:pt x="17383" y="4606"/>
                    <a:pt x="17873" y="4114"/>
                    <a:pt x="18390" y="3600"/>
                  </a:cubicBezTo>
                  <a:cubicBezTo>
                    <a:pt x="18907" y="3086"/>
                    <a:pt x="19451" y="2549"/>
                    <a:pt x="19961" y="2035"/>
                  </a:cubicBezTo>
                  <a:cubicBezTo>
                    <a:pt x="20471" y="1520"/>
                    <a:pt x="20947" y="1029"/>
                    <a:pt x="21226" y="693"/>
                  </a:cubicBezTo>
                  <a:cubicBezTo>
                    <a:pt x="21505" y="358"/>
                    <a:pt x="21586" y="179"/>
                    <a:pt x="21593" y="89"/>
                  </a:cubicBezTo>
                  <a:cubicBezTo>
                    <a:pt x="21600" y="0"/>
                    <a:pt x="21532" y="0"/>
                    <a:pt x="21464" y="0"/>
                  </a:cubicBezTo>
                  <a:cubicBezTo>
                    <a:pt x="21396" y="0"/>
                    <a:pt x="21328" y="0"/>
                    <a:pt x="212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484328" y="564152"/>
              <a:ext cx="3206751" cy="104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9" y="20985"/>
                    <a:pt x="998" y="20371"/>
                    <a:pt x="1476" y="19888"/>
                  </a:cubicBezTo>
                  <a:cubicBezTo>
                    <a:pt x="1953" y="19405"/>
                    <a:pt x="2410" y="19054"/>
                    <a:pt x="2901" y="18659"/>
                  </a:cubicBezTo>
                  <a:cubicBezTo>
                    <a:pt x="3393" y="18263"/>
                    <a:pt x="3921" y="17824"/>
                    <a:pt x="4470" y="17320"/>
                  </a:cubicBezTo>
                  <a:cubicBezTo>
                    <a:pt x="5019" y="16815"/>
                    <a:pt x="5589" y="16244"/>
                    <a:pt x="6074" y="15761"/>
                  </a:cubicBezTo>
                  <a:cubicBezTo>
                    <a:pt x="6558" y="15278"/>
                    <a:pt x="6958" y="14883"/>
                    <a:pt x="7378" y="14488"/>
                  </a:cubicBezTo>
                  <a:cubicBezTo>
                    <a:pt x="7799" y="14093"/>
                    <a:pt x="8241" y="13698"/>
                    <a:pt x="8669" y="13302"/>
                  </a:cubicBezTo>
                  <a:cubicBezTo>
                    <a:pt x="9096" y="12907"/>
                    <a:pt x="9510" y="12512"/>
                    <a:pt x="9937" y="12095"/>
                  </a:cubicBezTo>
                  <a:cubicBezTo>
                    <a:pt x="10365" y="11678"/>
                    <a:pt x="10807" y="11239"/>
                    <a:pt x="11256" y="10778"/>
                  </a:cubicBezTo>
                  <a:cubicBezTo>
                    <a:pt x="11705" y="10317"/>
                    <a:pt x="12162" y="9834"/>
                    <a:pt x="12604" y="9395"/>
                  </a:cubicBezTo>
                  <a:cubicBezTo>
                    <a:pt x="13046" y="8956"/>
                    <a:pt x="13473" y="8561"/>
                    <a:pt x="13915" y="8144"/>
                  </a:cubicBezTo>
                  <a:cubicBezTo>
                    <a:pt x="14357" y="7727"/>
                    <a:pt x="14813" y="7288"/>
                    <a:pt x="15327" y="6805"/>
                  </a:cubicBezTo>
                  <a:cubicBezTo>
                    <a:pt x="15840" y="6322"/>
                    <a:pt x="16410" y="5795"/>
                    <a:pt x="16952" y="5268"/>
                  </a:cubicBezTo>
                  <a:cubicBezTo>
                    <a:pt x="17494" y="4741"/>
                    <a:pt x="18007" y="4215"/>
                    <a:pt x="18585" y="3600"/>
                  </a:cubicBezTo>
                  <a:cubicBezTo>
                    <a:pt x="19162" y="2985"/>
                    <a:pt x="19804" y="2283"/>
                    <a:pt x="20317" y="1668"/>
                  </a:cubicBezTo>
                  <a:cubicBezTo>
                    <a:pt x="20830" y="1054"/>
                    <a:pt x="21215" y="5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4059378" y="170452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0"/>
                    <a:pt x="9000" y="0"/>
                    <a:pt x="12600" y="3600"/>
                  </a:cubicBezTo>
                  <a:cubicBezTo>
                    <a:pt x="16200" y="7200"/>
                    <a:pt x="189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4027628" y="316502"/>
              <a:ext cx="50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659693" y="1766639"/>
              <a:ext cx="275486" cy="58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56" fill="norm" stroke="1" extrusionOk="0">
                  <a:moveTo>
                    <a:pt x="6620" y="3671"/>
                  </a:moveTo>
                  <a:cubicBezTo>
                    <a:pt x="5796" y="3905"/>
                    <a:pt x="4971" y="4140"/>
                    <a:pt x="3900" y="4375"/>
                  </a:cubicBezTo>
                  <a:cubicBezTo>
                    <a:pt x="2828" y="4610"/>
                    <a:pt x="1509" y="4844"/>
                    <a:pt x="767" y="4766"/>
                  </a:cubicBezTo>
                  <a:cubicBezTo>
                    <a:pt x="25" y="4688"/>
                    <a:pt x="-140" y="4297"/>
                    <a:pt x="107" y="3671"/>
                  </a:cubicBezTo>
                  <a:cubicBezTo>
                    <a:pt x="355" y="3044"/>
                    <a:pt x="1014" y="2184"/>
                    <a:pt x="1591" y="1597"/>
                  </a:cubicBezTo>
                  <a:cubicBezTo>
                    <a:pt x="2168" y="1010"/>
                    <a:pt x="2663" y="697"/>
                    <a:pt x="3323" y="423"/>
                  </a:cubicBezTo>
                  <a:cubicBezTo>
                    <a:pt x="3982" y="149"/>
                    <a:pt x="4807" y="-86"/>
                    <a:pt x="5219" y="31"/>
                  </a:cubicBezTo>
                  <a:cubicBezTo>
                    <a:pt x="5631" y="149"/>
                    <a:pt x="5631" y="618"/>
                    <a:pt x="5713" y="2066"/>
                  </a:cubicBezTo>
                  <a:cubicBezTo>
                    <a:pt x="5796" y="3514"/>
                    <a:pt x="5961" y="5940"/>
                    <a:pt x="5631" y="7779"/>
                  </a:cubicBezTo>
                  <a:cubicBezTo>
                    <a:pt x="5301" y="9618"/>
                    <a:pt x="4477" y="10871"/>
                    <a:pt x="3652" y="11653"/>
                  </a:cubicBezTo>
                  <a:cubicBezTo>
                    <a:pt x="2828" y="12436"/>
                    <a:pt x="2004" y="12749"/>
                    <a:pt x="1509" y="12710"/>
                  </a:cubicBezTo>
                  <a:cubicBezTo>
                    <a:pt x="1014" y="12671"/>
                    <a:pt x="849" y="12279"/>
                    <a:pt x="1591" y="11379"/>
                  </a:cubicBezTo>
                  <a:cubicBezTo>
                    <a:pt x="2333" y="10479"/>
                    <a:pt x="3982" y="9071"/>
                    <a:pt x="5713" y="7584"/>
                  </a:cubicBezTo>
                  <a:cubicBezTo>
                    <a:pt x="7445" y="6097"/>
                    <a:pt x="9258" y="4531"/>
                    <a:pt x="10330" y="3475"/>
                  </a:cubicBezTo>
                  <a:cubicBezTo>
                    <a:pt x="11402" y="2418"/>
                    <a:pt x="11732" y="1871"/>
                    <a:pt x="11649" y="1871"/>
                  </a:cubicBezTo>
                  <a:cubicBezTo>
                    <a:pt x="11567" y="1871"/>
                    <a:pt x="11072" y="2418"/>
                    <a:pt x="10578" y="3631"/>
                  </a:cubicBezTo>
                  <a:cubicBezTo>
                    <a:pt x="10083" y="4844"/>
                    <a:pt x="9588" y="6723"/>
                    <a:pt x="9011" y="8953"/>
                  </a:cubicBezTo>
                  <a:cubicBezTo>
                    <a:pt x="8434" y="11184"/>
                    <a:pt x="7775" y="13766"/>
                    <a:pt x="7445" y="15644"/>
                  </a:cubicBezTo>
                  <a:cubicBezTo>
                    <a:pt x="7115" y="17523"/>
                    <a:pt x="7115" y="18697"/>
                    <a:pt x="7445" y="19557"/>
                  </a:cubicBezTo>
                  <a:cubicBezTo>
                    <a:pt x="7775" y="20418"/>
                    <a:pt x="8434" y="20966"/>
                    <a:pt x="9258" y="21240"/>
                  </a:cubicBezTo>
                  <a:cubicBezTo>
                    <a:pt x="10083" y="21514"/>
                    <a:pt x="11072" y="21514"/>
                    <a:pt x="11814" y="21318"/>
                  </a:cubicBezTo>
                  <a:cubicBezTo>
                    <a:pt x="12556" y="21123"/>
                    <a:pt x="13051" y="20731"/>
                    <a:pt x="13216" y="19675"/>
                  </a:cubicBezTo>
                  <a:cubicBezTo>
                    <a:pt x="13381" y="18618"/>
                    <a:pt x="13216" y="16897"/>
                    <a:pt x="12886" y="15879"/>
                  </a:cubicBezTo>
                  <a:cubicBezTo>
                    <a:pt x="12556" y="14862"/>
                    <a:pt x="12062" y="14549"/>
                    <a:pt x="11484" y="14236"/>
                  </a:cubicBezTo>
                  <a:cubicBezTo>
                    <a:pt x="10907" y="13923"/>
                    <a:pt x="10248" y="13610"/>
                    <a:pt x="10413" y="13453"/>
                  </a:cubicBezTo>
                  <a:cubicBezTo>
                    <a:pt x="10578" y="13297"/>
                    <a:pt x="11567" y="13297"/>
                    <a:pt x="13545" y="12905"/>
                  </a:cubicBezTo>
                  <a:cubicBezTo>
                    <a:pt x="15524" y="12514"/>
                    <a:pt x="18492" y="11731"/>
                    <a:pt x="21460" y="10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373328" y="1764302"/>
              <a:ext cx="228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4100" y="1286"/>
                  </a:cubicBezTo>
                  <a:cubicBezTo>
                    <a:pt x="5800" y="2571"/>
                    <a:pt x="8000" y="5143"/>
                    <a:pt x="11000" y="8743"/>
                  </a:cubicBezTo>
                  <a:cubicBezTo>
                    <a:pt x="14000" y="12343"/>
                    <a:pt x="17800" y="169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430478" y="1726202"/>
              <a:ext cx="1270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93"/>
                    <a:pt x="18000" y="785"/>
                    <a:pt x="16740" y="1833"/>
                  </a:cubicBezTo>
                  <a:cubicBezTo>
                    <a:pt x="15480" y="2880"/>
                    <a:pt x="14760" y="4582"/>
                    <a:pt x="12420" y="7265"/>
                  </a:cubicBezTo>
                  <a:cubicBezTo>
                    <a:pt x="10080" y="9949"/>
                    <a:pt x="6120" y="13615"/>
                    <a:pt x="3780" y="16167"/>
                  </a:cubicBezTo>
                  <a:cubicBezTo>
                    <a:pt x="1440" y="18720"/>
                    <a:pt x="720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726378" y="1834152"/>
              <a:ext cx="212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824" y="21600"/>
                  </a:moveTo>
                  <a:cubicBezTo>
                    <a:pt x="1969" y="20160"/>
                    <a:pt x="1113" y="18720"/>
                    <a:pt x="579" y="16800"/>
                  </a:cubicBezTo>
                  <a:cubicBezTo>
                    <a:pt x="44" y="14880"/>
                    <a:pt x="-170" y="12480"/>
                    <a:pt x="151" y="10560"/>
                  </a:cubicBezTo>
                  <a:cubicBezTo>
                    <a:pt x="472" y="8640"/>
                    <a:pt x="1327" y="7200"/>
                    <a:pt x="2289" y="6720"/>
                  </a:cubicBezTo>
                  <a:cubicBezTo>
                    <a:pt x="3252" y="6240"/>
                    <a:pt x="4321" y="6720"/>
                    <a:pt x="5497" y="9360"/>
                  </a:cubicBezTo>
                  <a:cubicBezTo>
                    <a:pt x="6674" y="12000"/>
                    <a:pt x="7957" y="16800"/>
                    <a:pt x="9881" y="18480"/>
                  </a:cubicBezTo>
                  <a:cubicBezTo>
                    <a:pt x="11806" y="20160"/>
                    <a:pt x="14373" y="18720"/>
                    <a:pt x="16404" y="15120"/>
                  </a:cubicBezTo>
                  <a:cubicBezTo>
                    <a:pt x="18436" y="11520"/>
                    <a:pt x="19933" y="5760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2193536" y="1639986"/>
              <a:ext cx="214843" cy="35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78" fill="norm" stroke="1" extrusionOk="0">
                  <a:moveTo>
                    <a:pt x="2435" y="5973"/>
                  </a:moveTo>
                  <a:cubicBezTo>
                    <a:pt x="2647" y="10063"/>
                    <a:pt x="2859" y="14153"/>
                    <a:pt x="2965" y="16517"/>
                  </a:cubicBezTo>
                  <a:cubicBezTo>
                    <a:pt x="3070" y="18882"/>
                    <a:pt x="3070" y="19521"/>
                    <a:pt x="3070" y="20160"/>
                  </a:cubicBezTo>
                  <a:cubicBezTo>
                    <a:pt x="3070" y="20799"/>
                    <a:pt x="3070" y="21438"/>
                    <a:pt x="2965" y="21374"/>
                  </a:cubicBezTo>
                  <a:cubicBezTo>
                    <a:pt x="2859" y="21310"/>
                    <a:pt x="2647" y="20543"/>
                    <a:pt x="2118" y="17923"/>
                  </a:cubicBezTo>
                  <a:cubicBezTo>
                    <a:pt x="1588" y="15303"/>
                    <a:pt x="741" y="10830"/>
                    <a:pt x="318" y="8210"/>
                  </a:cubicBezTo>
                  <a:cubicBezTo>
                    <a:pt x="-106" y="5589"/>
                    <a:pt x="-106" y="4823"/>
                    <a:pt x="318" y="3992"/>
                  </a:cubicBezTo>
                  <a:cubicBezTo>
                    <a:pt x="741" y="3161"/>
                    <a:pt x="1588" y="2266"/>
                    <a:pt x="2435" y="2011"/>
                  </a:cubicBezTo>
                  <a:cubicBezTo>
                    <a:pt x="3282" y="1755"/>
                    <a:pt x="4129" y="2139"/>
                    <a:pt x="5400" y="4375"/>
                  </a:cubicBezTo>
                  <a:cubicBezTo>
                    <a:pt x="6670" y="6612"/>
                    <a:pt x="8365" y="10702"/>
                    <a:pt x="9953" y="13642"/>
                  </a:cubicBezTo>
                  <a:cubicBezTo>
                    <a:pt x="11541" y="16581"/>
                    <a:pt x="13023" y="18371"/>
                    <a:pt x="14400" y="19329"/>
                  </a:cubicBezTo>
                  <a:cubicBezTo>
                    <a:pt x="15776" y="20288"/>
                    <a:pt x="17047" y="20416"/>
                    <a:pt x="18000" y="20096"/>
                  </a:cubicBezTo>
                  <a:cubicBezTo>
                    <a:pt x="18953" y="19776"/>
                    <a:pt x="19588" y="19010"/>
                    <a:pt x="20118" y="16326"/>
                  </a:cubicBezTo>
                  <a:cubicBezTo>
                    <a:pt x="20647" y="13642"/>
                    <a:pt x="21070" y="9040"/>
                    <a:pt x="21282" y="6229"/>
                  </a:cubicBezTo>
                  <a:cubicBezTo>
                    <a:pt x="21494" y="3417"/>
                    <a:pt x="21494" y="2394"/>
                    <a:pt x="21494" y="1500"/>
                  </a:cubicBezTo>
                  <a:cubicBezTo>
                    <a:pt x="21494" y="605"/>
                    <a:pt x="21494" y="-162"/>
                    <a:pt x="21282" y="30"/>
                  </a:cubicBezTo>
                  <a:cubicBezTo>
                    <a:pt x="21070" y="221"/>
                    <a:pt x="20647" y="1372"/>
                    <a:pt x="20223" y="2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2466974" y="1802402"/>
              <a:ext cx="95731" cy="9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12" fill="norm" stroke="1" extrusionOk="0">
                  <a:moveTo>
                    <a:pt x="6580" y="0"/>
                  </a:moveTo>
                  <a:cubicBezTo>
                    <a:pt x="4282" y="491"/>
                    <a:pt x="1984" y="982"/>
                    <a:pt x="835" y="2455"/>
                  </a:cubicBezTo>
                  <a:cubicBezTo>
                    <a:pt x="-314" y="3927"/>
                    <a:pt x="-314" y="6382"/>
                    <a:pt x="1065" y="9573"/>
                  </a:cubicBezTo>
                  <a:cubicBezTo>
                    <a:pt x="2443" y="12764"/>
                    <a:pt x="5201" y="16691"/>
                    <a:pt x="7729" y="18900"/>
                  </a:cubicBezTo>
                  <a:cubicBezTo>
                    <a:pt x="10256" y="21109"/>
                    <a:pt x="12554" y="21600"/>
                    <a:pt x="14852" y="21355"/>
                  </a:cubicBezTo>
                  <a:cubicBezTo>
                    <a:pt x="17150" y="21109"/>
                    <a:pt x="19448" y="20127"/>
                    <a:pt x="20367" y="16445"/>
                  </a:cubicBezTo>
                  <a:cubicBezTo>
                    <a:pt x="21286" y="12764"/>
                    <a:pt x="20826" y="6382"/>
                    <a:pt x="17609" y="3436"/>
                  </a:cubicBezTo>
                  <a:cubicBezTo>
                    <a:pt x="14392" y="491"/>
                    <a:pt x="8418" y="982"/>
                    <a:pt x="2443" y="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2586178" y="1700802"/>
              <a:ext cx="133351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8867"/>
                  </a:moveTo>
                  <a:cubicBezTo>
                    <a:pt x="1714" y="8640"/>
                    <a:pt x="3429" y="8413"/>
                    <a:pt x="5829" y="9208"/>
                  </a:cubicBezTo>
                  <a:cubicBezTo>
                    <a:pt x="8229" y="10004"/>
                    <a:pt x="11314" y="11823"/>
                    <a:pt x="13200" y="13642"/>
                  </a:cubicBezTo>
                  <a:cubicBezTo>
                    <a:pt x="15086" y="15461"/>
                    <a:pt x="15771" y="17280"/>
                    <a:pt x="15943" y="18758"/>
                  </a:cubicBezTo>
                  <a:cubicBezTo>
                    <a:pt x="16114" y="20236"/>
                    <a:pt x="15771" y="21373"/>
                    <a:pt x="15086" y="21486"/>
                  </a:cubicBezTo>
                  <a:cubicBezTo>
                    <a:pt x="14400" y="21600"/>
                    <a:pt x="13371" y="20691"/>
                    <a:pt x="12686" y="18189"/>
                  </a:cubicBezTo>
                  <a:cubicBezTo>
                    <a:pt x="12000" y="15688"/>
                    <a:pt x="11657" y="11596"/>
                    <a:pt x="12343" y="8413"/>
                  </a:cubicBezTo>
                  <a:cubicBezTo>
                    <a:pt x="13029" y="5229"/>
                    <a:pt x="14743" y="2956"/>
                    <a:pt x="16457" y="1705"/>
                  </a:cubicBezTo>
                  <a:cubicBezTo>
                    <a:pt x="18171" y="455"/>
                    <a:pt x="19886" y="2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2892770" y="1580260"/>
              <a:ext cx="99809" cy="36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19" fill="norm" stroke="1" extrusionOk="0">
                  <a:moveTo>
                    <a:pt x="18141" y="1483"/>
                  </a:moveTo>
                  <a:cubicBezTo>
                    <a:pt x="17700" y="862"/>
                    <a:pt x="17259" y="241"/>
                    <a:pt x="15937" y="55"/>
                  </a:cubicBezTo>
                  <a:cubicBezTo>
                    <a:pt x="14615" y="-131"/>
                    <a:pt x="12410" y="117"/>
                    <a:pt x="9766" y="1297"/>
                  </a:cubicBezTo>
                  <a:cubicBezTo>
                    <a:pt x="7121" y="2476"/>
                    <a:pt x="4035" y="4586"/>
                    <a:pt x="2051" y="7379"/>
                  </a:cubicBezTo>
                  <a:cubicBezTo>
                    <a:pt x="68" y="10172"/>
                    <a:pt x="-814" y="13648"/>
                    <a:pt x="949" y="16131"/>
                  </a:cubicBezTo>
                  <a:cubicBezTo>
                    <a:pt x="2713" y="18614"/>
                    <a:pt x="7121" y="20103"/>
                    <a:pt x="10868" y="20786"/>
                  </a:cubicBezTo>
                  <a:cubicBezTo>
                    <a:pt x="14615" y="21469"/>
                    <a:pt x="17700" y="21345"/>
                    <a:pt x="20786" y="21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3024328" y="1681752"/>
              <a:ext cx="247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3" y="21032"/>
                    <a:pt x="1846" y="20463"/>
                    <a:pt x="2585" y="18663"/>
                  </a:cubicBezTo>
                  <a:cubicBezTo>
                    <a:pt x="3323" y="16863"/>
                    <a:pt x="3877" y="13832"/>
                    <a:pt x="4246" y="10895"/>
                  </a:cubicBezTo>
                  <a:cubicBezTo>
                    <a:pt x="4615" y="7958"/>
                    <a:pt x="4800" y="5116"/>
                    <a:pt x="4892" y="3126"/>
                  </a:cubicBezTo>
                  <a:cubicBezTo>
                    <a:pt x="4985" y="1137"/>
                    <a:pt x="4985" y="0"/>
                    <a:pt x="4985" y="0"/>
                  </a:cubicBezTo>
                  <a:cubicBezTo>
                    <a:pt x="4985" y="0"/>
                    <a:pt x="4985" y="1137"/>
                    <a:pt x="4985" y="3695"/>
                  </a:cubicBezTo>
                  <a:cubicBezTo>
                    <a:pt x="4985" y="6253"/>
                    <a:pt x="4985" y="10232"/>
                    <a:pt x="5169" y="12695"/>
                  </a:cubicBezTo>
                  <a:cubicBezTo>
                    <a:pt x="5354" y="15158"/>
                    <a:pt x="5723" y="16105"/>
                    <a:pt x="6185" y="16958"/>
                  </a:cubicBezTo>
                  <a:cubicBezTo>
                    <a:pt x="6646" y="17811"/>
                    <a:pt x="7200" y="18568"/>
                    <a:pt x="7938" y="19042"/>
                  </a:cubicBezTo>
                  <a:cubicBezTo>
                    <a:pt x="8677" y="19516"/>
                    <a:pt x="9600" y="19705"/>
                    <a:pt x="10800" y="18568"/>
                  </a:cubicBezTo>
                  <a:cubicBezTo>
                    <a:pt x="12000" y="17432"/>
                    <a:pt x="13477" y="14968"/>
                    <a:pt x="14492" y="12600"/>
                  </a:cubicBezTo>
                  <a:cubicBezTo>
                    <a:pt x="15508" y="10232"/>
                    <a:pt x="16062" y="7958"/>
                    <a:pt x="16431" y="6347"/>
                  </a:cubicBezTo>
                  <a:cubicBezTo>
                    <a:pt x="16800" y="4737"/>
                    <a:pt x="16985" y="3789"/>
                    <a:pt x="17077" y="3789"/>
                  </a:cubicBezTo>
                  <a:cubicBezTo>
                    <a:pt x="17169" y="3789"/>
                    <a:pt x="17169" y="4737"/>
                    <a:pt x="17908" y="6726"/>
                  </a:cubicBezTo>
                  <a:cubicBezTo>
                    <a:pt x="18646" y="8716"/>
                    <a:pt x="20123" y="11747"/>
                    <a:pt x="21600" y="14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3354528" y="1853202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3577530" y="1708690"/>
              <a:ext cx="284999" cy="160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773" fill="norm" stroke="1" extrusionOk="0">
                  <a:moveTo>
                    <a:pt x="5620" y="7184"/>
                  </a:moveTo>
                  <a:cubicBezTo>
                    <a:pt x="5620" y="9918"/>
                    <a:pt x="5620" y="12652"/>
                    <a:pt x="5226" y="14976"/>
                  </a:cubicBezTo>
                  <a:cubicBezTo>
                    <a:pt x="4832" y="17300"/>
                    <a:pt x="4044" y="19214"/>
                    <a:pt x="3255" y="20171"/>
                  </a:cubicBezTo>
                  <a:cubicBezTo>
                    <a:pt x="2467" y="21128"/>
                    <a:pt x="1679" y="21128"/>
                    <a:pt x="969" y="18804"/>
                  </a:cubicBezTo>
                  <a:cubicBezTo>
                    <a:pt x="260" y="16480"/>
                    <a:pt x="-371" y="11832"/>
                    <a:pt x="260" y="8141"/>
                  </a:cubicBezTo>
                  <a:cubicBezTo>
                    <a:pt x="890" y="4450"/>
                    <a:pt x="2782" y="1715"/>
                    <a:pt x="5620" y="622"/>
                  </a:cubicBezTo>
                  <a:cubicBezTo>
                    <a:pt x="8458" y="-472"/>
                    <a:pt x="12242" y="75"/>
                    <a:pt x="15001" y="758"/>
                  </a:cubicBezTo>
                  <a:cubicBezTo>
                    <a:pt x="17760" y="1442"/>
                    <a:pt x="19495" y="2262"/>
                    <a:pt x="21229" y="3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3824428" y="1549678"/>
              <a:ext cx="190501" cy="7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6" fill="norm" stroke="1" extrusionOk="0">
                  <a:moveTo>
                    <a:pt x="0" y="13299"/>
                  </a:moveTo>
                  <a:cubicBezTo>
                    <a:pt x="0" y="10457"/>
                    <a:pt x="0" y="7615"/>
                    <a:pt x="480" y="5341"/>
                  </a:cubicBezTo>
                  <a:cubicBezTo>
                    <a:pt x="960" y="3068"/>
                    <a:pt x="1920" y="1362"/>
                    <a:pt x="3000" y="510"/>
                  </a:cubicBezTo>
                  <a:cubicBezTo>
                    <a:pt x="4080" y="-343"/>
                    <a:pt x="5280" y="-343"/>
                    <a:pt x="6120" y="2215"/>
                  </a:cubicBezTo>
                  <a:cubicBezTo>
                    <a:pt x="6960" y="4773"/>
                    <a:pt x="7440" y="9889"/>
                    <a:pt x="6720" y="13583"/>
                  </a:cubicBezTo>
                  <a:cubicBezTo>
                    <a:pt x="6000" y="17278"/>
                    <a:pt x="4080" y="19552"/>
                    <a:pt x="3840" y="20404"/>
                  </a:cubicBezTo>
                  <a:cubicBezTo>
                    <a:pt x="3600" y="21257"/>
                    <a:pt x="5040" y="20689"/>
                    <a:pt x="8280" y="19836"/>
                  </a:cubicBezTo>
                  <a:cubicBezTo>
                    <a:pt x="11520" y="18983"/>
                    <a:pt x="16560" y="17846"/>
                    <a:pt x="21600" y="167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4008578" y="1497602"/>
              <a:ext cx="9750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0" y="0"/>
                  </a:moveTo>
                  <a:cubicBezTo>
                    <a:pt x="7200" y="3086"/>
                    <a:pt x="14400" y="6171"/>
                    <a:pt x="18000" y="9064"/>
                  </a:cubicBezTo>
                  <a:cubicBezTo>
                    <a:pt x="21600" y="11957"/>
                    <a:pt x="21600" y="14657"/>
                    <a:pt x="18225" y="16714"/>
                  </a:cubicBezTo>
                  <a:cubicBezTo>
                    <a:pt x="14850" y="18771"/>
                    <a:pt x="8100" y="20186"/>
                    <a:pt x="13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4326078" y="1865902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4899298" y="1480895"/>
              <a:ext cx="137981" cy="29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30" fill="norm" stroke="1" extrusionOk="0">
                  <a:moveTo>
                    <a:pt x="19370" y="17753"/>
                  </a:moveTo>
                  <a:cubicBezTo>
                    <a:pt x="16425" y="15456"/>
                    <a:pt x="13479" y="13158"/>
                    <a:pt x="12007" y="10707"/>
                  </a:cubicBezTo>
                  <a:cubicBezTo>
                    <a:pt x="10534" y="8256"/>
                    <a:pt x="10534" y="5651"/>
                    <a:pt x="11025" y="3966"/>
                  </a:cubicBezTo>
                  <a:cubicBezTo>
                    <a:pt x="11516" y="2281"/>
                    <a:pt x="12498" y="1515"/>
                    <a:pt x="14134" y="902"/>
                  </a:cubicBezTo>
                  <a:cubicBezTo>
                    <a:pt x="15770" y="290"/>
                    <a:pt x="18061" y="-170"/>
                    <a:pt x="19370" y="60"/>
                  </a:cubicBezTo>
                  <a:cubicBezTo>
                    <a:pt x="20679" y="290"/>
                    <a:pt x="21007" y="1209"/>
                    <a:pt x="19698" y="3277"/>
                  </a:cubicBezTo>
                  <a:cubicBezTo>
                    <a:pt x="18389" y="5345"/>
                    <a:pt x="15443" y="8562"/>
                    <a:pt x="12170" y="11243"/>
                  </a:cubicBezTo>
                  <a:cubicBezTo>
                    <a:pt x="8898" y="13924"/>
                    <a:pt x="5298" y="16068"/>
                    <a:pt x="3007" y="17447"/>
                  </a:cubicBezTo>
                  <a:cubicBezTo>
                    <a:pt x="716" y="18826"/>
                    <a:pt x="-266" y="19439"/>
                    <a:pt x="61" y="19898"/>
                  </a:cubicBezTo>
                  <a:cubicBezTo>
                    <a:pt x="389" y="20358"/>
                    <a:pt x="2025" y="20664"/>
                    <a:pt x="3498" y="20587"/>
                  </a:cubicBezTo>
                  <a:cubicBezTo>
                    <a:pt x="4970" y="20511"/>
                    <a:pt x="6279" y="20051"/>
                    <a:pt x="7589" y="20051"/>
                  </a:cubicBezTo>
                  <a:cubicBezTo>
                    <a:pt x="8898" y="20051"/>
                    <a:pt x="10207" y="20511"/>
                    <a:pt x="12498" y="20817"/>
                  </a:cubicBezTo>
                  <a:cubicBezTo>
                    <a:pt x="14789" y="21124"/>
                    <a:pt x="18061" y="21277"/>
                    <a:pt x="21334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5691328" y="1465852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6660" y="2736"/>
                  </a:cubicBezTo>
                  <a:cubicBezTo>
                    <a:pt x="9720" y="5472"/>
                    <a:pt x="14040" y="10944"/>
                    <a:pt x="16740" y="14544"/>
                  </a:cubicBezTo>
                  <a:cubicBezTo>
                    <a:pt x="19440" y="18144"/>
                    <a:pt x="20520" y="198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5796600" y="1465852"/>
              <a:ext cx="7252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6209" y="3300"/>
                    <a:pt x="11272" y="6600"/>
                    <a:pt x="7569" y="9600"/>
                  </a:cubicBezTo>
                  <a:cubicBezTo>
                    <a:pt x="3866" y="12600"/>
                    <a:pt x="1397" y="15300"/>
                    <a:pt x="472" y="17250"/>
                  </a:cubicBezTo>
                  <a:cubicBezTo>
                    <a:pt x="-454" y="19200"/>
                    <a:pt x="163" y="20400"/>
                    <a:pt x="7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6053278" y="1652895"/>
              <a:ext cx="158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60" y="2735"/>
                    <a:pt x="11520" y="-1585"/>
                    <a:pt x="15120" y="575"/>
                  </a:cubicBezTo>
                  <a:cubicBezTo>
                    <a:pt x="18720" y="2735"/>
                    <a:pt x="2016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6065978" y="1783352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6510141" y="1623569"/>
              <a:ext cx="241638" cy="15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629" fill="norm" stroke="1" extrusionOk="0">
                  <a:moveTo>
                    <a:pt x="15671" y="5119"/>
                  </a:moveTo>
                  <a:cubicBezTo>
                    <a:pt x="14367" y="3181"/>
                    <a:pt x="13064" y="1243"/>
                    <a:pt x="11481" y="412"/>
                  </a:cubicBezTo>
                  <a:cubicBezTo>
                    <a:pt x="9898" y="-419"/>
                    <a:pt x="8036" y="-142"/>
                    <a:pt x="5988" y="2627"/>
                  </a:cubicBezTo>
                  <a:cubicBezTo>
                    <a:pt x="3940" y="5396"/>
                    <a:pt x="1705" y="10658"/>
                    <a:pt x="681" y="13981"/>
                  </a:cubicBezTo>
                  <a:cubicBezTo>
                    <a:pt x="-343" y="17304"/>
                    <a:pt x="-157" y="18689"/>
                    <a:pt x="867" y="19658"/>
                  </a:cubicBezTo>
                  <a:cubicBezTo>
                    <a:pt x="1891" y="20627"/>
                    <a:pt x="3754" y="21181"/>
                    <a:pt x="5895" y="19796"/>
                  </a:cubicBezTo>
                  <a:cubicBezTo>
                    <a:pt x="8036" y="18412"/>
                    <a:pt x="10457" y="15089"/>
                    <a:pt x="11854" y="12735"/>
                  </a:cubicBezTo>
                  <a:cubicBezTo>
                    <a:pt x="13250" y="10381"/>
                    <a:pt x="13623" y="8996"/>
                    <a:pt x="13902" y="7612"/>
                  </a:cubicBezTo>
                  <a:cubicBezTo>
                    <a:pt x="14181" y="6227"/>
                    <a:pt x="14367" y="4843"/>
                    <a:pt x="14740" y="5673"/>
                  </a:cubicBezTo>
                  <a:cubicBezTo>
                    <a:pt x="15112" y="6504"/>
                    <a:pt x="15671" y="9550"/>
                    <a:pt x="16323" y="11489"/>
                  </a:cubicBezTo>
                  <a:cubicBezTo>
                    <a:pt x="16974" y="13427"/>
                    <a:pt x="17719" y="14258"/>
                    <a:pt x="18557" y="14535"/>
                  </a:cubicBezTo>
                  <a:cubicBezTo>
                    <a:pt x="19395" y="14812"/>
                    <a:pt x="20326" y="14535"/>
                    <a:pt x="21257" y="14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6827978" y="1491252"/>
              <a:ext cx="2413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3436"/>
                    <a:pt x="6063" y="6873"/>
                    <a:pt x="8811" y="10145"/>
                  </a:cubicBezTo>
                  <a:cubicBezTo>
                    <a:pt x="11558" y="13418"/>
                    <a:pt x="14021" y="16527"/>
                    <a:pt x="16105" y="18409"/>
                  </a:cubicBezTo>
                  <a:cubicBezTo>
                    <a:pt x="18189" y="20291"/>
                    <a:pt x="19895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6867804" y="1478552"/>
              <a:ext cx="201475" cy="35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91" fill="norm" stroke="1" extrusionOk="0">
                  <a:moveTo>
                    <a:pt x="21417" y="0"/>
                  </a:moveTo>
                  <a:cubicBezTo>
                    <a:pt x="20292" y="0"/>
                    <a:pt x="19167" y="0"/>
                    <a:pt x="18380" y="323"/>
                  </a:cubicBezTo>
                  <a:cubicBezTo>
                    <a:pt x="17592" y="647"/>
                    <a:pt x="17142" y="1293"/>
                    <a:pt x="15904" y="3104"/>
                  </a:cubicBezTo>
                  <a:cubicBezTo>
                    <a:pt x="14667" y="4915"/>
                    <a:pt x="12642" y="7890"/>
                    <a:pt x="10054" y="10865"/>
                  </a:cubicBezTo>
                  <a:cubicBezTo>
                    <a:pt x="7467" y="13840"/>
                    <a:pt x="4317" y="16814"/>
                    <a:pt x="2404" y="18690"/>
                  </a:cubicBezTo>
                  <a:cubicBezTo>
                    <a:pt x="492" y="20565"/>
                    <a:pt x="-183" y="21341"/>
                    <a:pt x="42" y="21471"/>
                  </a:cubicBezTo>
                  <a:cubicBezTo>
                    <a:pt x="267" y="21600"/>
                    <a:pt x="1392" y="21083"/>
                    <a:pt x="2517" y="20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7107378" y="1675402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200"/>
                    <a:pt x="11421" y="10800"/>
                    <a:pt x="15021" y="7200"/>
                  </a:cubicBezTo>
                  <a:cubicBezTo>
                    <a:pt x="18621" y="3600"/>
                    <a:pt x="2011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7215328" y="1580152"/>
              <a:ext cx="31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6000"/>
                    <a:pt x="2880" y="12000"/>
                    <a:pt x="5040" y="15500"/>
                  </a:cubicBezTo>
                  <a:cubicBezTo>
                    <a:pt x="7200" y="19000"/>
                    <a:pt x="10080" y="20000"/>
                    <a:pt x="12960" y="20600"/>
                  </a:cubicBezTo>
                  <a:cubicBezTo>
                    <a:pt x="15840" y="21200"/>
                    <a:pt x="18720" y="21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7516693" y="1459502"/>
              <a:ext cx="132443" cy="32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15" fill="norm" stroke="1" extrusionOk="0">
                  <a:moveTo>
                    <a:pt x="1561" y="0"/>
                  </a:moveTo>
                  <a:cubicBezTo>
                    <a:pt x="1561" y="5156"/>
                    <a:pt x="1561" y="10312"/>
                    <a:pt x="1561" y="13239"/>
                  </a:cubicBezTo>
                  <a:cubicBezTo>
                    <a:pt x="1561" y="16165"/>
                    <a:pt x="1561" y="16862"/>
                    <a:pt x="1223" y="17768"/>
                  </a:cubicBezTo>
                  <a:cubicBezTo>
                    <a:pt x="886" y="18674"/>
                    <a:pt x="211" y="19788"/>
                    <a:pt x="42" y="19788"/>
                  </a:cubicBezTo>
                  <a:cubicBezTo>
                    <a:pt x="-127" y="19788"/>
                    <a:pt x="211" y="18674"/>
                    <a:pt x="1223" y="17071"/>
                  </a:cubicBezTo>
                  <a:cubicBezTo>
                    <a:pt x="2236" y="15468"/>
                    <a:pt x="3923" y="13378"/>
                    <a:pt x="5611" y="12194"/>
                  </a:cubicBezTo>
                  <a:cubicBezTo>
                    <a:pt x="7298" y="11009"/>
                    <a:pt x="8986" y="10730"/>
                    <a:pt x="10673" y="10730"/>
                  </a:cubicBezTo>
                  <a:cubicBezTo>
                    <a:pt x="12360" y="10730"/>
                    <a:pt x="14048" y="11009"/>
                    <a:pt x="15904" y="11985"/>
                  </a:cubicBezTo>
                  <a:cubicBezTo>
                    <a:pt x="17761" y="12960"/>
                    <a:pt x="19786" y="14632"/>
                    <a:pt x="20629" y="16165"/>
                  </a:cubicBezTo>
                  <a:cubicBezTo>
                    <a:pt x="21473" y="17698"/>
                    <a:pt x="21135" y="19092"/>
                    <a:pt x="20292" y="19997"/>
                  </a:cubicBezTo>
                  <a:cubicBezTo>
                    <a:pt x="19448" y="20903"/>
                    <a:pt x="18098" y="21321"/>
                    <a:pt x="15398" y="21461"/>
                  </a:cubicBezTo>
                  <a:cubicBezTo>
                    <a:pt x="12698" y="21600"/>
                    <a:pt x="8648" y="21461"/>
                    <a:pt x="5948" y="21182"/>
                  </a:cubicBezTo>
                  <a:cubicBezTo>
                    <a:pt x="3248" y="20903"/>
                    <a:pt x="1898" y="20485"/>
                    <a:pt x="1392" y="19928"/>
                  </a:cubicBezTo>
                  <a:cubicBezTo>
                    <a:pt x="886" y="19370"/>
                    <a:pt x="1223" y="18674"/>
                    <a:pt x="1561" y="17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7964628" y="1745252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8334107" y="1580152"/>
              <a:ext cx="202561" cy="12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103" fill="norm" stroke="1" extrusionOk="0">
                  <a:moveTo>
                    <a:pt x="2548" y="0"/>
                  </a:moveTo>
                  <a:cubicBezTo>
                    <a:pt x="1657" y="3832"/>
                    <a:pt x="767" y="7665"/>
                    <a:pt x="321" y="11148"/>
                  </a:cubicBezTo>
                  <a:cubicBezTo>
                    <a:pt x="-124" y="14632"/>
                    <a:pt x="-124" y="17768"/>
                    <a:pt x="433" y="19510"/>
                  </a:cubicBezTo>
                  <a:cubicBezTo>
                    <a:pt x="989" y="21252"/>
                    <a:pt x="2103" y="21600"/>
                    <a:pt x="3439" y="20381"/>
                  </a:cubicBezTo>
                  <a:cubicBezTo>
                    <a:pt x="4775" y="19161"/>
                    <a:pt x="6334" y="16374"/>
                    <a:pt x="7447" y="13935"/>
                  </a:cubicBezTo>
                  <a:cubicBezTo>
                    <a:pt x="8561" y="11497"/>
                    <a:pt x="9229" y="9406"/>
                    <a:pt x="9563" y="9232"/>
                  </a:cubicBezTo>
                  <a:cubicBezTo>
                    <a:pt x="9897" y="9058"/>
                    <a:pt x="9897" y="10800"/>
                    <a:pt x="9897" y="12542"/>
                  </a:cubicBezTo>
                  <a:cubicBezTo>
                    <a:pt x="9897" y="14284"/>
                    <a:pt x="9897" y="16026"/>
                    <a:pt x="10453" y="17245"/>
                  </a:cubicBezTo>
                  <a:cubicBezTo>
                    <a:pt x="11010" y="18465"/>
                    <a:pt x="12123" y="19161"/>
                    <a:pt x="13237" y="19335"/>
                  </a:cubicBezTo>
                  <a:cubicBezTo>
                    <a:pt x="14350" y="19510"/>
                    <a:pt x="15464" y="19161"/>
                    <a:pt x="16688" y="17768"/>
                  </a:cubicBezTo>
                  <a:cubicBezTo>
                    <a:pt x="17913" y="16374"/>
                    <a:pt x="19249" y="13935"/>
                    <a:pt x="20140" y="11671"/>
                  </a:cubicBezTo>
                  <a:cubicBezTo>
                    <a:pt x="21031" y="9406"/>
                    <a:pt x="21476" y="7316"/>
                    <a:pt x="21253" y="5923"/>
                  </a:cubicBezTo>
                  <a:cubicBezTo>
                    <a:pt x="21031" y="4529"/>
                    <a:pt x="20140" y="3832"/>
                    <a:pt x="19249" y="3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8593278" y="1586502"/>
              <a:ext cx="1" cy="1079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8631378" y="147220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8700005" y="1364252"/>
              <a:ext cx="5202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6051" y="3333"/>
                    <a:pt x="10867" y="6667"/>
                    <a:pt x="6979" y="9933"/>
                  </a:cubicBezTo>
                  <a:cubicBezTo>
                    <a:pt x="3091" y="13200"/>
                    <a:pt x="499" y="16400"/>
                    <a:pt x="67" y="18333"/>
                  </a:cubicBezTo>
                  <a:cubicBezTo>
                    <a:pt x="-365" y="20267"/>
                    <a:pt x="1363" y="20933"/>
                    <a:pt x="30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8663106" y="1408702"/>
              <a:ext cx="22862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975" y="17079"/>
                  </a:moveTo>
                  <a:cubicBezTo>
                    <a:pt x="2182" y="16409"/>
                    <a:pt x="1389" y="15740"/>
                    <a:pt x="795" y="14986"/>
                  </a:cubicBezTo>
                  <a:cubicBezTo>
                    <a:pt x="200" y="14233"/>
                    <a:pt x="-196" y="13395"/>
                    <a:pt x="101" y="12642"/>
                  </a:cubicBezTo>
                  <a:cubicBezTo>
                    <a:pt x="398" y="11888"/>
                    <a:pt x="1389" y="11219"/>
                    <a:pt x="3965" y="9460"/>
                  </a:cubicBezTo>
                  <a:cubicBezTo>
                    <a:pt x="6542" y="7702"/>
                    <a:pt x="10703" y="4856"/>
                    <a:pt x="13279" y="2930"/>
                  </a:cubicBezTo>
                  <a:cubicBezTo>
                    <a:pt x="15855" y="1005"/>
                    <a:pt x="16846" y="0"/>
                    <a:pt x="17243" y="0"/>
                  </a:cubicBezTo>
                  <a:cubicBezTo>
                    <a:pt x="17639" y="0"/>
                    <a:pt x="17441" y="1005"/>
                    <a:pt x="16648" y="3516"/>
                  </a:cubicBezTo>
                  <a:cubicBezTo>
                    <a:pt x="15855" y="6028"/>
                    <a:pt x="14468" y="10047"/>
                    <a:pt x="13775" y="12474"/>
                  </a:cubicBezTo>
                  <a:cubicBezTo>
                    <a:pt x="13081" y="14902"/>
                    <a:pt x="13081" y="15740"/>
                    <a:pt x="12982" y="16577"/>
                  </a:cubicBezTo>
                  <a:cubicBezTo>
                    <a:pt x="12883" y="17414"/>
                    <a:pt x="12685" y="18251"/>
                    <a:pt x="12982" y="18419"/>
                  </a:cubicBezTo>
                  <a:cubicBezTo>
                    <a:pt x="13279" y="18586"/>
                    <a:pt x="14072" y="18084"/>
                    <a:pt x="14765" y="17330"/>
                  </a:cubicBezTo>
                  <a:cubicBezTo>
                    <a:pt x="15459" y="16577"/>
                    <a:pt x="16054" y="15572"/>
                    <a:pt x="16846" y="14819"/>
                  </a:cubicBezTo>
                  <a:cubicBezTo>
                    <a:pt x="17639" y="14065"/>
                    <a:pt x="18630" y="13563"/>
                    <a:pt x="19323" y="13730"/>
                  </a:cubicBezTo>
                  <a:cubicBezTo>
                    <a:pt x="20017" y="13898"/>
                    <a:pt x="20413" y="14735"/>
                    <a:pt x="20710" y="16158"/>
                  </a:cubicBezTo>
                  <a:cubicBezTo>
                    <a:pt x="21008" y="17581"/>
                    <a:pt x="21206" y="19591"/>
                    <a:pt x="214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9324617" y="1484893"/>
              <a:ext cx="151312" cy="14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55" fill="norm" stroke="1" extrusionOk="0">
                  <a:moveTo>
                    <a:pt x="17846" y="5556"/>
                  </a:moveTo>
                  <a:cubicBezTo>
                    <a:pt x="17846" y="4013"/>
                    <a:pt x="17846" y="2470"/>
                    <a:pt x="17096" y="1390"/>
                  </a:cubicBezTo>
                  <a:cubicBezTo>
                    <a:pt x="16346" y="310"/>
                    <a:pt x="14846" y="-307"/>
                    <a:pt x="12746" y="156"/>
                  </a:cubicBezTo>
                  <a:cubicBezTo>
                    <a:pt x="10646" y="619"/>
                    <a:pt x="7946" y="2162"/>
                    <a:pt x="5696" y="4630"/>
                  </a:cubicBezTo>
                  <a:cubicBezTo>
                    <a:pt x="3446" y="7099"/>
                    <a:pt x="1646" y="10493"/>
                    <a:pt x="746" y="12962"/>
                  </a:cubicBezTo>
                  <a:cubicBezTo>
                    <a:pt x="-154" y="15430"/>
                    <a:pt x="-154" y="16973"/>
                    <a:pt x="296" y="18362"/>
                  </a:cubicBezTo>
                  <a:cubicBezTo>
                    <a:pt x="746" y="19750"/>
                    <a:pt x="1646" y="20984"/>
                    <a:pt x="2846" y="21139"/>
                  </a:cubicBezTo>
                  <a:cubicBezTo>
                    <a:pt x="4046" y="21293"/>
                    <a:pt x="5546" y="20367"/>
                    <a:pt x="7346" y="18362"/>
                  </a:cubicBezTo>
                  <a:cubicBezTo>
                    <a:pt x="9146" y="16356"/>
                    <a:pt x="11246" y="13270"/>
                    <a:pt x="12896" y="10493"/>
                  </a:cubicBezTo>
                  <a:cubicBezTo>
                    <a:pt x="14546" y="7716"/>
                    <a:pt x="15746" y="5247"/>
                    <a:pt x="16346" y="4939"/>
                  </a:cubicBezTo>
                  <a:cubicBezTo>
                    <a:pt x="16946" y="4630"/>
                    <a:pt x="16946" y="6482"/>
                    <a:pt x="17696" y="9413"/>
                  </a:cubicBezTo>
                  <a:cubicBezTo>
                    <a:pt x="18446" y="12344"/>
                    <a:pt x="19946" y="16356"/>
                    <a:pt x="21446" y="20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9717228" y="1446802"/>
              <a:ext cx="14554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600" fill="norm" stroke="1" extrusionOk="0">
                  <a:moveTo>
                    <a:pt x="0" y="0"/>
                  </a:moveTo>
                  <a:cubicBezTo>
                    <a:pt x="4259" y="2215"/>
                    <a:pt x="8518" y="4431"/>
                    <a:pt x="12321" y="6369"/>
                  </a:cubicBezTo>
                  <a:cubicBezTo>
                    <a:pt x="16124" y="8308"/>
                    <a:pt x="19470" y="9969"/>
                    <a:pt x="20535" y="11215"/>
                  </a:cubicBezTo>
                  <a:cubicBezTo>
                    <a:pt x="21600" y="12462"/>
                    <a:pt x="20383" y="13292"/>
                    <a:pt x="17645" y="14262"/>
                  </a:cubicBezTo>
                  <a:cubicBezTo>
                    <a:pt x="14907" y="15231"/>
                    <a:pt x="10648" y="16338"/>
                    <a:pt x="7910" y="17585"/>
                  </a:cubicBezTo>
                  <a:cubicBezTo>
                    <a:pt x="5172" y="18831"/>
                    <a:pt x="3955" y="20215"/>
                    <a:pt x="27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9825178" y="1605552"/>
              <a:ext cx="1206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3273"/>
                    <a:pt x="13263" y="6545"/>
                    <a:pt x="9663" y="10145"/>
                  </a:cubicBezTo>
                  <a:cubicBezTo>
                    <a:pt x="6063" y="13745"/>
                    <a:pt x="3032" y="176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9995961" y="1507867"/>
              <a:ext cx="145070" cy="14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0529" fill="norm" stroke="1" extrusionOk="0">
                  <a:moveTo>
                    <a:pt x="13786" y="3132"/>
                  </a:moveTo>
                  <a:cubicBezTo>
                    <a:pt x="12873" y="1898"/>
                    <a:pt x="11960" y="664"/>
                    <a:pt x="10591" y="201"/>
                  </a:cubicBezTo>
                  <a:cubicBezTo>
                    <a:pt x="9222" y="-262"/>
                    <a:pt x="7397" y="47"/>
                    <a:pt x="5572" y="1435"/>
                  </a:cubicBezTo>
                  <a:cubicBezTo>
                    <a:pt x="3746" y="2824"/>
                    <a:pt x="1921" y="5292"/>
                    <a:pt x="856" y="8378"/>
                  </a:cubicBezTo>
                  <a:cubicBezTo>
                    <a:pt x="-209" y="11464"/>
                    <a:pt x="-513" y="15167"/>
                    <a:pt x="1312" y="17635"/>
                  </a:cubicBezTo>
                  <a:cubicBezTo>
                    <a:pt x="3138" y="20104"/>
                    <a:pt x="7093" y="21338"/>
                    <a:pt x="10743" y="19949"/>
                  </a:cubicBezTo>
                  <a:cubicBezTo>
                    <a:pt x="14394" y="18561"/>
                    <a:pt x="17741" y="14549"/>
                    <a:pt x="19414" y="11772"/>
                  </a:cubicBezTo>
                  <a:cubicBezTo>
                    <a:pt x="21087" y="8995"/>
                    <a:pt x="21087" y="7452"/>
                    <a:pt x="20479" y="6218"/>
                  </a:cubicBezTo>
                  <a:cubicBezTo>
                    <a:pt x="19870" y="4984"/>
                    <a:pt x="18653" y="4058"/>
                    <a:pt x="17436" y="3904"/>
                  </a:cubicBezTo>
                  <a:cubicBezTo>
                    <a:pt x="16219" y="3749"/>
                    <a:pt x="15002" y="4367"/>
                    <a:pt x="13786" y="4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0187128" y="1675402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0866578" y="1338852"/>
              <a:ext cx="69851" cy="33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0"/>
                  </a:moveTo>
                  <a:cubicBezTo>
                    <a:pt x="18327" y="1504"/>
                    <a:pt x="15055" y="3008"/>
                    <a:pt x="11455" y="5810"/>
                  </a:cubicBezTo>
                  <a:cubicBezTo>
                    <a:pt x="7855" y="8613"/>
                    <a:pt x="3927" y="12714"/>
                    <a:pt x="1964" y="15106"/>
                  </a:cubicBezTo>
                  <a:cubicBezTo>
                    <a:pt x="0" y="17499"/>
                    <a:pt x="0" y="18182"/>
                    <a:pt x="0" y="18934"/>
                  </a:cubicBezTo>
                  <a:cubicBezTo>
                    <a:pt x="0" y="19686"/>
                    <a:pt x="0" y="20506"/>
                    <a:pt x="1636" y="20985"/>
                  </a:cubicBezTo>
                  <a:cubicBezTo>
                    <a:pt x="3273" y="21463"/>
                    <a:pt x="6545" y="21600"/>
                    <a:pt x="8836" y="21122"/>
                  </a:cubicBezTo>
                  <a:cubicBezTo>
                    <a:pt x="11127" y="20643"/>
                    <a:pt x="12436" y="19549"/>
                    <a:pt x="13745" y="18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0771328" y="1367340"/>
              <a:ext cx="580053" cy="33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8" fill="norm" stroke="1" extrusionOk="0">
                  <a:moveTo>
                    <a:pt x="0" y="10268"/>
                  </a:moveTo>
                  <a:cubicBezTo>
                    <a:pt x="1964" y="7988"/>
                    <a:pt x="3927" y="5707"/>
                    <a:pt x="5184" y="4231"/>
                  </a:cubicBezTo>
                  <a:cubicBezTo>
                    <a:pt x="6441" y="2755"/>
                    <a:pt x="6991" y="2085"/>
                    <a:pt x="7462" y="1414"/>
                  </a:cubicBezTo>
                  <a:cubicBezTo>
                    <a:pt x="7933" y="743"/>
                    <a:pt x="8326" y="72"/>
                    <a:pt x="8640" y="5"/>
                  </a:cubicBezTo>
                  <a:cubicBezTo>
                    <a:pt x="8954" y="-62"/>
                    <a:pt x="9190" y="475"/>
                    <a:pt x="9033" y="2085"/>
                  </a:cubicBezTo>
                  <a:cubicBezTo>
                    <a:pt x="8876" y="3695"/>
                    <a:pt x="8326" y="6378"/>
                    <a:pt x="7855" y="8793"/>
                  </a:cubicBezTo>
                  <a:cubicBezTo>
                    <a:pt x="7383" y="11208"/>
                    <a:pt x="6991" y="13354"/>
                    <a:pt x="6716" y="14763"/>
                  </a:cubicBezTo>
                  <a:cubicBezTo>
                    <a:pt x="6441" y="16172"/>
                    <a:pt x="6284" y="16842"/>
                    <a:pt x="6284" y="16842"/>
                  </a:cubicBezTo>
                  <a:cubicBezTo>
                    <a:pt x="6284" y="16842"/>
                    <a:pt x="6441" y="16172"/>
                    <a:pt x="6755" y="15165"/>
                  </a:cubicBezTo>
                  <a:cubicBezTo>
                    <a:pt x="7069" y="14159"/>
                    <a:pt x="7540" y="12818"/>
                    <a:pt x="7972" y="12013"/>
                  </a:cubicBezTo>
                  <a:cubicBezTo>
                    <a:pt x="8404" y="11208"/>
                    <a:pt x="8797" y="10939"/>
                    <a:pt x="9033" y="11342"/>
                  </a:cubicBezTo>
                  <a:cubicBezTo>
                    <a:pt x="9268" y="11744"/>
                    <a:pt x="9347" y="12818"/>
                    <a:pt x="9504" y="13690"/>
                  </a:cubicBezTo>
                  <a:cubicBezTo>
                    <a:pt x="9661" y="14562"/>
                    <a:pt x="9897" y="15232"/>
                    <a:pt x="10211" y="15635"/>
                  </a:cubicBezTo>
                  <a:cubicBezTo>
                    <a:pt x="10525" y="16037"/>
                    <a:pt x="10918" y="16172"/>
                    <a:pt x="11468" y="15836"/>
                  </a:cubicBezTo>
                  <a:cubicBezTo>
                    <a:pt x="12017" y="15501"/>
                    <a:pt x="12724" y="14696"/>
                    <a:pt x="13274" y="13622"/>
                  </a:cubicBezTo>
                  <a:cubicBezTo>
                    <a:pt x="13824" y="12549"/>
                    <a:pt x="14217" y="11208"/>
                    <a:pt x="14452" y="10134"/>
                  </a:cubicBezTo>
                  <a:cubicBezTo>
                    <a:pt x="14688" y="9061"/>
                    <a:pt x="14767" y="8256"/>
                    <a:pt x="14570" y="7786"/>
                  </a:cubicBezTo>
                  <a:cubicBezTo>
                    <a:pt x="14374" y="7317"/>
                    <a:pt x="13903" y="7183"/>
                    <a:pt x="13549" y="7384"/>
                  </a:cubicBezTo>
                  <a:cubicBezTo>
                    <a:pt x="13196" y="7585"/>
                    <a:pt x="12960" y="8122"/>
                    <a:pt x="12764" y="8793"/>
                  </a:cubicBezTo>
                  <a:cubicBezTo>
                    <a:pt x="12567" y="9463"/>
                    <a:pt x="12410" y="10268"/>
                    <a:pt x="12292" y="11006"/>
                  </a:cubicBezTo>
                  <a:cubicBezTo>
                    <a:pt x="12175" y="11744"/>
                    <a:pt x="12096" y="12415"/>
                    <a:pt x="12214" y="12952"/>
                  </a:cubicBezTo>
                  <a:cubicBezTo>
                    <a:pt x="12332" y="13488"/>
                    <a:pt x="12646" y="13891"/>
                    <a:pt x="12999" y="14025"/>
                  </a:cubicBezTo>
                  <a:cubicBezTo>
                    <a:pt x="13353" y="14159"/>
                    <a:pt x="13745" y="14025"/>
                    <a:pt x="14177" y="13555"/>
                  </a:cubicBezTo>
                  <a:cubicBezTo>
                    <a:pt x="14609" y="13086"/>
                    <a:pt x="15081" y="12281"/>
                    <a:pt x="15591" y="11610"/>
                  </a:cubicBezTo>
                  <a:cubicBezTo>
                    <a:pt x="16102" y="10939"/>
                    <a:pt x="16652" y="10403"/>
                    <a:pt x="16927" y="10470"/>
                  </a:cubicBezTo>
                  <a:cubicBezTo>
                    <a:pt x="17201" y="10537"/>
                    <a:pt x="17201" y="11208"/>
                    <a:pt x="17123" y="11878"/>
                  </a:cubicBezTo>
                  <a:cubicBezTo>
                    <a:pt x="17044" y="12549"/>
                    <a:pt x="16887" y="13220"/>
                    <a:pt x="16730" y="13891"/>
                  </a:cubicBezTo>
                  <a:cubicBezTo>
                    <a:pt x="16573" y="14562"/>
                    <a:pt x="16416" y="15232"/>
                    <a:pt x="16534" y="15299"/>
                  </a:cubicBezTo>
                  <a:cubicBezTo>
                    <a:pt x="16652" y="15367"/>
                    <a:pt x="17044" y="14830"/>
                    <a:pt x="17712" y="13622"/>
                  </a:cubicBezTo>
                  <a:cubicBezTo>
                    <a:pt x="18380" y="12415"/>
                    <a:pt x="19322" y="10537"/>
                    <a:pt x="19990" y="9598"/>
                  </a:cubicBezTo>
                  <a:cubicBezTo>
                    <a:pt x="20657" y="8658"/>
                    <a:pt x="21050" y="8658"/>
                    <a:pt x="21286" y="9061"/>
                  </a:cubicBezTo>
                  <a:cubicBezTo>
                    <a:pt x="21521" y="9463"/>
                    <a:pt x="21600" y="10268"/>
                    <a:pt x="21443" y="12147"/>
                  </a:cubicBezTo>
                  <a:cubicBezTo>
                    <a:pt x="21286" y="14025"/>
                    <a:pt x="20893" y="16977"/>
                    <a:pt x="20579" y="18721"/>
                  </a:cubicBezTo>
                  <a:cubicBezTo>
                    <a:pt x="20265" y="20465"/>
                    <a:pt x="20029" y="21001"/>
                    <a:pt x="19793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405328" y="2602502"/>
              <a:ext cx="2857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60" y="1200"/>
                    <a:pt x="5120" y="2400"/>
                    <a:pt x="8400" y="5500"/>
                  </a:cubicBezTo>
                  <a:cubicBezTo>
                    <a:pt x="11680" y="8600"/>
                    <a:pt x="15680" y="13600"/>
                    <a:pt x="18000" y="16600"/>
                  </a:cubicBezTo>
                  <a:cubicBezTo>
                    <a:pt x="20320" y="19600"/>
                    <a:pt x="20960" y="20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3659328" y="2615202"/>
              <a:ext cx="10795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2400"/>
                    <a:pt x="14824" y="4800"/>
                    <a:pt x="11224" y="7556"/>
                  </a:cubicBezTo>
                  <a:cubicBezTo>
                    <a:pt x="7624" y="10311"/>
                    <a:pt x="3812" y="13422"/>
                    <a:pt x="1906" y="15822"/>
                  </a:cubicBezTo>
                  <a:cubicBezTo>
                    <a:pt x="0" y="18222"/>
                    <a:pt x="0" y="199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4079370" y="2862852"/>
              <a:ext cx="284809" cy="12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003" fill="norm" stroke="1" extrusionOk="0">
                  <a:moveTo>
                    <a:pt x="889" y="19769"/>
                  </a:moveTo>
                  <a:cubicBezTo>
                    <a:pt x="409" y="18305"/>
                    <a:pt x="-71" y="16841"/>
                    <a:pt x="9" y="14461"/>
                  </a:cubicBezTo>
                  <a:cubicBezTo>
                    <a:pt x="89" y="12081"/>
                    <a:pt x="729" y="8786"/>
                    <a:pt x="1769" y="6407"/>
                  </a:cubicBezTo>
                  <a:cubicBezTo>
                    <a:pt x="2809" y="4027"/>
                    <a:pt x="4249" y="2563"/>
                    <a:pt x="5369" y="2014"/>
                  </a:cubicBezTo>
                  <a:cubicBezTo>
                    <a:pt x="6489" y="1464"/>
                    <a:pt x="7289" y="1831"/>
                    <a:pt x="7929" y="2929"/>
                  </a:cubicBezTo>
                  <a:cubicBezTo>
                    <a:pt x="8569" y="4027"/>
                    <a:pt x="9049" y="5858"/>
                    <a:pt x="9849" y="8969"/>
                  </a:cubicBezTo>
                  <a:cubicBezTo>
                    <a:pt x="10649" y="12081"/>
                    <a:pt x="11769" y="16475"/>
                    <a:pt x="12729" y="18854"/>
                  </a:cubicBezTo>
                  <a:cubicBezTo>
                    <a:pt x="13689" y="21234"/>
                    <a:pt x="14489" y="21600"/>
                    <a:pt x="15529" y="20136"/>
                  </a:cubicBezTo>
                  <a:cubicBezTo>
                    <a:pt x="16569" y="18671"/>
                    <a:pt x="17849" y="15376"/>
                    <a:pt x="18889" y="11715"/>
                  </a:cubicBezTo>
                  <a:cubicBezTo>
                    <a:pt x="19929" y="8054"/>
                    <a:pt x="20729" y="4027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780350" y="2625785"/>
              <a:ext cx="275979" cy="42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50" fill="norm" stroke="1" extrusionOk="0">
                  <a:moveTo>
                    <a:pt x="4680" y="9364"/>
                  </a:moveTo>
                  <a:cubicBezTo>
                    <a:pt x="4350" y="11704"/>
                    <a:pt x="4020" y="14045"/>
                    <a:pt x="3608" y="15854"/>
                  </a:cubicBezTo>
                  <a:cubicBezTo>
                    <a:pt x="3196" y="17663"/>
                    <a:pt x="2701" y="18940"/>
                    <a:pt x="2124" y="19898"/>
                  </a:cubicBezTo>
                  <a:cubicBezTo>
                    <a:pt x="1547" y="20855"/>
                    <a:pt x="887" y="21494"/>
                    <a:pt x="475" y="21547"/>
                  </a:cubicBezTo>
                  <a:cubicBezTo>
                    <a:pt x="63" y="21600"/>
                    <a:pt x="-102" y="21068"/>
                    <a:pt x="63" y="19046"/>
                  </a:cubicBezTo>
                  <a:cubicBezTo>
                    <a:pt x="228" y="17025"/>
                    <a:pt x="722" y="13513"/>
                    <a:pt x="1382" y="10800"/>
                  </a:cubicBezTo>
                  <a:cubicBezTo>
                    <a:pt x="2042" y="8087"/>
                    <a:pt x="2866" y="6171"/>
                    <a:pt x="3525" y="5001"/>
                  </a:cubicBezTo>
                  <a:cubicBezTo>
                    <a:pt x="4185" y="3831"/>
                    <a:pt x="4680" y="3405"/>
                    <a:pt x="5174" y="3405"/>
                  </a:cubicBezTo>
                  <a:cubicBezTo>
                    <a:pt x="5669" y="3405"/>
                    <a:pt x="6164" y="3831"/>
                    <a:pt x="6906" y="5639"/>
                  </a:cubicBezTo>
                  <a:cubicBezTo>
                    <a:pt x="7648" y="7448"/>
                    <a:pt x="8637" y="10640"/>
                    <a:pt x="9461" y="13034"/>
                  </a:cubicBezTo>
                  <a:cubicBezTo>
                    <a:pt x="10286" y="15429"/>
                    <a:pt x="10945" y="17025"/>
                    <a:pt x="11522" y="18035"/>
                  </a:cubicBezTo>
                  <a:cubicBezTo>
                    <a:pt x="12100" y="19046"/>
                    <a:pt x="12594" y="19472"/>
                    <a:pt x="13336" y="19632"/>
                  </a:cubicBezTo>
                  <a:cubicBezTo>
                    <a:pt x="14078" y="19791"/>
                    <a:pt x="15067" y="19685"/>
                    <a:pt x="16057" y="18833"/>
                  </a:cubicBezTo>
                  <a:cubicBezTo>
                    <a:pt x="17046" y="17982"/>
                    <a:pt x="18035" y="16386"/>
                    <a:pt x="18942" y="14045"/>
                  </a:cubicBezTo>
                  <a:cubicBezTo>
                    <a:pt x="19849" y="11704"/>
                    <a:pt x="20674" y="8619"/>
                    <a:pt x="21086" y="6331"/>
                  </a:cubicBezTo>
                  <a:cubicBezTo>
                    <a:pt x="21498" y="4043"/>
                    <a:pt x="21498" y="2554"/>
                    <a:pt x="21498" y="1543"/>
                  </a:cubicBezTo>
                  <a:cubicBezTo>
                    <a:pt x="21498" y="532"/>
                    <a:pt x="21498" y="0"/>
                    <a:pt x="21168" y="0"/>
                  </a:cubicBezTo>
                  <a:cubicBezTo>
                    <a:pt x="20838" y="0"/>
                    <a:pt x="20179" y="532"/>
                    <a:pt x="20096" y="1490"/>
                  </a:cubicBezTo>
                  <a:cubicBezTo>
                    <a:pt x="20014" y="2447"/>
                    <a:pt x="20509" y="3831"/>
                    <a:pt x="21003" y="5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5084614" y="2793002"/>
              <a:ext cx="270165" cy="21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45" fill="norm" stroke="1" extrusionOk="0">
                  <a:moveTo>
                    <a:pt x="5800" y="7699"/>
                  </a:moveTo>
                  <a:cubicBezTo>
                    <a:pt x="4963" y="6416"/>
                    <a:pt x="4125" y="5133"/>
                    <a:pt x="3288" y="4812"/>
                  </a:cubicBezTo>
                  <a:cubicBezTo>
                    <a:pt x="2451" y="4491"/>
                    <a:pt x="1614" y="5133"/>
                    <a:pt x="944" y="6630"/>
                  </a:cubicBezTo>
                  <a:cubicBezTo>
                    <a:pt x="274" y="8127"/>
                    <a:pt x="-228" y="10479"/>
                    <a:pt x="107" y="13046"/>
                  </a:cubicBezTo>
                  <a:cubicBezTo>
                    <a:pt x="442" y="15612"/>
                    <a:pt x="1614" y="18392"/>
                    <a:pt x="2619" y="19889"/>
                  </a:cubicBezTo>
                  <a:cubicBezTo>
                    <a:pt x="3623" y="21386"/>
                    <a:pt x="4460" y="21600"/>
                    <a:pt x="5298" y="20745"/>
                  </a:cubicBezTo>
                  <a:cubicBezTo>
                    <a:pt x="6135" y="19889"/>
                    <a:pt x="6972" y="17964"/>
                    <a:pt x="7223" y="15612"/>
                  </a:cubicBezTo>
                  <a:cubicBezTo>
                    <a:pt x="7474" y="13259"/>
                    <a:pt x="7139" y="10479"/>
                    <a:pt x="6637" y="8768"/>
                  </a:cubicBezTo>
                  <a:cubicBezTo>
                    <a:pt x="6135" y="7057"/>
                    <a:pt x="5465" y="6416"/>
                    <a:pt x="5465" y="5774"/>
                  </a:cubicBezTo>
                  <a:cubicBezTo>
                    <a:pt x="5465" y="5133"/>
                    <a:pt x="6135" y="4491"/>
                    <a:pt x="7139" y="3956"/>
                  </a:cubicBezTo>
                  <a:cubicBezTo>
                    <a:pt x="8144" y="3422"/>
                    <a:pt x="9484" y="2994"/>
                    <a:pt x="10907" y="4812"/>
                  </a:cubicBezTo>
                  <a:cubicBezTo>
                    <a:pt x="12330" y="6630"/>
                    <a:pt x="13837" y="10693"/>
                    <a:pt x="14591" y="13259"/>
                  </a:cubicBezTo>
                  <a:cubicBezTo>
                    <a:pt x="15344" y="15826"/>
                    <a:pt x="15344" y="16895"/>
                    <a:pt x="15093" y="17964"/>
                  </a:cubicBezTo>
                  <a:cubicBezTo>
                    <a:pt x="14842" y="19034"/>
                    <a:pt x="14339" y="20103"/>
                    <a:pt x="13837" y="20210"/>
                  </a:cubicBezTo>
                  <a:cubicBezTo>
                    <a:pt x="13335" y="20317"/>
                    <a:pt x="12832" y="19461"/>
                    <a:pt x="13000" y="17109"/>
                  </a:cubicBezTo>
                  <a:cubicBezTo>
                    <a:pt x="13167" y="14756"/>
                    <a:pt x="14005" y="10907"/>
                    <a:pt x="15512" y="7806"/>
                  </a:cubicBezTo>
                  <a:cubicBezTo>
                    <a:pt x="17019" y="4705"/>
                    <a:pt x="19195" y="2352"/>
                    <a:pt x="213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5613591" y="2560068"/>
              <a:ext cx="179338" cy="49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13" fill="norm" stroke="1" extrusionOk="0">
                  <a:moveTo>
                    <a:pt x="21035" y="1280"/>
                  </a:moveTo>
                  <a:cubicBezTo>
                    <a:pt x="20042" y="824"/>
                    <a:pt x="19049" y="369"/>
                    <a:pt x="17932" y="141"/>
                  </a:cubicBezTo>
                  <a:cubicBezTo>
                    <a:pt x="16814" y="-87"/>
                    <a:pt x="15573" y="-87"/>
                    <a:pt x="13711" y="505"/>
                  </a:cubicBezTo>
                  <a:cubicBezTo>
                    <a:pt x="11849" y="1098"/>
                    <a:pt x="9366" y="2283"/>
                    <a:pt x="6759" y="4288"/>
                  </a:cubicBezTo>
                  <a:cubicBezTo>
                    <a:pt x="4152" y="6293"/>
                    <a:pt x="1421" y="9118"/>
                    <a:pt x="428" y="11624"/>
                  </a:cubicBezTo>
                  <a:cubicBezTo>
                    <a:pt x="-565" y="14131"/>
                    <a:pt x="180" y="16318"/>
                    <a:pt x="2538" y="17913"/>
                  </a:cubicBezTo>
                  <a:cubicBezTo>
                    <a:pt x="4897" y="19508"/>
                    <a:pt x="8869" y="20510"/>
                    <a:pt x="12097" y="21012"/>
                  </a:cubicBezTo>
                  <a:cubicBezTo>
                    <a:pt x="15325" y="21513"/>
                    <a:pt x="17807" y="21513"/>
                    <a:pt x="2029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5867187" y="2737590"/>
              <a:ext cx="198792" cy="18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68" fill="norm" stroke="1" extrusionOk="0">
                  <a:moveTo>
                    <a:pt x="15215" y="6214"/>
                  </a:moveTo>
                  <a:cubicBezTo>
                    <a:pt x="15215" y="5027"/>
                    <a:pt x="15215" y="3840"/>
                    <a:pt x="14306" y="2653"/>
                  </a:cubicBezTo>
                  <a:cubicBezTo>
                    <a:pt x="13396" y="1467"/>
                    <a:pt x="11577" y="280"/>
                    <a:pt x="9645" y="42"/>
                  </a:cubicBezTo>
                  <a:cubicBezTo>
                    <a:pt x="7712" y="-195"/>
                    <a:pt x="5666" y="517"/>
                    <a:pt x="3960" y="3365"/>
                  </a:cubicBezTo>
                  <a:cubicBezTo>
                    <a:pt x="2255" y="6214"/>
                    <a:pt x="891" y="11198"/>
                    <a:pt x="322" y="14403"/>
                  </a:cubicBezTo>
                  <a:cubicBezTo>
                    <a:pt x="-246" y="17607"/>
                    <a:pt x="-19" y="19031"/>
                    <a:pt x="663" y="19981"/>
                  </a:cubicBezTo>
                  <a:cubicBezTo>
                    <a:pt x="1346" y="20930"/>
                    <a:pt x="2482" y="21405"/>
                    <a:pt x="4415" y="20812"/>
                  </a:cubicBezTo>
                  <a:cubicBezTo>
                    <a:pt x="6348" y="20218"/>
                    <a:pt x="9076" y="18557"/>
                    <a:pt x="10668" y="16302"/>
                  </a:cubicBezTo>
                  <a:cubicBezTo>
                    <a:pt x="12259" y="14047"/>
                    <a:pt x="12714" y="11198"/>
                    <a:pt x="13055" y="8825"/>
                  </a:cubicBezTo>
                  <a:cubicBezTo>
                    <a:pt x="13396" y="6451"/>
                    <a:pt x="13623" y="4552"/>
                    <a:pt x="13737" y="4315"/>
                  </a:cubicBezTo>
                  <a:cubicBezTo>
                    <a:pt x="13851" y="4078"/>
                    <a:pt x="13851" y="5502"/>
                    <a:pt x="13965" y="7638"/>
                  </a:cubicBezTo>
                  <a:cubicBezTo>
                    <a:pt x="14078" y="9774"/>
                    <a:pt x="14306" y="12623"/>
                    <a:pt x="15556" y="14996"/>
                  </a:cubicBezTo>
                  <a:cubicBezTo>
                    <a:pt x="16807" y="17370"/>
                    <a:pt x="19080" y="19269"/>
                    <a:pt x="21354" y="21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6173928" y="2704629"/>
              <a:ext cx="247651" cy="31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1418"/>
                  </a:moveTo>
                  <a:cubicBezTo>
                    <a:pt x="1108" y="19083"/>
                    <a:pt x="2215" y="16748"/>
                    <a:pt x="3231" y="13391"/>
                  </a:cubicBezTo>
                  <a:cubicBezTo>
                    <a:pt x="4246" y="10034"/>
                    <a:pt x="5169" y="5656"/>
                    <a:pt x="5723" y="3102"/>
                  </a:cubicBezTo>
                  <a:cubicBezTo>
                    <a:pt x="6277" y="548"/>
                    <a:pt x="6462" y="-182"/>
                    <a:pt x="6462" y="37"/>
                  </a:cubicBezTo>
                  <a:cubicBezTo>
                    <a:pt x="6462" y="256"/>
                    <a:pt x="6277" y="1423"/>
                    <a:pt x="5908" y="3394"/>
                  </a:cubicBezTo>
                  <a:cubicBezTo>
                    <a:pt x="5538" y="5364"/>
                    <a:pt x="4985" y="8137"/>
                    <a:pt x="4708" y="9888"/>
                  </a:cubicBezTo>
                  <a:cubicBezTo>
                    <a:pt x="4431" y="11640"/>
                    <a:pt x="4431" y="12369"/>
                    <a:pt x="4708" y="13026"/>
                  </a:cubicBezTo>
                  <a:cubicBezTo>
                    <a:pt x="4985" y="13683"/>
                    <a:pt x="5538" y="14267"/>
                    <a:pt x="6185" y="14340"/>
                  </a:cubicBezTo>
                  <a:cubicBezTo>
                    <a:pt x="6831" y="14413"/>
                    <a:pt x="7569" y="13975"/>
                    <a:pt x="9231" y="12004"/>
                  </a:cubicBezTo>
                  <a:cubicBezTo>
                    <a:pt x="10892" y="10034"/>
                    <a:pt x="13477" y="6532"/>
                    <a:pt x="14862" y="4269"/>
                  </a:cubicBezTo>
                  <a:cubicBezTo>
                    <a:pt x="16246" y="2007"/>
                    <a:pt x="16431" y="986"/>
                    <a:pt x="16523" y="913"/>
                  </a:cubicBezTo>
                  <a:cubicBezTo>
                    <a:pt x="16615" y="840"/>
                    <a:pt x="16615" y="1715"/>
                    <a:pt x="16615" y="3248"/>
                  </a:cubicBezTo>
                  <a:cubicBezTo>
                    <a:pt x="16615" y="4780"/>
                    <a:pt x="16615" y="6969"/>
                    <a:pt x="17446" y="8575"/>
                  </a:cubicBezTo>
                  <a:cubicBezTo>
                    <a:pt x="18277" y="10180"/>
                    <a:pt x="19938" y="11202"/>
                    <a:pt x="21600" y="12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485078" y="2799352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573978" y="2723152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039"/>
                    <a:pt x="5760" y="12077"/>
                    <a:pt x="9360" y="15677"/>
                  </a:cubicBezTo>
                  <a:cubicBezTo>
                    <a:pt x="12960" y="19277"/>
                    <a:pt x="17280" y="20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812600" y="2564402"/>
              <a:ext cx="121615" cy="32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14" fill="norm" stroke="1" extrusionOk="0">
                  <a:moveTo>
                    <a:pt x="463" y="0"/>
                  </a:moveTo>
                  <a:cubicBezTo>
                    <a:pt x="829" y="4659"/>
                    <a:pt x="1195" y="9318"/>
                    <a:pt x="1378" y="12353"/>
                  </a:cubicBezTo>
                  <a:cubicBezTo>
                    <a:pt x="1562" y="15388"/>
                    <a:pt x="1562" y="16800"/>
                    <a:pt x="1378" y="18000"/>
                  </a:cubicBezTo>
                  <a:cubicBezTo>
                    <a:pt x="1195" y="19200"/>
                    <a:pt x="829" y="20188"/>
                    <a:pt x="463" y="20329"/>
                  </a:cubicBezTo>
                  <a:cubicBezTo>
                    <a:pt x="97" y="20471"/>
                    <a:pt x="-269" y="19765"/>
                    <a:pt x="280" y="17929"/>
                  </a:cubicBezTo>
                  <a:cubicBezTo>
                    <a:pt x="829" y="16094"/>
                    <a:pt x="2294" y="13129"/>
                    <a:pt x="3575" y="11365"/>
                  </a:cubicBezTo>
                  <a:cubicBezTo>
                    <a:pt x="4856" y="9600"/>
                    <a:pt x="5955" y="9035"/>
                    <a:pt x="7419" y="8541"/>
                  </a:cubicBezTo>
                  <a:cubicBezTo>
                    <a:pt x="8884" y="8047"/>
                    <a:pt x="10714" y="7624"/>
                    <a:pt x="12362" y="7624"/>
                  </a:cubicBezTo>
                  <a:cubicBezTo>
                    <a:pt x="14009" y="7624"/>
                    <a:pt x="15473" y="8047"/>
                    <a:pt x="17121" y="9318"/>
                  </a:cubicBezTo>
                  <a:cubicBezTo>
                    <a:pt x="18768" y="10588"/>
                    <a:pt x="20599" y="12706"/>
                    <a:pt x="20965" y="14471"/>
                  </a:cubicBezTo>
                  <a:cubicBezTo>
                    <a:pt x="21331" y="16235"/>
                    <a:pt x="20233" y="17647"/>
                    <a:pt x="18219" y="18776"/>
                  </a:cubicBezTo>
                  <a:cubicBezTo>
                    <a:pt x="16206" y="19906"/>
                    <a:pt x="13277" y="20753"/>
                    <a:pt x="10714" y="21176"/>
                  </a:cubicBezTo>
                  <a:cubicBezTo>
                    <a:pt x="8151" y="21600"/>
                    <a:pt x="5955" y="21600"/>
                    <a:pt x="4307" y="21318"/>
                  </a:cubicBezTo>
                  <a:cubicBezTo>
                    <a:pt x="2660" y="21035"/>
                    <a:pt x="1562" y="20471"/>
                    <a:pt x="1012" y="19835"/>
                  </a:cubicBezTo>
                  <a:cubicBezTo>
                    <a:pt x="463" y="19200"/>
                    <a:pt x="463" y="18494"/>
                    <a:pt x="1562" y="18071"/>
                  </a:cubicBezTo>
                  <a:cubicBezTo>
                    <a:pt x="2660" y="17647"/>
                    <a:pt x="4856" y="17506"/>
                    <a:pt x="7053" y="17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7012128" y="2907302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7430296" y="2643462"/>
              <a:ext cx="267633" cy="18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881" fill="norm" stroke="1" extrusionOk="0">
                  <a:moveTo>
                    <a:pt x="12731" y="14474"/>
                  </a:moveTo>
                  <a:cubicBezTo>
                    <a:pt x="12562" y="10953"/>
                    <a:pt x="12393" y="7431"/>
                    <a:pt x="11550" y="4966"/>
                  </a:cubicBezTo>
                  <a:cubicBezTo>
                    <a:pt x="10706" y="2500"/>
                    <a:pt x="9187" y="1092"/>
                    <a:pt x="8006" y="387"/>
                  </a:cubicBezTo>
                  <a:cubicBezTo>
                    <a:pt x="6825" y="-317"/>
                    <a:pt x="5981" y="-317"/>
                    <a:pt x="4631" y="2618"/>
                  </a:cubicBezTo>
                  <a:cubicBezTo>
                    <a:pt x="3281" y="5553"/>
                    <a:pt x="1424" y="11422"/>
                    <a:pt x="581" y="14944"/>
                  </a:cubicBezTo>
                  <a:cubicBezTo>
                    <a:pt x="-263" y="18466"/>
                    <a:pt x="-94" y="19640"/>
                    <a:pt x="496" y="20344"/>
                  </a:cubicBezTo>
                  <a:cubicBezTo>
                    <a:pt x="1087" y="21048"/>
                    <a:pt x="2099" y="21283"/>
                    <a:pt x="4040" y="19640"/>
                  </a:cubicBezTo>
                  <a:cubicBezTo>
                    <a:pt x="5981" y="17996"/>
                    <a:pt x="8849" y="14474"/>
                    <a:pt x="10368" y="12126"/>
                  </a:cubicBezTo>
                  <a:cubicBezTo>
                    <a:pt x="11887" y="9779"/>
                    <a:pt x="12056" y="8605"/>
                    <a:pt x="12478" y="7196"/>
                  </a:cubicBezTo>
                  <a:cubicBezTo>
                    <a:pt x="12900" y="5787"/>
                    <a:pt x="13575" y="4144"/>
                    <a:pt x="13912" y="3909"/>
                  </a:cubicBezTo>
                  <a:cubicBezTo>
                    <a:pt x="14250" y="3674"/>
                    <a:pt x="14250" y="4848"/>
                    <a:pt x="14671" y="6726"/>
                  </a:cubicBezTo>
                  <a:cubicBezTo>
                    <a:pt x="15093" y="8605"/>
                    <a:pt x="15937" y="11187"/>
                    <a:pt x="16612" y="12948"/>
                  </a:cubicBezTo>
                  <a:cubicBezTo>
                    <a:pt x="17287" y="14709"/>
                    <a:pt x="17793" y="15648"/>
                    <a:pt x="18553" y="16000"/>
                  </a:cubicBezTo>
                  <a:cubicBezTo>
                    <a:pt x="19312" y="16353"/>
                    <a:pt x="20325" y="16118"/>
                    <a:pt x="21337" y="15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7672528" y="2382760"/>
              <a:ext cx="158751" cy="174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6638"/>
                  </a:moveTo>
                  <a:cubicBezTo>
                    <a:pt x="2016" y="4324"/>
                    <a:pt x="4032" y="2009"/>
                    <a:pt x="5760" y="852"/>
                  </a:cubicBezTo>
                  <a:cubicBezTo>
                    <a:pt x="7488" y="-305"/>
                    <a:pt x="8928" y="-305"/>
                    <a:pt x="10080" y="981"/>
                  </a:cubicBezTo>
                  <a:cubicBezTo>
                    <a:pt x="11232" y="2266"/>
                    <a:pt x="12096" y="4838"/>
                    <a:pt x="10944" y="7924"/>
                  </a:cubicBezTo>
                  <a:cubicBezTo>
                    <a:pt x="9792" y="11009"/>
                    <a:pt x="6624" y="14609"/>
                    <a:pt x="4464" y="16924"/>
                  </a:cubicBezTo>
                  <a:cubicBezTo>
                    <a:pt x="2304" y="19238"/>
                    <a:pt x="1152" y="20266"/>
                    <a:pt x="1872" y="20781"/>
                  </a:cubicBezTo>
                  <a:cubicBezTo>
                    <a:pt x="2592" y="21295"/>
                    <a:pt x="5184" y="21295"/>
                    <a:pt x="8784" y="21166"/>
                  </a:cubicBezTo>
                  <a:cubicBezTo>
                    <a:pt x="12384" y="21038"/>
                    <a:pt x="16992" y="20781"/>
                    <a:pt x="21600" y="20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7947694" y="2640602"/>
              <a:ext cx="321735" cy="15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7" fill="norm" stroke="1" extrusionOk="0">
                  <a:moveTo>
                    <a:pt x="5400" y="853"/>
                  </a:moveTo>
                  <a:cubicBezTo>
                    <a:pt x="5400" y="5684"/>
                    <a:pt x="5400" y="10516"/>
                    <a:pt x="5187" y="13784"/>
                  </a:cubicBezTo>
                  <a:cubicBezTo>
                    <a:pt x="4974" y="17053"/>
                    <a:pt x="4547" y="18758"/>
                    <a:pt x="3979" y="19895"/>
                  </a:cubicBezTo>
                  <a:cubicBezTo>
                    <a:pt x="3411" y="21032"/>
                    <a:pt x="2700" y="21600"/>
                    <a:pt x="1847" y="19611"/>
                  </a:cubicBezTo>
                  <a:cubicBezTo>
                    <a:pt x="995" y="17621"/>
                    <a:pt x="0" y="13074"/>
                    <a:pt x="0" y="9805"/>
                  </a:cubicBezTo>
                  <a:cubicBezTo>
                    <a:pt x="0" y="6537"/>
                    <a:pt x="995" y="4547"/>
                    <a:pt x="4761" y="3126"/>
                  </a:cubicBezTo>
                  <a:cubicBezTo>
                    <a:pt x="8526" y="1705"/>
                    <a:pt x="15063" y="8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8263078" y="2424157"/>
              <a:ext cx="158751" cy="12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6684"/>
                  </a:moveTo>
                  <a:cubicBezTo>
                    <a:pt x="288" y="4853"/>
                    <a:pt x="576" y="3023"/>
                    <a:pt x="2016" y="1742"/>
                  </a:cubicBezTo>
                  <a:cubicBezTo>
                    <a:pt x="3456" y="460"/>
                    <a:pt x="6048" y="-272"/>
                    <a:pt x="7920" y="94"/>
                  </a:cubicBezTo>
                  <a:cubicBezTo>
                    <a:pt x="9792" y="460"/>
                    <a:pt x="10944" y="1925"/>
                    <a:pt x="10800" y="4670"/>
                  </a:cubicBezTo>
                  <a:cubicBezTo>
                    <a:pt x="10656" y="7416"/>
                    <a:pt x="9216" y="11443"/>
                    <a:pt x="7920" y="14189"/>
                  </a:cubicBezTo>
                  <a:cubicBezTo>
                    <a:pt x="6624" y="16935"/>
                    <a:pt x="5472" y="18399"/>
                    <a:pt x="5616" y="19497"/>
                  </a:cubicBezTo>
                  <a:cubicBezTo>
                    <a:pt x="5760" y="20596"/>
                    <a:pt x="7200" y="21328"/>
                    <a:pt x="10080" y="20962"/>
                  </a:cubicBezTo>
                  <a:cubicBezTo>
                    <a:pt x="12960" y="20596"/>
                    <a:pt x="17280" y="19131"/>
                    <a:pt x="21600" y="17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8447228" y="2367552"/>
              <a:ext cx="105482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7477" y="0"/>
                  </a:moveTo>
                  <a:cubicBezTo>
                    <a:pt x="11631" y="2653"/>
                    <a:pt x="15785" y="5305"/>
                    <a:pt x="18277" y="7863"/>
                  </a:cubicBezTo>
                  <a:cubicBezTo>
                    <a:pt x="20769" y="10421"/>
                    <a:pt x="21600" y="12884"/>
                    <a:pt x="19523" y="15063"/>
                  </a:cubicBezTo>
                  <a:cubicBezTo>
                    <a:pt x="17446" y="17242"/>
                    <a:pt x="12462" y="19137"/>
                    <a:pt x="8723" y="20179"/>
                  </a:cubicBezTo>
                  <a:cubicBezTo>
                    <a:pt x="4985" y="21221"/>
                    <a:pt x="2492" y="214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8586928" y="2850152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1347928" y="1948452"/>
              <a:ext cx="28702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" y="20589"/>
                    <a:pt x="1179" y="19579"/>
                    <a:pt x="1768" y="18568"/>
                  </a:cubicBezTo>
                  <a:cubicBezTo>
                    <a:pt x="2358" y="17558"/>
                    <a:pt x="2947" y="16547"/>
                    <a:pt x="3544" y="15537"/>
                  </a:cubicBezTo>
                  <a:cubicBezTo>
                    <a:pt x="4142" y="14526"/>
                    <a:pt x="4747" y="13516"/>
                    <a:pt x="5384" y="12632"/>
                  </a:cubicBezTo>
                  <a:cubicBezTo>
                    <a:pt x="6021" y="11747"/>
                    <a:pt x="6690" y="10989"/>
                    <a:pt x="7304" y="10295"/>
                  </a:cubicBezTo>
                  <a:cubicBezTo>
                    <a:pt x="7917" y="9600"/>
                    <a:pt x="8474" y="8968"/>
                    <a:pt x="9040" y="8400"/>
                  </a:cubicBezTo>
                  <a:cubicBezTo>
                    <a:pt x="9605" y="7832"/>
                    <a:pt x="10179" y="7326"/>
                    <a:pt x="10776" y="6884"/>
                  </a:cubicBezTo>
                  <a:cubicBezTo>
                    <a:pt x="11373" y="6442"/>
                    <a:pt x="11995" y="6063"/>
                    <a:pt x="12584" y="5747"/>
                  </a:cubicBezTo>
                  <a:cubicBezTo>
                    <a:pt x="13173" y="5432"/>
                    <a:pt x="13731" y="5179"/>
                    <a:pt x="14312" y="4863"/>
                  </a:cubicBezTo>
                  <a:cubicBezTo>
                    <a:pt x="14894" y="4547"/>
                    <a:pt x="15499" y="4168"/>
                    <a:pt x="16112" y="3789"/>
                  </a:cubicBezTo>
                  <a:cubicBezTo>
                    <a:pt x="16726" y="3411"/>
                    <a:pt x="17347" y="3032"/>
                    <a:pt x="17968" y="2526"/>
                  </a:cubicBezTo>
                  <a:cubicBezTo>
                    <a:pt x="18589" y="2021"/>
                    <a:pt x="19211" y="1389"/>
                    <a:pt x="19784" y="947"/>
                  </a:cubicBezTo>
                  <a:cubicBezTo>
                    <a:pt x="20358" y="505"/>
                    <a:pt x="20883" y="253"/>
                    <a:pt x="21178" y="126"/>
                  </a:cubicBezTo>
                  <a:cubicBezTo>
                    <a:pt x="21473" y="0"/>
                    <a:pt x="2153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1259028" y="2062752"/>
              <a:ext cx="29146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3" y="20834"/>
                    <a:pt x="1286" y="20068"/>
                    <a:pt x="1875" y="19302"/>
                  </a:cubicBezTo>
                  <a:cubicBezTo>
                    <a:pt x="2463" y="18536"/>
                    <a:pt x="2996" y="17770"/>
                    <a:pt x="3553" y="16851"/>
                  </a:cubicBezTo>
                  <a:cubicBezTo>
                    <a:pt x="4110" y="15932"/>
                    <a:pt x="4690" y="14860"/>
                    <a:pt x="5255" y="13940"/>
                  </a:cubicBezTo>
                  <a:cubicBezTo>
                    <a:pt x="5820" y="13021"/>
                    <a:pt x="6369" y="12255"/>
                    <a:pt x="6941" y="11413"/>
                  </a:cubicBezTo>
                  <a:cubicBezTo>
                    <a:pt x="7514" y="10570"/>
                    <a:pt x="8110" y="9651"/>
                    <a:pt x="8714" y="8809"/>
                  </a:cubicBezTo>
                  <a:cubicBezTo>
                    <a:pt x="9318" y="7966"/>
                    <a:pt x="9929" y="7200"/>
                    <a:pt x="10525" y="6511"/>
                  </a:cubicBezTo>
                  <a:cubicBezTo>
                    <a:pt x="11122" y="5821"/>
                    <a:pt x="11702" y="5209"/>
                    <a:pt x="12267" y="4672"/>
                  </a:cubicBezTo>
                  <a:cubicBezTo>
                    <a:pt x="12831" y="4136"/>
                    <a:pt x="13380" y="3677"/>
                    <a:pt x="13976" y="3217"/>
                  </a:cubicBezTo>
                  <a:cubicBezTo>
                    <a:pt x="14573" y="2757"/>
                    <a:pt x="15216" y="2298"/>
                    <a:pt x="15820" y="1991"/>
                  </a:cubicBezTo>
                  <a:cubicBezTo>
                    <a:pt x="16424" y="1685"/>
                    <a:pt x="16988" y="1532"/>
                    <a:pt x="17561" y="1379"/>
                  </a:cubicBezTo>
                  <a:cubicBezTo>
                    <a:pt x="18133" y="1226"/>
                    <a:pt x="18714" y="1072"/>
                    <a:pt x="19333" y="919"/>
                  </a:cubicBezTo>
                  <a:cubicBezTo>
                    <a:pt x="19953" y="766"/>
                    <a:pt x="20612" y="613"/>
                    <a:pt x="20996" y="460"/>
                  </a:cubicBezTo>
                  <a:cubicBezTo>
                    <a:pt x="21380" y="306"/>
                    <a:pt x="21490" y="1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6408878" y="1923522"/>
              <a:ext cx="305061" cy="5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22" fill="norm" stroke="1" extrusionOk="0">
                  <a:moveTo>
                    <a:pt x="0" y="21422"/>
                  </a:moveTo>
                  <a:cubicBezTo>
                    <a:pt x="5065" y="15022"/>
                    <a:pt x="10130" y="8622"/>
                    <a:pt x="13109" y="5022"/>
                  </a:cubicBezTo>
                  <a:cubicBezTo>
                    <a:pt x="16088" y="1422"/>
                    <a:pt x="16982" y="622"/>
                    <a:pt x="17801" y="222"/>
                  </a:cubicBezTo>
                  <a:cubicBezTo>
                    <a:pt x="18621" y="-178"/>
                    <a:pt x="19366" y="-178"/>
                    <a:pt x="19366" y="1422"/>
                  </a:cubicBezTo>
                  <a:cubicBezTo>
                    <a:pt x="19366" y="3022"/>
                    <a:pt x="18621" y="6222"/>
                    <a:pt x="16684" y="9822"/>
                  </a:cubicBezTo>
                  <a:cubicBezTo>
                    <a:pt x="14748" y="13422"/>
                    <a:pt x="11619" y="17422"/>
                    <a:pt x="9683" y="19422"/>
                  </a:cubicBezTo>
                  <a:cubicBezTo>
                    <a:pt x="7746" y="21422"/>
                    <a:pt x="7001" y="21422"/>
                    <a:pt x="7150" y="20622"/>
                  </a:cubicBezTo>
                  <a:cubicBezTo>
                    <a:pt x="7299" y="19822"/>
                    <a:pt x="8342" y="18222"/>
                    <a:pt x="10651" y="16622"/>
                  </a:cubicBezTo>
                  <a:cubicBezTo>
                    <a:pt x="12960" y="15022"/>
                    <a:pt x="16535" y="13422"/>
                    <a:pt x="18695" y="13022"/>
                  </a:cubicBezTo>
                  <a:cubicBezTo>
                    <a:pt x="20855" y="12622"/>
                    <a:pt x="21600" y="13422"/>
                    <a:pt x="21451" y="15022"/>
                  </a:cubicBezTo>
                  <a:cubicBezTo>
                    <a:pt x="21302" y="16622"/>
                    <a:pt x="20259" y="19022"/>
                    <a:pt x="19217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6481412" y="1992902"/>
              <a:ext cx="156067" cy="1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188" fill="norm" stroke="1" extrusionOk="0">
                  <a:moveTo>
                    <a:pt x="10003" y="14400"/>
                  </a:moveTo>
                  <a:cubicBezTo>
                    <a:pt x="7699" y="16800"/>
                    <a:pt x="5395" y="19200"/>
                    <a:pt x="3379" y="20400"/>
                  </a:cubicBezTo>
                  <a:cubicBezTo>
                    <a:pt x="1363" y="21600"/>
                    <a:pt x="-365" y="21600"/>
                    <a:pt x="67" y="19200"/>
                  </a:cubicBezTo>
                  <a:cubicBezTo>
                    <a:pt x="499" y="16800"/>
                    <a:pt x="3091" y="12000"/>
                    <a:pt x="6979" y="8400"/>
                  </a:cubicBezTo>
                  <a:cubicBezTo>
                    <a:pt x="10867" y="4800"/>
                    <a:pt x="16051" y="2400"/>
                    <a:pt x="212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7278828" y="1973852"/>
              <a:ext cx="40428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9" y="17100"/>
                    <a:pt x="3619" y="12600"/>
                    <a:pt x="6616" y="9000"/>
                  </a:cubicBezTo>
                  <a:cubicBezTo>
                    <a:pt x="9613" y="5400"/>
                    <a:pt x="13797" y="2700"/>
                    <a:pt x="16228" y="1350"/>
                  </a:cubicBezTo>
                  <a:cubicBezTo>
                    <a:pt x="18660" y="0"/>
                    <a:pt x="19338" y="0"/>
                    <a:pt x="20073" y="0"/>
                  </a:cubicBezTo>
                  <a:cubicBezTo>
                    <a:pt x="20808" y="0"/>
                    <a:pt x="21600" y="0"/>
                    <a:pt x="21600" y="900"/>
                  </a:cubicBezTo>
                  <a:cubicBezTo>
                    <a:pt x="21600" y="1800"/>
                    <a:pt x="20808" y="3600"/>
                    <a:pt x="18490" y="5850"/>
                  </a:cubicBezTo>
                  <a:cubicBezTo>
                    <a:pt x="16172" y="8100"/>
                    <a:pt x="12327" y="10800"/>
                    <a:pt x="9782" y="12600"/>
                  </a:cubicBezTo>
                  <a:cubicBezTo>
                    <a:pt x="7238" y="14400"/>
                    <a:pt x="5994" y="15300"/>
                    <a:pt x="4693" y="16200"/>
                  </a:cubicBezTo>
                  <a:cubicBezTo>
                    <a:pt x="3393" y="17100"/>
                    <a:pt x="2036" y="18000"/>
                    <a:pt x="1753" y="18000"/>
                  </a:cubicBezTo>
                  <a:cubicBezTo>
                    <a:pt x="1470" y="18000"/>
                    <a:pt x="2262" y="17100"/>
                    <a:pt x="4580" y="15750"/>
                  </a:cubicBezTo>
                  <a:cubicBezTo>
                    <a:pt x="6898" y="14400"/>
                    <a:pt x="10743" y="12600"/>
                    <a:pt x="12949" y="11700"/>
                  </a:cubicBezTo>
                  <a:cubicBezTo>
                    <a:pt x="15154" y="10800"/>
                    <a:pt x="15719" y="10800"/>
                    <a:pt x="15719" y="11700"/>
                  </a:cubicBezTo>
                  <a:cubicBezTo>
                    <a:pt x="15719" y="12600"/>
                    <a:pt x="15154" y="14400"/>
                    <a:pt x="14588" y="15750"/>
                  </a:cubicBezTo>
                  <a:cubicBezTo>
                    <a:pt x="14023" y="17100"/>
                    <a:pt x="13458" y="18000"/>
                    <a:pt x="12836" y="18900"/>
                  </a:cubicBezTo>
                  <a:cubicBezTo>
                    <a:pt x="12214" y="19800"/>
                    <a:pt x="11535" y="20700"/>
                    <a:pt x="11592" y="21150"/>
                  </a:cubicBezTo>
                  <a:cubicBezTo>
                    <a:pt x="11648" y="21600"/>
                    <a:pt x="12440" y="21600"/>
                    <a:pt x="13288" y="21600"/>
                  </a:cubicBezTo>
                  <a:cubicBezTo>
                    <a:pt x="14136" y="21600"/>
                    <a:pt x="15041" y="21600"/>
                    <a:pt x="159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513528" y="1916702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5429"/>
                    <a:pt x="6600" y="9257"/>
                    <a:pt x="9075" y="6171"/>
                  </a:cubicBezTo>
                  <a:cubicBezTo>
                    <a:pt x="11550" y="3086"/>
                    <a:pt x="13200" y="3086"/>
                    <a:pt x="14400" y="2571"/>
                  </a:cubicBezTo>
                  <a:cubicBezTo>
                    <a:pt x="15600" y="2057"/>
                    <a:pt x="16350" y="1029"/>
                    <a:pt x="16350" y="1029"/>
                  </a:cubicBezTo>
                  <a:cubicBezTo>
                    <a:pt x="16350" y="1029"/>
                    <a:pt x="15600" y="2057"/>
                    <a:pt x="13725" y="4629"/>
                  </a:cubicBezTo>
                  <a:cubicBezTo>
                    <a:pt x="11850" y="7200"/>
                    <a:pt x="8850" y="11314"/>
                    <a:pt x="6975" y="13371"/>
                  </a:cubicBezTo>
                  <a:cubicBezTo>
                    <a:pt x="5100" y="15429"/>
                    <a:pt x="4350" y="15429"/>
                    <a:pt x="4575" y="14400"/>
                  </a:cubicBezTo>
                  <a:cubicBezTo>
                    <a:pt x="4800" y="13371"/>
                    <a:pt x="6000" y="11314"/>
                    <a:pt x="9000" y="8743"/>
                  </a:cubicBezTo>
                  <a:cubicBezTo>
                    <a:pt x="12000" y="6171"/>
                    <a:pt x="168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5888178" y="989602"/>
              <a:ext cx="438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9" y="17927"/>
                    <a:pt x="5217" y="14253"/>
                    <a:pt x="7930" y="10947"/>
                  </a:cubicBezTo>
                  <a:cubicBezTo>
                    <a:pt x="10643" y="7641"/>
                    <a:pt x="13461" y="4702"/>
                    <a:pt x="15757" y="2939"/>
                  </a:cubicBezTo>
                  <a:cubicBezTo>
                    <a:pt x="18052" y="1176"/>
                    <a:pt x="19826" y="58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5880631" y="1190685"/>
              <a:ext cx="147248" cy="13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095" fill="norm" stroke="1" extrusionOk="0">
                  <a:moveTo>
                    <a:pt x="7474" y="3429"/>
                  </a:moveTo>
                  <a:cubicBezTo>
                    <a:pt x="7474" y="1714"/>
                    <a:pt x="7474" y="0"/>
                    <a:pt x="7018" y="0"/>
                  </a:cubicBezTo>
                  <a:cubicBezTo>
                    <a:pt x="6561" y="0"/>
                    <a:pt x="5649" y="1714"/>
                    <a:pt x="4432" y="4114"/>
                  </a:cubicBezTo>
                  <a:cubicBezTo>
                    <a:pt x="3215" y="6514"/>
                    <a:pt x="1694" y="9600"/>
                    <a:pt x="781" y="12171"/>
                  </a:cubicBezTo>
                  <a:cubicBezTo>
                    <a:pt x="-132" y="14743"/>
                    <a:pt x="-436" y="16800"/>
                    <a:pt x="933" y="18514"/>
                  </a:cubicBezTo>
                  <a:cubicBezTo>
                    <a:pt x="2302" y="20229"/>
                    <a:pt x="5344" y="21600"/>
                    <a:pt x="8995" y="20914"/>
                  </a:cubicBezTo>
                  <a:cubicBezTo>
                    <a:pt x="12646" y="20229"/>
                    <a:pt x="16905" y="17486"/>
                    <a:pt x="21164" y="14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6535842" y="693704"/>
              <a:ext cx="165137" cy="30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56" fill="norm" stroke="1" extrusionOk="0">
                  <a:moveTo>
                    <a:pt x="2465" y="10770"/>
                  </a:moveTo>
                  <a:cubicBezTo>
                    <a:pt x="2739" y="12375"/>
                    <a:pt x="3012" y="13981"/>
                    <a:pt x="3149" y="15440"/>
                  </a:cubicBezTo>
                  <a:cubicBezTo>
                    <a:pt x="3285" y="16900"/>
                    <a:pt x="3285" y="18213"/>
                    <a:pt x="3285" y="19308"/>
                  </a:cubicBezTo>
                  <a:cubicBezTo>
                    <a:pt x="3285" y="20402"/>
                    <a:pt x="3285" y="21278"/>
                    <a:pt x="2875" y="21351"/>
                  </a:cubicBezTo>
                  <a:cubicBezTo>
                    <a:pt x="2465" y="21424"/>
                    <a:pt x="1645" y="20694"/>
                    <a:pt x="961" y="18286"/>
                  </a:cubicBezTo>
                  <a:cubicBezTo>
                    <a:pt x="278" y="15878"/>
                    <a:pt x="-269" y="11792"/>
                    <a:pt x="141" y="8435"/>
                  </a:cubicBezTo>
                  <a:cubicBezTo>
                    <a:pt x="551" y="5078"/>
                    <a:pt x="1918" y="2451"/>
                    <a:pt x="3285" y="1138"/>
                  </a:cubicBezTo>
                  <a:cubicBezTo>
                    <a:pt x="4653" y="-176"/>
                    <a:pt x="6020" y="-176"/>
                    <a:pt x="7797" y="262"/>
                  </a:cubicBezTo>
                  <a:cubicBezTo>
                    <a:pt x="9574" y="700"/>
                    <a:pt x="11761" y="1575"/>
                    <a:pt x="12445" y="3254"/>
                  </a:cubicBezTo>
                  <a:cubicBezTo>
                    <a:pt x="13128" y="4932"/>
                    <a:pt x="12308" y="7413"/>
                    <a:pt x="10941" y="9310"/>
                  </a:cubicBezTo>
                  <a:cubicBezTo>
                    <a:pt x="9574" y="11208"/>
                    <a:pt x="7660" y="12521"/>
                    <a:pt x="5883" y="13178"/>
                  </a:cubicBezTo>
                  <a:cubicBezTo>
                    <a:pt x="4106" y="13835"/>
                    <a:pt x="2465" y="13835"/>
                    <a:pt x="2328" y="13689"/>
                  </a:cubicBezTo>
                  <a:cubicBezTo>
                    <a:pt x="2192" y="13543"/>
                    <a:pt x="3559" y="13251"/>
                    <a:pt x="5473" y="13470"/>
                  </a:cubicBezTo>
                  <a:cubicBezTo>
                    <a:pt x="7387" y="13689"/>
                    <a:pt x="9847" y="14419"/>
                    <a:pt x="12582" y="15367"/>
                  </a:cubicBezTo>
                  <a:cubicBezTo>
                    <a:pt x="15316" y="16316"/>
                    <a:pt x="18323" y="17483"/>
                    <a:pt x="21331" y="18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6707328" y="697502"/>
              <a:ext cx="165101" cy="20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3240"/>
                  </a:moveTo>
                  <a:cubicBezTo>
                    <a:pt x="2492" y="7992"/>
                    <a:pt x="4985" y="12744"/>
                    <a:pt x="7338" y="15876"/>
                  </a:cubicBezTo>
                  <a:cubicBezTo>
                    <a:pt x="9692" y="19008"/>
                    <a:pt x="11908" y="20520"/>
                    <a:pt x="13708" y="21060"/>
                  </a:cubicBezTo>
                  <a:cubicBezTo>
                    <a:pt x="15508" y="21600"/>
                    <a:pt x="16892" y="21168"/>
                    <a:pt x="17862" y="18036"/>
                  </a:cubicBezTo>
                  <a:cubicBezTo>
                    <a:pt x="18831" y="14904"/>
                    <a:pt x="19385" y="9072"/>
                    <a:pt x="19938" y="5616"/>
                  </a:cubicBezTo>
                  <a:cubicBezTo>
                    <a:pt x="20492" y="2160"/>
                    <a:pt x="21046" y="10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6967678" y="81815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1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024840" y="2132602"/>
              <a:ext cx="5697604" cy="1256866"/>
            </a:xfrm>
            <a:prstGeom prst="rect">
              <a:avLst/>
            </a:prstGeom>
            <a:effectLst/>
          </p:spPr>
        </p:pic>
        <p:pic>
          <p:nvPicPr>
            <p:cNvPr id="2814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875478" y="3047002"/>
              <a:ext cx="908051" cy="88901"/>
            </a:xfrm>
            <a:prstGeom prst="rect">
              <a:avLst/>
            </a:prstGeom>
            <a:effectLst/>
          </p:spPr>
        </p:pic>
        <p:pic>
          <p:nvPicPr>
            <p:cNvPr id="2816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285178" y="2983927"/>
              <a:ext cx="666751" cy="94826"/>
            </a:xfrm>
            <a:prstGeom prst="rect">
              <a:avLst/>
            </a:prstGeom>
            <a:effectLst/>
          </p:spPr>
        </p:pic>
        <p:pic>
          <p:nvPicPr>
            <p:cNvPr id="2818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532411" y="3034302"/>
              <a:ext cx="394118" cy="37737"/>
            </a:xfrm>
            <a:prstGeom prst="rect">
              <a:avLst/>
            </a:prstGeom>
            <a:effectLst/>
          </p:spPr>
        </p:pic>
        <p:pic>
          <p:nvPicPr>
            <p:cNvPr id="2820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605478" y="3136265"/>
              <a:ext cx="571501" cy="104664"/>
            </a:xfrm>
            <a:prstGeom prst="rect">
              <a:avLst/>
            </a:prstGeom>
            <a:effectLst/>
          </p:spPr>
        </p:pic>
        <p:sp>
          <p:nvSpPr>
            <p:cNvPr id="2822" name="Line"/>
            <p:cNvSpPr/>
            <p:nvPr/>
          </p:nvSpPr>
          <p:spPr>
            <a:xfrm>
              <a:off x="287478" y="4310652"/>
              <a:ext cx="2286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64"/>
                    <a:pt x="7200" y="7527"/>
                    <a:pt x="10800" y="11127"/>
                  </a:cubicBezTo>
                  <a:cubicBezTo>
                    <a:pt x="14400" y="14727"/>
                    <a:pt x="18000" y="181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325556" y="4234452"/>
              <a:ext cx="215923" cy="42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92" fill="norm" stroke="1" extrusionOk="0">
                  <a:moveTo>
                    <a:pt x="21392" y="0"/>
                  </a:moveTo>
                  <a:cubicBezTo>
                    <a:pt x="18666" y="1277"/>
                    <a:pt x="15940" y="2554"/>
                    <a:pt x="12899" y="5107"/>
                  </a:cubicBezTo>
                  <a:cubicBezTo>
                    <a:pt x="9858" y="7661"/>
                    <a:pt x="6503" y="11492"/>
                    <a:pt x="4406" y="13992"/>
                  </a:cubicBezTo>
                  <a:cubicBezTo>
                    <a:pt x="2309" y="16493"/>
                    <a:pt x="1470" y="17663"/>
                    <a:pt x="841" y="18780"/>
                  </a:cubicBezTo>
                  <a:cubicBezTo>
                    <a:pt x="211" y="19898"/>
                    <a:pt x="-208" y="20962"/>
                    <a:pt x="107" y="21281"/>
                  </a:cubicBezTo>
                  <a:cubicBezTo>
                    <a:pt x="421" y="21600"/>
                    <a:pt x="1470" y="21174"/>
                    <a:pt x="2518" y="20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18194" y="4386852"/>
              <a:ext cx="277285" cy="10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5771" y="15894"/>
                  </a:moveTo>
                  <a:cubicBezTo>
                    <a:pt x="5111" y="17525"/>
                    <a:pt x="4452" y="19155"/>
                    <a:pt x="3545" y="20174"/>
                  </a:cubicBezTo>
                  <a:cubicBezTo>
                    <a:pt x="2638" y="21192"/>
                    <a:pt x="1484" y="21600"/>
                    <a:pt x="824" y="20581"/>
                  </a:cubicBezTo>
                  <a:cubicBezTo>
                    <a:pt x="165" y="19562"/>
                    <a:pt x="0" y="17117"/>
                    <a:pt x="0" y="14875"/>
                  </a:cubicBezTo>
                  <a:cubicBezTo>
                    <a:pt x="0" y="12634"/>
                    <a:pt x="165" y="10596"/>
                    <a:pt x="1154" y="9374"/>
                  </a:cubicBezTo>
                  <a:cubicBezTo>
                    <a:pt x="2144" y="8151"/>
                    <a:pt x="3957" y="7743"/>
                    <a:pt x="5689" y="8762"/>
                  </a:cubicBezTo>
                  <a:cubicBezTo>
                    <a:pt x="7420" y="9781"/>
                    <a:pt x="9069" y="12226"/>
                    <a:pt x="10800" y="13042"/>
                  </a:cubicBezTo>
                  <a:cubicBezTo>
                    <a:pt x="12531" y="13857"/>
                    <a:pt x="14345" y="13042"/>
                    <a:pt x="16159" y="10596"/>
                  </a:cubicBezTo>
                  <a:cubicBezTo>
                    <a:pt x="17973" y="8151"/>
                    <a:pt x="19786" y="40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912021" y="4112095"/>
              <a:ext cx="213658" cy="423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77" fill="norm" stroke="1" extrusionOk="0">
                  <a:moveTo>
                    <a:pt x="21376" y="3598"/>
                  </a:moveTo>
                  <a:cubicBezTo>
                    <a:pt x="20741" y="2534"/>
                    <a:pt x="20105" y="1469"/>
                    <a:pt x="18729" y="778"/>
                  </a:cubicBezTo>
                  <a:cubicBezTo>
                    <a:pt x="17352" y="86"/>
                    <a:pt x="15235" y="-233"/>
                    <a:pt x="12800" y="193"/>
                  </a:cubicBezTo>
                  <a:cubicBezTo>
                    <a:pt x="10364" y="618"/>
                    <a:pt x="7611" y="1789"/>
                    <a:pt x="5388" y="3864"/>
                  </a:cubicBezTo>
                  <a:cubicBezTo>
                    <a:pt x="3164" y="5938"/>
                    <a:pt x="1470" y="8918"/>
                    <a:pt x="623" y="11737"/>
                  </a:cubicBezTo>
                  <a:cubicBezTo>
                    <a:pt x="-224" y="14557"/>
                    <a:pt x="-224" y="17217"/>
                    <a:pt x="729" y="18867"/>
                  </a:cubicBezTo>
                  <a:cubicBezTo>
                    <a:pt x="1682" y="20516"/>
                    <a:pt x="3588" y="21154"/>
                    <a:pt x="5917" y="21261"/>
                  </a:cubicBezTo>
                  <a:cubicBezTo>
                    <a:pt x="8247" y="21367"/>
                    <a:pt x="11000" y="20941"/>
                    <a:pt x="12694" y="20516"/>
                  </a:cubicBezTo>
                  <a:cubicBezTo>
                    <a:pt x="14388" y="20090"/>
                    <a:pt x="15023" y="19665"/>
                    <a:pt x="15658" y="192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909778" y="4361452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1087015" y="4342402"/>
              <a:ext cx="1339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102" y="0"/>
                  </a:moveTo>
                  <a:cubicBezTo>
                    <a:pt x="427" y="2000"/>
                    <a:pt x="-248" y="4000"/>
                    <a:pt x="89" y="5600"/>
                  </a:cubicBezTo>
                  <a:cubicBezTo>
                    <a:pt x="427" y="7200"/>
                    <a:pt x="1777" y="8400"/>
                    <a:pt x="5490" y="11000"/>
                  </a:cubicBezTo>
                  <a:cubicBezTo>
                    <a:pt x="9202" y="13600"/>
                    <a:pt x="15277" y="17600"/>
                    <a:pt x="21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1125678" y="4355102"/>
              <a:ext cx="1143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145"/>
                    <a:pt x="8800" y="8291"/>
                    <a:pt x="5000" y="11455"/>
                  </a:cubicBezTo>
                  <a:cubicBezTo>
                    <a:pt x="1200" y="14618"/>
                    <a:pt x="0" y="16800"/>
                    <a:pt x="0" y="18327"/>
                  </a:cubicBezTo>
                  <a:cubicBezTo>
                    <a:pt x="0" y="19855"/>
                    <a:pt x="1200" y="20727"/>
                    <a:pt x="2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1296571" y="4251132"/>
              <a:ext cx="177796" cy="474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515" fill="norm" stroke="1" extrusionOk="0">
                  <a:moveTo>
                    <a:pt x="2300" y="7019"/>
                  </a:moveTo>
                  <a:cubicBezTo>
                    <a:pt x="1307" y="9995"/>
                    <a:pt x="314" y="12971"/>
                    <a:pt x="65" y="15227"/>
                  </a:cubicBezTo>
                  <a:cubicBezTo>
                    <a:pt x="-183" y="17483"/>
                    <a:pt x="314" y="19019"/>
                    <a:pt x="934" y="20027"/>
                  </a:cubicBezTo>
                  <a:cubicBezTo>
                    <a:pt x="1555" y="21035"/>
                    <a:pt x="2300" y="21515"/>
                    <a:pt x="2920" y="21515"/>
                  </a:cubicBezTo>
                  <a:cubicBezTo>
                    <a:pt x="3541" y="21515"/>
                    <a:pt x="4038" y="21035"/>
                    <a:pt x="4534" y="19163"/>
                  </a:cubicBezTo>
                  <a:cubicBezTo>
                    <a:pt x="5031" y="17291"/>
                    <a:pt x="5527" y="14027"/>
                    <a:pt x="5900" y="10763"/>
                  </a:cubicBezTo>
                  <a:cubicBezTo>
                    <a:pt x="6272" y="7499"/>
                    <a:pt x="6520" y="4235"/>
                    <a:pt x="7017" y="2411"/>
                  </a:cubicBezTo>
                  <a:cubicBezTo>
                    <a:pt x="7514" y="587"/>
                    <a:pt x="8258" y="203"/>
                    <a:pt x="9251" y="59"/>
                  </a:cubicBezTo>
                  <a:cubicBezTo>
                    <a:pt x="10245" y="-85"/>
                    <a:pt x="11486" y="11"/>
                    <a:pt x="13596" y="587"/>
                  </a:cubicBezTo>
                  <a:cubicBezTo>
                    <a:pt x="15707" y="1163"/>
                    <a:pt x="18686" y="2219"/>
                    <a:pt x="20051" y="3611"/>
                  </a:cubicBezTo>
                  <a:cubicBezTo>
                    <a:pt x="21417" y="5003"/>
                    <a:pt x="21169" y="6731"/>
                    <a:pt x="18314" y="8219"/>
                  </a:cubicBezTo>
                  <a:cubicBezTo>
                    <a:pt x="15458" y="9707"/>
                    <a:pt x="9996" y="10955"/>
                    <a:pt x="4534" y="12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1667529" y="4077290"/>
              <a:ext cx="99500" cy="37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08" fill="norm" stroke="1" extrusionOk="0">
                  <a:moveTo>
                    <a:pt x="21153" y="1372"/>
                  </a:moveTo>
                  <a:cubicBezTo>
                    <a:pt x="19353" y="884"/>
                    <a:pt x="17553" y="396"/>
                    <a:pt x="15303" y="152"/>
                  </a:cubicBezTo>
                  <a:cubicBezTo>
                    <a:pt x="13053" y="-92"/>
                    <a:pt x="10353" y="-92"/>
                    <a:pt x="7653" y="518"/>
                  </a:cubicBezTo>
                  <a:cubicBezTo>
                    <a:pt x="4953" y="1128"/>
                    <a:pt x="2253" y="2349"/>
                    <a:pt x="903" y="4911"/>
                  </a:cubicBezTo>
                  <a:cubicBezTo>
                    <a:pt x="-447" y="7474"/>
                    <a:pt x="-447" y="11379"/>
                    <a:pt x="2028" y="14369"/>
                  </a:cubicBezTo>
                  <a:cubicBezTo>
                    <a:pt x="4503" y="17359"/>
                    <a:pt x="9453" y="19433"/>
                    <a:pt x="14403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1834391" y="4185995"/>
              <a:ext cx="173938" cy="25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01" fill="norm" stroke="1" extrusionOk="0">
                  <a:moveTo>
                    <a:pt x="8893" y="3581"/>
                  </a:moveTo>
                  <a:cubicBezTo>
                    <a:pt x="7592" y="3581"/>
                    <a:pt x="6291" y="3581"/>
                    <a:pt x="4860" y="3581"/>
                  </a:cubicBezTo>
                  <a:cubicBezTo>
                    <a:pt x="3428" y="3581"/>
                    <a:pt x="1867" y="3581"/>
                    <a:pt x="956" y="3131"/>
                  </a:cubicBezTo>
                  <a:cubicBezTo>
                    <a:pt x="45" y="2681"/>
                    <a:pt x="-215" y="1781"/>
                    <a:pt x="175" y="1061"/>
                  </a:cubicBezTo>
                  <a:cubicBezTo>
                    <a:pt x="566" y="341"/>
                    <a:pt x="1607" y="-199"/>
                    <a:pt x="4209" y="71"/>
                  </a:cubicBezTo>
                  <a:cubicBezTo>
                    <a:pt x="6812" y="341"/>
                    <a:pt x="10975" y="1421"/>
                    <a:pt x="14098" y="4031"/>
                  </a:cubicBezTo>
                  <a:cubicBezTo>
                    <a:pt x="17221" y="6641"/>
                    <a:pt x="19303" y="10781"/>
                    <a:pt x="20344" y="13931"/>
                  </a:cubicBezTo>
                  <a:cubicBezTo>
                    <a:pt x="21385" y="17081"/>
                    <a:pt x="21385" y="19241"/>
                    <a:pt x="21385" y="21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892299" y="4310652"/>
              <a:ext cx="6523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801" y="0"/>
                  </a:moveTo>
                  <a:cubicBezTo>
                    <a:pt x="13376" y="2945"/>
                    <a:pt x="5951" y="5891"/>
                    <a:pt x="2576" y="9491"/>
                  </a:cubicBezTo>
                  <a:cubicBezTo>
                    <a:pt x="-799" y="13091"/>
                    <a:pt x="-124" y="17345"/>
                    <a:pt x="5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2021028" y="4126502"/>
              <a:ext cx="10795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76" y="2371"/>
                    <a:pt x="20753" y="4741"/>
                    <a:pt x="20118" y="7463"/>
                  </a:cubicBezTo>
                  <a:cubicBezTo>
                    <a:pt x="19482" y="10185"/>
                    <a:pt x="18635" y="13259"/>
                    <a:pt x="15247" y="15673"/>
                  </a:cubicBezTo>
                  <a:cubicBezTo>
                    <a:pt x="11859" y="18088"/>
                    <a:pt x="5929" y="198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3195778" y="4152025"/>
              <a:ext cx="203201" cy="26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4693"/>
                  </a:moveTo>
                  <a:cubicBezTo>
                    <a:pt x="225" y="3822"/>
                    <a:pt x="450" y="2951"/>
                    <a:pt x="787" y="2081"/>
                  </a:cubicBezTo>
                  <a:cubicBezTo>
                    <a:pt x="1125" y="1210"/>
                    <a:pt x="1575" y="339"/>
                    <a:pt x="2362" y="77"/>
                  </a:cubicBezTo>
                  <a:cubicBezTo>
                    <a:pt x="3150" y="-184"/>
                    <a:pt x="4275" y="164"/>
                    <a:pt x="5962" y="1993"/>
                  </a:cubicBezTo>
                  <a:cubicBezTo>
                    <a:pt x="7650" y="3822"/>
                    <a:pt x="9900" y="7132"/>
                    <a:pt x="12600" y="10616"/>
                  </a:cubicBezTo>
                  <a:cubicBezTo>
                    <a:pt x="15300" y="14100"/>
                    <a:pt x="18450" y="17758"/>
                    <a:pt x="21600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3373578" y="4126502"/>
              <a:ext cx="127001" cy="60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0"/>
                  </a:moveTo>
                  <a:cubicBezTo>
                    <a:pt x="17640" y="1279"/>
                    <a:pt x="13680" y="2559"/>
                    <a:pt x="10800" y="4629"/>
                  </a:cubicBezTo>
                  <a:cubicBezTo>
                    <a:pt x="7920" y="6698"/>
                    <a:pt x="6120" y="9558"/>
                    <a:pt x="4680" y="12155"/>
                  </a:cubicBezTo>
                  <a:cubicBezTo>
                    <a:pt x="3240" y="14751"/>
                    <a:pt x="2160" y="17084"/>
                    <a:pt x="1620" y="18439"/>
                  </a:cubicBezTo>
                  <a:cubicBezTo>
                    <a:pt x="1080" y="19794"/>
                    <a:pt x="1080" y="20170"/>
                    <a:pt x="900" y="20546"/>
                  </a:cubicBezTo>
                  <a:cubicBezTo>
                    <a:pt x="720" y="20923"/>
                    <a:pt x="360" y="21299"/>
                    <a:pt x="180" y="21449"/>
                  </a:cubicBezTo>
                  <a:cubicBezTo>
                    <a:pt x="0" y="21600"/>
                    <a:pt x="0" y="21525"/>
                    <a:pt x="0" y="214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3589478" y="4418602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3602178" y="4577352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6200"/>
                    <a:pt x="11917" y="10800"/>
                    <a:pt x="15517" y="7200"/>
                  </a:cubicBezTo>
                  <a:cubicBezTo>
                    <a:pt x="19117" y="3600"/>
                    <a:pt x="2035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4243478" y="4223306"/>
              <a:ext cx="241351" cy="36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34" fill="norm" stroke="1" extrusionOk="0">
                  <a:moveTo>
                    <a:pt x="568" y="6240"/>
                  </a:moveTo>
                  <a:cubicBezTo>
                    <a:pt x="193" y="5495"/>
                    <a:pt x="-183" y="4750"/>
                    <a:pt x="99" y="4130"/>
                  </a:cubicBezTo>
                  <a:cubicBezTo>
                    <a:pt x="380" y="3509"/>
                    <a:pt x="1320" y="3012"/>
                    <a:pt x="3386" y="2330"/>
                  </a:cubicBezTo>
                  <a:cubicBezTo>
                    <a:pt x="5452" y="1647"/>
                    <a:pt x="8645" y="778"/>
                    <a:pt x="10711" y="343"/>
                  </a:cubicBezTo>
                  <a:cubicBezTo>
                    <a:pt x="12777" y="-91"/>
                    <a:pt x="13716" y="-91"/>
                    <a:pt x="14374" y="219"/>
                  </a:cubicBezTo>
                  <a:cubicBezTo>
                    <a:pt x="15031" y="530"/>
                    <a:pt x="15407" y="1150"/>
                    <a:pt x="15219" y="3012"/>
                  </a:cubicBezTo>
                  <a:cubicBezTo>
                    <a:pt x="15031" y="4875"/>
                    <a:pt x="14280" y="7978"/>
                    <a:pt x="12120" y="11019"/>
                  </a:cubicBezTo>
                  <a:cubicBezTo>
                    <a:pt x="9960" y="14061"/>
                    <a:pt x="6391" y="17040"/>
                    <a:pt x="4325" y="18778"/>
                  </a:cubicBezTo>
                  <a:cubicBezTo>
                    <a:pt x="2259" y="20516"/>
                    <a:pt x="1695" y="21012"/>
                    <a:pt x="1883" y="21261"/>
                  </a:cubicBezTo>
                  <a:cubicBezTo>
                    <a:pt x="2071" y="21509"/>
                    <a:pt x="3010" y="21509"/>
                    <a:pt x="6391" y="21137"/>
                  </a:cubicBezTo>
                  <a:cubicBezTo>
                    <a:pt x="9772" y="20764"/>
                    <a:pt x="15594" y="20019"/>
                    <a:pt x="21417" y="19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4599128" y="4278902"/>
              <a:ext cx="1968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3832" y="1096"/>
                  </a:cubicBezTo>
                  <a:cubicBezTo>
                    <a:pt x="5342" y="2191"/>
                    <a:pt x="7200" y="4383"/>
                    <a:pt x="10219" y="7983"/>
                  </a:cubicBezTo>
                  <a:cubicBezTo>
                    <a:pt x="13239" y="11583"/>
                    <a:pt x="17419" y="165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4637228" y="4228102"/>
              <a:ext cx="146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976"/>
                    <a:pt x="17843" y="1953"/>
                    <a:pt x="15339" y="4454"/>
                  </a:cubicBezTo>
                  <a:cubicBezTo>
                    <a:pt x="12835" y="6956"/>
                    <a:pt x="9704" y="10983"/>
                    <a:pt x="7043" y="14095"/>
                  </a:cubicBezTo>
                  <a:cubicBezTo>
                    <a:pt x="4383" y="17207"/>
                    <a:pt x="2191" y="194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4859478" y="4386852"/>
              <a:ext cx="190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6560"/>
                    <a:pt x="6240" y="11520"/>
                    <a:pt x="9840" y="7920"/>
                  </a:cubicBezTo>
                  <a:cubicBezTo>
                    <a:pt x="13440" y="4320"/>
                    <a:pt x="1752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4986478" y="4323352"/>
              <a:ext cx="25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81"/>
                    <a:pt x="7200" y="8361"/>
                    <a:pt x="10800" y="11961"/>
                  </a:cubicBezTo>
                  <a:cubicBezTo>
                    <a:pt x="14400" y="15561"/>
                    <a:pt x="18000" y="185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297628" y="4209052"/>
              <a:ext cx="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929"/>
                    <a:pt x="21600" y="11859"/>
                    <a:pt x="0" y="15459"/>
                  </a:cubicBezTo>
                  <a:cubicBezTo>
                    <a:pt x="21600" y="19059"/>
                    <a:pt x="21600" y="203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375545" y="4170952"/>
              <a:ext cx="163168" cy="22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184" fill="norm" stroke="1" extrusionOk="0">
                  <a:moveTo>
                    <a:pt x="10984" y="4845"/>
                  </a:moveTo>
                  <a:cubicBezTo>
                    <a:pt x="9384" y="4037"/>
                    <a:pt x="7784" y="3230"/>
                    <a:pt x="6451" y="3129"/>
                  </a:cubicBezTo>
                  <a:cubicBezTo>
                    <a:pt x="5117" y="3028"/>
                    <a:pt x="4051" y="3634"/>
                    <a:pt x="2851" y="5753"/>
                  </a:cubicBezTo>
                  <a:cubicBezTo>
                    <a:pt x="1651" y="7873"/>
                    <a:pt x="317" y="11507"/>
                    <a:pt x="51" y="14333"/>
                  </a:cubicBezTo>
                  <a:cubicBezTo>
                    <a:pt x="-216" y="17159"/>
                    <a:pt x="584" y="19178"/>
                    <a:pt x="2317" y="20288"/>
                  </a:cubicBezTo>
                  <a:cubicBezTo>
                    <a:pt x="4051" y="21398"/>
                    <a:pt x="6717" y="21600"/>
                    <a:pt x="10184" y="20187"/>
                  </a:cubicBezTo>
                  <a:cubicBezTo>
                    <a:pt x="13651" y="18774"/>
                    <a:pt x="17917" y="15746"/>
                    <a:pt x="19651" y="12516"/>
                  </a:cubicBezTo>
                  <a:cubicBezTo>
                    <a:pt x="21384" y="9286"/>
                    <a:pt x="20584" y="5854"/>
                    <a:pt x="17651" y="3735"/>
                  </a:cubicBezTo>
                  <a:cubicBezTo>
                    <a:pt x="14717" y="1615"/>
                    <a:pt x="9651" y="807"/>
                    <a:pt x="45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5938978" y="4418602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7012128" y="4112010"/>
              <a:ext cx="222251" cy="16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3469"/>
                  </a:moveTo>
                  <a:cubicBezTo>
                    <a:pt x="0" y="2119"/>
                    <a:pt x="0" y="769"/>
                    <a:pt x="617" y="229"/>
                  </a:cubicBezTo>
                  <a:cubicBezTo>
                    <a:pt x="1234" y="-311"/>
                    <a:pt x="2469" y="-41"/>
                    <a:pt x="5246" y="2659"/>
                  </a:cubicBezTo>
                  <a:cubicBezTo>
                    <a:pt x="8023" y="5359"/>
                    <a:pt x="12343" y="10489"/>
                    <a:pt x="15326" y="13999"/>
                  </a:cubicBezTo>
                  <a:cubicBezTo>
                    <a:pt x="18309" y="17509"/>
                    <a:pt x="19954" y="19399"/>
                    <a:pt x="21600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7197730" y="4132852"/>
              <a:ext cx="10649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7497" y="1516"/>
                    <a:pt x="13685" y="3032"/>
                    <a:pt x="10085" y="5684"/>
                  </a:cubicBezTo>
                  <a:cubicBezTo>
                    <a:pt x="6485" y="8337"/>
                    <a:pt x="3097" y="12126"/>
                    <a:pt x="1403" y="14716"/>
                  </a:cubicBezTo>
                  <a:cubicBezTo>
                    <a:pt x="-291" y="17305"/>
                    <a:pt x="-291" y="18695"/>
                    <a:pt x="556" y="19642"/>
                  </a:cubicBezTo>
                  <a:cubicBezTo>
                    <a:pt x="1403" y="20589"/>
                    <a:pt x="3097" y="21095"/>
                    <a:pt x="47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7378993" y="4266202"/>
              <a:ext cx="274486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5553" y="13708"/>
                  </a:moveTo>
                  <a:cubicBezTo>
                    <a:pt x="4893" y="14954"/>
                    <a:pt x="4234" y="16200"/>
                    <a:pt x="3245" y="17862"/>
                  </a:cubicBezTo>
                  <a:cubicBezTo>
                    <a:pt x="2255" y="19523"/>
                    <a:pt x="936" y="21600"/>
                    <a:pt x="359" y="21600"/>
                  </a:cubicBezTo>
                  <a:cubicBezTo>
                    <a:pt x="-218" y="21600"/>
                    <a:pt x="-53" y="19523"/>
                    <a:pt x="524" y="16615"/>
                  </a:cubicBezTo>
                  <a:cubicBezTo>
                    <a:pt x="1101" y="13708"/>
                    <a:pt x="2090" y="9969"/>
                    <a:pt x="3904" y="7477"/>
                  </a:cubicBezTo>
                  <a:cubicBezTo>
                    <a:pt x="5718" y="4985"/>
                    <a:pt x="8356" y="3738"/>
                    <a:pt x="10747" y="3531"/>
                  </a:cubicBezTo>
                  <a:cubicBezTo>
                    <a:pt x="13138" y="3323"/>
                    <a:pt x="15281" y="4154"/>
                    <a:pt x="17013" y="3738"/>
                  </a:cubicBezTo>
                  <a:cubicBezTo>
                    <a:pt x="18744" y="3323"/>
                    <a:pt x="20063" y="1662"/>
                    <a:pt x="213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7873827" y="4054206"/>
              <a:ext cx="236852" cy="32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77" fill="norm" stroke="1" extrusionOk="0">
                  <a:moveTo>
                    <a:pt x="21389" y="985"/>
                  </a:moveTo>
                  <a:cubicBezTo>
                    <a:pt x="19669" y="434"/>
                    <a:pt x="17948" y="-116"/>
                    <a:pt x="15750" y="22"/>
                  </a:cubicBezTo>
                  <a:cubicBezTo>
                    <a:pt x="13552" y="159"/>
                    <a:pt x="10876" y="985"/>
                    <a:pt x="8200" y="3255"/>
                  </a:cubicBezTo>
                  <a:cubicBezTo>
                    <a:pt x="5524" y="5525"/>
                    <a:pt x="2847" y="9239"/>
                    <a:pt x="1414" y="12335"/>
                  </a:cubicBezTo>
                  <a:cubicBezTo>
                    <a:pt x="-20" y="15430"/>
                    <a:pt x="-211" y="17907"/>
                    <a:pt x="171" y="19420"/>
                  </a:cubicBezTo>
                  <a:cubicBezTo>
                    <a:pt x="554" y="20934"/>
                    <a:pt x="1509" y="21484"/>
                    <a:pt x="3612" y="21209"/>
                  </a:cubicBezTo>
                  <a:cubicBezTo>
                    <a:pt x="5715" y="20934"/>
                    <a:pt x="8964" y="19833"/>
                    <a:pt x="12214" y="18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7856678" y="4234452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8053528" y="4240802"/>
              <a:ext cx="133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684"/>
                    <a:pt x="12343" y="11368"/>
                    <a:pt x="15943" y="14968"/>
                  </a:cubicBezTo>
                  <a:cubicBezTo>
                    <a:pt x="19543" y="18568"/>
                    <a:pt x="20571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8081309" y="4253502"/>
              <a:ext cx="8652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2618"/>
                    <a:pt x="8678" y="5236"/>
                    <a:pt x="4821" y="7364"/>
                  </a:cubicBezTo>
                  <a:cubicBezTo>
                    <a:pt x="964" y="9491"/>
                    <a:pt x="-579" y="11127"/>
                    <a:pt x="192" y="13418"/>
                  </a:cubicBezTo>
                  <a:cubicBezTo>
                    <a:pt x="964" y="15709"/>
                    <a:pt x="4050" y="18655"/>
                    <a:pt x="71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8224978" y="4213625"/>
              <a:ext cx="118914" cy="276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10" fill="norm" stroke="1" extrusionOk="0">
                  <a:moveTo>
                    <a:pt x="0" y="5046"/>
                  </a:moveTo>
                  <a:cubicBezTo>
                    <a:pt x="0" y="9955"/>
                    <a:pt x="0" y="14865"/>
                    <a:pt x="0" y="17728"/>
                  </a:cubicBezTo>
                  <a:cubicBezTo>
                    <a:pt x="0" y="20592"/>
                    <a:pt x="0" y="21410"/>
                    <a:pt x="0" y="21410"/>
                  </a:cubicBezTo>
                  <a:cubicBezTo>
                    <a:pt x="0" y="21410"/>
                    <a:pt x="0" y="20592"/>
                    <a:pt x="189" y="17319"/>
                  </a:cubicBezTo>
                  <a:cubicBezTo>
                    <a:pt x="379" y="14046"/>
                    <a:pt x="758" y="8319"/>
                    <a:pt x="1516" y="4965"/>
                  </a:cubicBezTo>
                  <a:cubicBezTo>
                    <a:pt x="2274" y="1610"/>
                    <a:pt x="3411" y="628"/>
                    <a:pt x="5874" y="219"/>
                  </a:cubicBezTo>
                  <a:cubicBezTo>
                    <a:pt x="8337" y="-190"/>
                    <a:pt x="12126" y="-26"/>
                    <a:pt x="14968" y="710"/>
                  </a:cubicBezTo>
                  <a:cubicBezTo>
                    <a:pt x="17811" y="1446"/>
                    <a:pt x="19705" y="2755"/>
                    <a:pt x="20653" y="3819"/>
                  </a:cubicBezTo>
                  <a:cubicBezTo>
                    <a:pt x="21600" y="4883"/>
                    <a:pt x="21600" y="5701"/>
                    <a:pt x="19895" y="6355"/>
                  </a:cubicBezTo>
                  <a:cubicBezTo>
                    <a:pt x="18189" y="7010"/>
                    <a:pt x="14779" y="7501"/>
                    <a:pt x="11368" y="7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7570928" y="3788737"/>
              <a:ext cx="133834" cy="21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11" fill="norm" stroke="1" extrusionOk="0">
                  <a:moveTo>
                    <a:pt x="0" y="4525"/>
                  </a:moveTo>
                  <a:cubicBezTo>
                    <a:pt x="0" y="3476"/>
                    <a:pt x="0" y="2428"/>
                    <a:pt x="665" y="1589"/>
                  </a:cubicBezTo>
                  <a:cubicBezTo>
                    <a:pt x="1329" y="750"/>
                    <a:pt x="2658" y="121"/>
                    <a:pt x="5815" y="16"/>
                  </a:cubicBezTo>
                  <a:cubicBezTo>
                    <a:pt x="8972" y="-89"/>
                    <a:pt x="13957" y="330"/>
                    <a:pt x="17114" y="1484"/>
                  </a:cubicBezTo>
                  <a:cubicBezTo>
                    <a:pt x="20271" y="2637"/>
                    <a:pt x="21600" y="4525"/>
                    <a:pt x="20769" y="7565"/>
                  </a:cubicBezTo>
                  <a:cubicBezTo>
                    <a:pt x="19938" y="10606"/>
                    <a:pt x="16948" y="14800"/>
                    <a:pt x="14123" y="17317"/>
                  </a:cubicBezTo>
                  <a:cubicBezTo>
                    <a:pt x="11298" y="19833"/>
                    <a:pt x="8640" y="20672"/>
                    <a:pt x="5982" y="21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7580363" y="4101102"/>
              <a:ext cx="85328" cy="4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171" fill="norm" stroke="1" extrusionOk="0">
                  <a:moveTo>
                    <a:pt x="5422" y="5400"/>
                  </a:moveTo>
                  <a:cubicBezTo>
                    <a:pt x="2851" y="8100"/>
                    <a:pt x="279" y="10800"/>
                    <a:pt x="22" y="13500"/>
                  </a:cubicBezTo>
                  <a:cubicBezTo>
                    <a:pt x="-235" y="16200"/>
                    <a:pt x="1822" y="18900"/>
                    <a:pt x="4136" y="20250"/>
                  </a:cubicBezTo>
                  <a:cubicBezTo>
                    <a:pt x="6451" y="21600"/>
                    <a:pt x="9022" y="21600"/>
                    <a:pt x="12365" y="19350"/>
                  </a:cubicBezTo>
                  <a:cubicBezTo>
                    <a:pt x="15708" y="17100"/>
                    <a:pt x="19822" y="12600"/>
                    <a:pt x="20594" y="9000"/>
                  </a:cubicBezTo>
                  <a:cubicBezTo>
                    <a:pt x="21365" y="5400"/>
                    <a:pt x="18794" y="2700"/>
                    <a:pt x="15965" y="1350"/>
                  </a:cubicBezTo>
                  <a:cubicBezTo>
                    <a:pt x="13136" y="0"/>
                    <a:pt x="10051" y="0"/>
                    <a:pt x="69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8539250" y="3986833"/>
              <a:ext cx="257229" cy="45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8" fill="norm" stroke="1" extrusionOk="0">
                  <a:moveTo>
                    <a:pt x="15142" y="2109"/>
                  </a:moveTo>
                  <a:cubicBezTo>
                    <a:pt x="14965" y="1405"/>
                    <a:pt x="14788" y="702"/>
                    <a:pt x="14080" y="300"/>
                  </a:cubicBezTo>
                  <a:cubicBezTo>
                    <a:pt x="13372" y="-102"/>
                    <a:pt x="12132" y="-202"/>
                    <a:pt x="10185" y="652"/>
                  </a:cubicBezTo>
                  <a:cubicBezTo>
                    <a:pt x="8237" y="1506"/>
                    <a:pt x="5582" y="3314"/>
                    <a:pt x="3546" y="5675"/>
                  </a:cubicBezTo>
                  <a:cubicBezTo>
                    <a:pt x="1509" y="8036"/>
                    <a:pt x="93" y="10950"/>
                    <a:pt x="5" y="13260"/>
                  </a:cubicBezTo>
                  <a:cubicBezTo>
                    <a:pt x="-84" y="15571"/>
                    <a:pt x="1155" y="17279"/>
                    <a:pt x="4962" y="18535"/>
                  </a:cubicBezTo>
                  <a:cubicBezTo>
                    <a:pt x="8768" y="19791"/>
                    <a:pt x="15142" y="20594"/>
                    <a:pt x="21516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9152078" y="3999502"/>
              <a:ext cx="130883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600" fill="norm" stroke="1" extrusionOk="0">
                  <a:moveTo>
                    <a:pt x="10966" y="0"/>
                  </a:moveTo>
                  <a:cubicBezTo>
                    <a:pt x="13625" y="1611"/>
                    <a:pt x="16283" y="3221"/>
                    <a:pt x="18277" y="5637"/>
                  </a:cubicBezTo>
                  <a:cubicBezTo>
                    <a:pt x="20271" y="8053"/>
                    <a:pt x="21600" y="11274"/>
                    <a:pt x="19440" y="13926"/>
                  </a:cubicBezTo>
                  <a:cubicBezTo>
                    <a:pt x="17280" y="16579"/>
                    <a:pt x="11631" y="18663"/>
                    <a:pt x="7809" y="19847"/>
                  </a:cubicBezTo>
                  <a:cubicBezTo>
                    <a:pt x="3988" y="21032"/>
                    <a:pt x="1994" y="213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045990" y="5337061"/>
              <a:ext cx="108533" cy="145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526" fill="norm" stroke="1" extrusionOk="0">
                  <a:moveTo>
                    <a:pt x="19011" y="316"/>
                  </a:moveTo>
                  <a:cubicBezTo>
                    <a:pt x="19011" y="128"/>
                    <a:pt x="19011" y="-60"/>
                    <a:pt x="19419" y="18"/>
                  </a:cubicBezTo>
                  <a:cubicBezTo>
                    <a:pt x="19826" y="97"/>
                    <a:pt x="20641" y="442"/>
                    <a:pt x="20845" y="1116"/>
                  </a:cubicBezTo>
                  <a:cubicBezTo>
                    <a:pt x="21049" y="1790"/>
                    <a:pt x="20641" y="2793"/>
                    <a:pt x="19826" y="3843"/>
                  </a:cubicBezTo>
                  <a:cubicBezTo>
                    <a:pt x="19011" y="4893"/>
                    <a:pt x="17789" y="5991"/>
                    <a:pt x="16974" y="7103"/>
                  </a:cubicBezTo>
                  <a:cubicBezTo>
                    <a:pt x="16158" y="8216"/>
                    <a:pt x="15751" y="9345"/>
                    <a:pt x="15955" y="10505"/>
                  </a:cubicBezTo>
                  <a:cubicBezTo>
                    <a:pt x="16158" y="11665"/>
                    <a:pt x="16974" y="12856"/>
                    <a:pt x="17177" y="14032"/>
                  </a:cubicBezTo>
                  <a:cubicBezTo>
                    <a:pt x="17381" y="15207"/>
                    <a:pt x="16974" y="16367"/>
                    <a:pt x="14936" y="17465"/>
                  </a:cubicBezTo>
                  <a:cubicBezTo>
                    <a:pt x="12898" y="18562"/>
                    <a:pt x="9230" y="19596"/>
                    <a:pt x="6785" y="20223"/>
                  </a:cubicBezTo>
                  <a:cubicBezTo>
                    <a:pt x="4340" y="20850"/>
                    <a:pt x="3117" y="21070"/>
                    <a:pt x="1894" y="21242"/>
                  </a:cubicBezTo>
                  <a:cubicBezTo>
                    <a:pt x="672" y="21415"/>
                    <a:pt x="-551" y="21540"/>
                    <a:pt x="264" y="21524"/>
                  </a:cubicBezTo>
                  <a:cubicBezTo>
                    <a:pt x="1079" y="21509"/>
                    <a:pt x="3932" y="21352"/>
                    <a:pt x="6785" y="21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832452" y="6539502"/>
              <a:ext cx="3392027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88" y="19145"/>
                  </a:moveTo>
                  <a:cubicBezTo>
                    <a:pt x="34" y="17673"/>
                    <a:pt x="-20" y="16200"/>
                    <a:pt x="7" y="16445"/>
                  </a:cubicBezTo>
                  <a:cubicBezTo>
                    <a:pt x="34" y="16691"/>
                    <a:pt x="142" y="18655"/>
                    <a:pt x="438" y="19882"/>
                  </a:cubicBezTo>
                  <a:cubicBezTo>
                    <a:pt x="734" y="21109"/>
                    <a:pt x="1219" y="21600"/>
                    <a:pt x="1697" y="21600"/>
                  </a:cubicBezTo>
                  <a:cubicBezTo>
                    <a:pt x="2175" y="21600"/>
                    <a:pt x="2646" y="21109"/>
                    <a:pt x="3145" y="20127"/>
                  </a:cubicBezTo>
                  <a:cubicBezTo>
                    <a:pt x="3643" y="19145"/>
                    <a:pt x="4168" y="17673"/>
                    <a:pt x="4720" y="16200"/>
                  </a:cubicBezTo>
                  <a:cubicBezTo>
                    <a:pt x="5272" y="14727"/>
                    <a:pt x="5851" y="13255"/>
                    <a:pt x="6370" y="12273"/>
                  </a:cubicBezTo>
                  <a:cubicBezTo>
                    <a:pt x="6888" y="11291"/>
                    <a:pt x="7346" y="10800"/>
                    <a:pt x="7811" y="10064"/>
                  </a:cubicBezTo>
                  <a:cubicBezTo>
                    <a:pt x="8275" y="9327"/>
                    <a:pt x="8747" y="8345"/>
                    <a:pt x="9245" y="7364"/>
                  </a:cubicBezTo>
                  <a:cubicBezTo>
                    <a:pt x="9743" y="6382"/>
                    <a:pt x="10268" y="5400"/>
                    <a:pt x="10767" y="4664"/>
                  </a:cubicBezTo>
                  <a:cubicBezTo>
                    <a:pt x="11265" y="3927"/>
                    <a:pt x="11736" y="3436"/>
                    <a:pt x="12214" y="2945"/>
                  </a:cubicBezTo>
                  <a:cubicBezTo>
                    <a:pt x="12692" y="2455"/>
                    <a:pt x="13177" y="1964"/>
                    <a:pt x="13642" y="1473"/>
                  </a:cubicBezTo>
                  <a:cubicBezTo>
                    <a:pt x="14106" y="982"/>
                    <a:pt x="14551" y="491"/>
                    <a:pt x="14988" y="245"/>
                  </a:cubicBezTo>
                  <a:cubicBezTo>
                    <a:pt x="15426" y="0"/>
                    <a:pt x="15857" y="0"/>
                    <a:pt x="16348" y="0"/>
                  </a:cubicBezTo>
                  <a:cubicBezTo>
                    <a:pt x="16840" y="0"/>
                    <a:pt x="17392" y="0"/>
                    <a:pt x="17931" y="491"/>
                  </a:cubicBezTo>
                  <a:cubicBezTo>
                    <a:pt x="18469" y="982"/>
                    <a:pt x="18994" y="1964"/>
                    <a:pt x="19473" y="2700"/>
                  </a:cubicBezTo>
                  <a:cubicBezTo>
                    <a:pt x="19951" y="3436"/>
                    <a:pt x="20381" y="3927"/>
                    <a:pt x="20725" y="4909"/>
                  </a:cubicBezTo>
                  <a:cubicBezTo>
                    <a:pt x="21068" y="5891"/>
                    <a:pt x="21324" y="7364"/>
                    <a:pt x="21580" y="8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142268" y="5352052"/>
              <a:ext cx="3260011" cy="1104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93" fill="norm" stroke="1" extrusionOk="0">
                  <a:moveTo>
                    <a:pt x="142" y="0"/>
                  </a:moveTo>
                  <a:cubicBezTo>
                    <a:pt x="86" y="124"/>
                    <a:pt x="30" y="248"/>
                    <a:pt x="9" y="414"/>
                  </a:cubicBezTo>
                  <a:cubicBezTo>
                    <a:pt x="-12" y="579"/>
                    <a:pt x="2" y="786"/>
                    <a:pt x="58" y="1221"/>
                  </a:cubicBezTo>
                  <a:cubicBezTo>
                    <a:pt x="114" y="1655"/>
                    <a:pt x="212" y="2317"/>
                    <a:pt x="310" y="3062"/>
                  </a:cubicBezTo>
                  <a:cubicBezTo>
                    <a:pt x="409" y="3807"/>
                    <a:pt x="507" y="4634"/>
                    <a:pt x="612" y="5524"/>
                  </a:cubicBezTo>
                  <a:cubicBezTo>
                    <a:pt x="717" y="6414"/>
                    <a:pt x="829" y="7366"/>
                    <a:pt x="927" y="8152"/>
                  </a:cubicBezTo>
                  <a:cubicBezTo>
                    <a:pt x="1025" y="8938"/>
                    <a:pt x="1109" y="9559"/>
                    <a:pt x="1214" y="10221"/>
                  </a:cubicBezTo>
                  <a:cubicBezTo>
                    <a:pt x="1320" y="10883"/>
                    <a:pt x="1446" y="11586"/>
                    <a:pt x="1628" y="12414"/>
                  </a:cubicBezTo>
                  <a:cubicBezTo>
                    <a:pt x="1810" y="13241"/>
                    <a:pt x="2048" y="14193"/>
                    <a:pt x="2252" y="14917"/>
                  </a:cubicBezTo>
                  <a:cubicBezTo>
                    <a:pt x="2455" y="15641"/>
                    <a:pt x="2623" y="16138"/>
                    <a:pt x="2847" y="16531"/>
                  </a:cubicBezTo>
                  <a:cubicBezTo>
                    <a:pt x="3072" y="16924"/>
                    <a:pt x="3352" y="17214"/>
                    <a:pt x="3667" y="17503"/>
                  </a:cubicBezTo>
                  <a:cubicBezTo>
                    <a:pt x="3983" y="17793"/>
                    <a:pt x="4333" y="18083"/>
                    <a:pt x="4698" y="18331"/>
                  </a:cubicBezTo>
                  <a:cubicBezTo>
                    <a:pt x="5062" y="18579"/>
                    <a:pt x="5441" y="18786"/>
                    <a:pt x="5826" y="19034"/>
                  </a:cubicBezTo>
                  <a:cubicBezTo>
                    <a:pt x="6211" y="19283"/>
                    <a:pt x="6604" y="19572"/>
                    <a:pt x="7017" y="19800"/>
                  </a:cubicBezTo>
                  <a:cubicBezTo>
                    <a:pt x="7431" y="20028"/>
                    <a:pt x="7865" y="20193"/>
                    <a:pt x="8258" y="20317"/>
                  </a:cubicBezTo>
                  <a:cubicBezTo>
                    <a:pt x="8650" y="20441"/>
                    <a:pt x="9001" y="20524"/>
                    <a:pt x="9393" y="20628"/>
                  </a:cubicBezTo>
                  <a:cubicBezTo>
                    <a:pt x="9786" y="20731"/>
                    <a:pt x="10220" y="20855"/>
                    <a:pt x="10634" y="20959"/>
                  </a:cubicBezTo>
                  <a:cubicBezTo>
                    <a:pt x="11047" y="21062"/>
                    <a:pt x="11440" y="21145"/>
                    <a:pt x="11874" y="21207"/>
                  </a:cubicBezTo>
                  <a:cubicBezTo>
                    <a:pt x="12309" y="21269"/>
                    <a:pt x="12785" y="21310"/>
                    <a:pt x="13248" y="21372"/>
                  </a:cubicBezTo>
                  <a:cubicBezTo>
                    <a:pt x="13711" y="21434"/>
                    <a:pt x="14159" y="21517"/>
                    <a:pt x="14657" y="21559"/>
                  </a:cubicBezTo>
                  <a:cubicBezTo>
                    <a:pt x="15154" y="21600"/>
                    <a:pt x="15701" y="21600"/>
                    <a:pt x="16220" y="21579"/>
                  </a:cubicBezTo>
                  <a:cubicBezTo>
                    <a:pt x="16738" y="21559"/>
                    <a:pt x="17229" y="21517"/>
                    <a:pt x="17712" y="21455"/>
                  </a:cubicBezTo>
                  <a:cubicBezTo>
                    <a:pt x="18196" y="21393"/>
                    <a:pt x="18672" y="21310"/>
                    <a:pt x="19135" y="21228"/>
                  </a:cubicBezTo>
                  <a:cubicBezTo>
                    <a:pt x="19598" y="21145"/>
                    <a:pt x="20046" y="21062"/>
                    <a:pt x="20425" y="20959"/>
                  </a:cubicBezTo>
                  <a:cubicBezTo>
                    <a:pt x="20803" y="20855"/>
                    <a:pt x="21111" y="20731"/>
                    <a:pt x="21294" y="20731"/>
                  </a:cubicBezTo>
                  <a:cubicBezTo>
                    <a:pt x="21476" y="20731"/>
                    <a:pt x="21532" y="20855"/>
                    <a:pt x="21588" y="20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105561" y="6934903"/>
              <a:ext cx="198636" cy="17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120" fill="norm" stroke="1" extrusionOk="0">
                  <a:moveTo>
                    <a:pt x="9465" y="1336"/>
                  </a:moveTo>
                  <a:cubicBezTo>
                    <a:pt x="8574" y="564"/>
                    <a:pt x="7683" y="-207"/>
                    <a:pt x="6793" y="50"/>
                  </a:cubicBezTo>
                  <a:cubicBezTo>
                    <a:pt x="5902" y="307"/>
                    <a:pt x="5011" y="1593"/>
                    <a:pt x="3787" y="4550"/>
                  </a:cubicBezTo>
                  <a:cubicBezTo>
                    <a:pt x="2562" y="7507"/>
                    <a:pt x="1003" y="12136"/>
                    <a:pt x="335" y="15222"/>
                  </a:cubicBezTo>
                  <a:cubicBezTo>
                    <a:pt x="-333" y="18307"/>
                    <a:pt x="-110" y="19850"/>
                    <a:pt x="2005" y="20622"/>
                  </a:cubicBezTo>
                  <a:cubicBezTo>
                    <a:pt x="4121" y="21393"/>
                    <a:pt x="8129" y="21393"/>
                    <a:pt x="11580" y="19722"/>
                  </a:cubicBezTo>
                  <a:cubicBezTo>
                    <a:pt x="15032" y="18050"/>
                    <a:pt x="17927" y="14707"/>
                    <a:pt x="19486" y="12264"/>
                  </a:cubicBezTo>
                  <a:cubicBezTo>
                    <a:pt x="21044" y="9822"/>
                    <a:pt x="21267" y="8279"/>
                    <a:pt x="20376" y="6607"/>
                  </a:cubicBezTo>
                  <a:cubicBezTo>
                    <a:pt x="19486" y="4936"/>
                    <a:pt x="17481" y="3136"/>
                    <a:pt x="15143" y="2364"/>
                  </a:cubicBezTo>
                  <a:cubicBezTo>
                    <a:pt x="12805" y="1593"/>
                    <a:pt x="10133" y="1850"/>
                    <a:pt x="8574" y="2622"/>
                  </a:cubicBezTo>
                  <a:cubicBezTo>
                    <a:pt x="7015" y="3393"/>
                    <a:pt x="6570" y="4679"/>
                    <a:pt x="6125" y="5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944828" y="6851873"/>
              <a:ext cx="643938" cy="17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46" fill="norm" stroke="1" extrusionOk="0">
                  <a:moveTo>
                    <a:pt x="0" y="18246"/>
                  </a:moveTo>
                  <a:cubicBezTo>
                    <a:pt x="1841" y="17446"/>
                    <a:pt x="3683" y="16646"/>
                    <a:pt x="5701" y="15713"/>
                  </a:cubicBezTo>
                  <a:cubicBezTo>
                    <a:pt x="7719" y="14779"/>
                    <a:pt x="9915" y="13713"/>
                    <a:pt x="11721" y="13046"/>
                  </a:cubicBezTo>
                  <a:cubicBezTo>
                    <a:pt x="13527" y="12379"/>
                    <a:pt x="14943" y="12113"/>
                    <a:pt x="15899" y="11846"/>
                  </a:cubicBezTo>
                  <a:cubicBezTo>
                    <a:pt x="16855" y="11579"/>
                    <a:pt x="17351" y="11313"/>
                    <a:pt x="17776" y="11046"/>
                  </a:cubicBezTo>
                  <a:cubicBezTo>
                    <a:pt x="18201" y="10779"/>
                    <a:pt x="18555" y="10513"/>
                    <a:pt x="18696" y="9713"/>
                  </a:cubicBezTo>
                  <a:cubicBezTo>
                    <a:pt x="18838" y="8913"/>
                    <a:pt x="18767" y="7579"/>
                    <a:pt x="18378" y="6246"/>
                  </a:cubicBezTo>
                  <a:cubicBezTo>
                    <a:pt x="17988" y="4913"/>
                    <a:pt x="17280" y="3579"/>
                    <a:pt x="16572" y="2513"/>
                  </a:cubicBezTo>
                  <a:cubicBezTo>
                    <a:pt x="15864" y="1446"/>
                    <a:pt x="15155" y="646"/>
                    <a:pt x="15155" y="246"/>
                  </a:cubicBezTo>
                  <a:cubicBezTo>
                    <a:pt x="15155" y="-154"/>
                    <a:pt x="15864" y="-154"/>
                    <a:pt x="16926" y="913"/>
                  </a:cubicBezTo>
                  <a:cubicBezTo>
                    <a:pt x="17988" y="1979"/>
                    <a:pt x="19405" y="4113"/>
                    <a:pt x="20219" y="5713"/>
                  </a:cubicBezTo>
                  <a:cubicBezTo>
                    <a:pt x="21033" y="7313"/>
                    <a:pt x="21246" y="8379"/>
                    <a:pt x="21388" y="9579"/>
                  </a:cubicBezTo>
                  <a:cubicBezTo>
                    <a:pt x="21529" y="10779"/>
                    <a:pt x="21600" y="12113"/>
                    <a:pt x="21494" y="13179"/>
                  </a:cubicBezTo>
                  <a:cubicBezTo>
                    <a:pt x="21388" y="14246"/>
                    <a:pt x="21104" y="15046"/>
                    <a:pt x="20254" y="16379"/>
                  </a:cubicBezTo>
                  <a:cubicBezTo>
                    <a:pt x="19405" y="17713"/>
                    <a:pt x="17988" y="19579"/>
                    <a:pt x="16572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6962326" y="4799602"/>
              <a:ext cx="169661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148" y="6821"/>
                  </a:moveTo>
                  <a:cubicBezTo>
                    <a:pt x="927" y="6442"/>
                    <a:pt x="1706" y="6063"/>
                    <a:pt x="2620" y="5495"/>
                  </a:cubicBezTo>
                  <a:cubicBezTo>
                    <a:pt x="3533" y="4926"/>
                    <a:pt x="4581" y="4168"/>
                    <a:pt x="5575" y="3411"/>
                  </a:cubicBezTo>
                  <a:cubicBezTo>
                    <a:pt x="6569" y="2653"/>
                    <a:pt x="7509" y="1895"/>
                    <a:pt x="8503" y="1326"/>
                  </a:cubicBezTo>
                  <a:cubicBezTo>
                    <a:pt x="9497" y="758"/>
                    <a:pt x="10545" y="379"/>
                    <a:pt x="11566" y="189"/>
                  </a:cubicBezTo>
                  <a:cubicBezTo>
                    <a:pt x="12587" y="0"/>
                    <a:pt x="13581" y="0"/>
                    <a:pt x="14656" y="0"/>
                  </a:cubicBezTo>
                  <a:cubicBezTo>
                    <a:pt x="15730" y="0"/>
                    <a:pt x="16886" y="0"/>
                    <a:pt x="17933" y="189"/>
                  </a:cubicBezTo>
                  <a:cubicBezTo>
                    <a:pt x="18981" y="379"/>
                    <a:pt x="19921" y="758"/>
                    <a:pt x="20539" y="1137"/>
                  </a:cubicBezTo>
                  <a:cubicBezTo>
                    <a:pt x="21157" y="1516"/>
                    <a:pt x="21453" y="1895"/>
                    <a:pt x="21520" y="2274"/>
                  </a:cubicBezTo>
                  <a:cubicBezTo>
                    <a:pt x="21587" y="2653"/>
                    <a:pt x="21426" y="3032"/>
                    <a:pt x="20768" y="3221"/>
                  </a:cubicBezTo>
                  <a:cubicBezTo>
                    <a:pt x="20109" y="3411"/>
                    <a:pt x="18954" y="3411"/>
                    <a:pt x="17853" y="3221"/>
                  </a:cubicBezTo>
                  <a:cubicBezTo>
                    <a:pt x="16751" y="3032"/>
                    <a:pt x="15703" y="2653"/>
                    <a:pt x="14629" y="2463"/>
                  </a:cubicBezTo>
                  <a:cubicBezTo>
                    <a:pt x="13554" y="2274"/>
                    <a:pt x="12453" y="2274"/>
                    <a:pt x="11338" y="2842"/>
                  </a:cubicBezTo>
                  <a:cubicBezTo>
                    <a:pt x="10223" y="3411"/>
                    <a:pt x="9094" y="4547"/>
                    <a:pt x="7993" y="5874"/>
                  </a:cubicBezTo>
                  <a:cubicBezTo>
                    <a:pt x="6891" y="7200"/>
                    <a:pt x="5817" y="8716"/>
                    <a:pt x="4823" y="10611"/>
                  </a:cubicBezTo>
                  <a:cubicBezTo>
                    <a:pt x="3829" y="12505"/>
                    <a:pt x="2915" y="14779"/>
                    <a:pt x="2190" y="16295"/>
                  </a:cubicBezTo>
                  <a:cubicBezTo>
                    <a:pt x="1465" y="17811"/>
                    <a:pt x="927" y="18568"/>
                    <a:pt x="565" y="19326"/>
                  </a:cubicBezTo>
                  <a:cubicBezTo>
                    <a:pt x="202" y="20084"/>
                    <a:pt x="14" y="20842"/>
                    <a:pt x="0" y="21221"/>
                  </a:cubicBezTo>
                  <a:cubicBezTo>
                    <a:pt x="-13" y="21600"/>
                    <a:pt x="148" y="21600"/>
                    <a:pt x="820" y="21600"/>
                  </a:cubicBezTo>
                  <a:cubicBezTo>
                    <a:pt x="1491" y="21600"/>
                    <a:pt x="2674" y="21600"/>
                    <a:pt x="3802" y="20842"/>
                  </a:cubicBezTo>
                  <a:cubicBezTo>
                    <a:pt x="4930" y="20084"/>
                    <a:pt x="6005" y="18568"/>
                    <a:pt x="7066" y="17242"/>
                  </a:cubicBezTo>
                  <a:cubicBezTo>
                    <a:pt x="8127" y="15916"/>
                    <a:pt x="9175" y="14779"/>
                    <a:pt x="10263" y="14021"/>
                  </a:cubicBezTo>
                  <a:cubicBezTo>
                    <a:pt x="11351" y="13263"/>
                    <a:pt x="12480" y="12884"/>
                    <a:pt x="13272" y="12695"/>
                  </a:cubicBezTo>
                  <a:cubicBezTo>
                    <a:pt x="14065" y="12505"/>
                    <a:pt x="14521" y="12505"/>
                    <a:pt x="14830" y="12505"/>
                  </a:cubicBezTo>
                  <a:cubicBezTo>
                    <a:pt x="15139" y="12505"/>
                    <a:pt x="15300" y="12505"/>
                    <a:pt x="15300" y="12505"/>
                  </a:cubicBezTo>
                  <a:cubicBezTo>
                    <a:pt x="15300" y="12505"/>
                    <a:pt x="15139" y="12505"/>
                    <a:pt x="14535" y="13074"/>
                  </a:cubicBezTo>
                  <a:cubicBezTo>
                    <a:pt x="13930" y="13642"/>
                    <a:pt x="12883" y="14779"/>
                    <a:pt x="11808" y="15726"/>
                  </a:cubicBezTo>
                  <a:cubicBezTo>
                    <a:pt x="10733" y="16674"/>
                    <a:pt x="9632" y="17432"/>
                    <a:pt x="8503" y="18000"/>
                  </a:cubicBezTo>
                  <a:cubicBezTo>
                    <a:pt x="7375" y="18568"/>
                    <a:pt x="6220" y="18947"/>
                    <a:pt x="5159" y="19326"/>
                  </a:cubicBezTo>
                  <a:cubicBezTo>
                    <a:pt x="4097" y="19705"/>
                    <a:pt x="3130" y="20084"/>
                    <a:pt x="2512" y="20274"/>
                  </a:cubicBezTo>
                  <a:cubicBezTo>
                    <a:pt x="1894" y="20463"/>
                    <a:pt x="1626" y="20463"/>
                    <a:pt x="1411" y="20463"/>
                  </a:cubicBezTo>
                  <a:cubicBezTo>
                    <a:pt x="1196" y="20463"/>
                    <a:pt x="1035" y="20463"/>
                    <a:pt x="1088" y="19895"/>
                  </a:cubicBezTo>
                  <a:cubicBezTo>
                    <a:pt x="1142" y="19326"/>
                    <a:pt x="1411" y="18189"/>
                    <a:pt x="2015" y="16863"/>
                  </a:cubicBezTo>
                  <a:cubicBezTo>
                    <a:pt x="2620" y="15537"/>
                    <a:pt x="3560" y="14021"/>
                    <a:pt x="4527" y="12884"/>
                  </a:cubicBezTo>
                  <a:cubicBezTo>
                    <a:pt x="5494" y="11747"/>
                    <a:pt x="6488" y="10989"/>
                    <a:pt x="7523" y="10232"/>
                  </a:cubicBezTo>
                  <a:cubicBezTo>
                    <a:pt x="8557" y="9474"/>
                    <a:pt x="9632" y="8716"/>
                    <a:pt x="10827" y="8337"/>
                  </a:cubicBezTo>
                  <a:cubicBezTo>
                    <a:pt x="12023" y="7958"/>
                    <a:pt x="13339" y="7958"/>
                    <a:pt x="14347" y="8337"/>
                  </a:cubicBezTo>
                  <a:cubicBezTo>
                    <a:pt x="15354" y="8716"/>
                    <a:pt x="16053" y="9474"/>
                    <a:pt x="16751" y="10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4807549" y="4551952"/>
              <a:ext cx="64883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248" y="21600"/>
                  </a:moveTo>
                  <a:cubicBezTo>
                    <a:pt x="741" y="19467"/>
                    <a:pt x="1233" y="17333"/>
                    <a:pt x="2676" y="15467"/>
                  </a:cubicBezTo>
                  <a:cubicBezTo>
                    <a:pt x="4118" y="13600"/>
                    <a:pt x="6510" y="12000"/>
                    <a:pt x="8797" y="10667"/>
                  </a:cubicBezTo>
                  <a:cubicBezTo>
                    <a:pt x="11084" y="9333"/>
                    <a:pt x="13265" y="8267"/>
                    <a:pt x="14707" y="7867"/>
                  </a:cubicBezTo>
                  <a:cubicBezTo>
                    <a:pt x="16149" y="7467"/>
                    <a:pt x="16853" y="7733"/>
                    <a:pt x="16994" y="8133"/>
                  </a:cubicBezTo>
                  <a:cubicBezTo>
                    <a:pt x="17134" y="8533"/>
                    <a:pt x="16712" y="9067"/>
                    <a:pt x="15094" y="10000"/>
                  </a:cubicBezTo>
                  <a:cubicBezTo>
                    <a:pt x="13476" y="10933"/>
                    <a:pt x="10661" y="12267"/>
                    <a:pt x="8093" y="13200"/>
                  </a:cubicBezTo>
                  <a:cubicBezTo>
                    <a:pt x="5525" y="14133"/>
                    <a:pt x="3203" y="14667"/>
                    <a:pt x="1831" y="14933"/>
                  </a:cubicBezTo>
                  <a:cubicBezTo>
                    <a:pt x="460" y="15200"/>
                    <a:pt x="37" y="15200"/>
                    <a:pt x="2" y="14800"/>
                  </a:cubicBezTo>
                  <a:cubicBezTo>
                    <a:pt x="-33" y="14400"/>
                    <a:pt x="319" y="13600"/>
                    <a:pt x="1585" y="12000"/>
                  </a:cubicBezTo>
                  <a:cubicBezTo>
                    <a:pt x="2852" y="10400"/>
                    <a:pt x="5033" y="8000"/>
                    <a:pt x="7742" y="6000"/>
                  </a:cubicBezTo>
                  <a:cubicBezTo>
                    <a:pt x="10450" y="4000"/>
                    <a:pt x="13687" y="2400"/>
                    <a:pt x="16079" y="1467"/>
                  </a:cubicBezTo>
                  <a:cubicBezTo>
                    <a:pt x="18471" y="533"/>
                    <a:pt x="20019" y="267"/>
                    <a:pt x="215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6593028" y="5466352"/>
              <a:ext cx="63501" cy="135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40" y="0"/>
                  </a:moveTo>
                  <a:cubicBezTo>
                    <a:pt x="20160" y="1183"/>
                    <a:pt x="20880" y="2366"/>
                    <a:pt x="21240" y="3718"/>
                  </a:cubicBezTo>
                  <a:cubicBezTo>
                    <a:pt x="21600" y="5070"/>
                    <a:pt x="21600" y="6592"/>
                    <a:pt x="21600" y="8045"/>
                  </a:cubicBezTo>
                  <a:cubicBezTo>
                    <a:pt x="21600" y="9499"/>
                    <a:pt x="21600" y="10885"/>
                    <a:pt x="21600" y="12254"/>
                  </a:cubicBezTo>
                  <a:cubicBezTo>
                    <a:pt x="21600" y="13623"/>
                    <a:pt x="21600" y="14975"/>
                    <a:pt x="19440" y="16259"/>
                  </a:cubicBezTo>
                  <a:cubicBezTo>
                    <a:pt x="17280" y="17544"/>
                    <a:pt x="12960" y="18761"/>
                    <a:pt x="9360" y="19639"/>
                  </a:cubicBezTo>
                  <a:cubicBezTo>
                    <a:pt x="5760" y="20518"/>
                    <a:pt x="2880" y="210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6175556" y="6667444"/>
              <a:ext cx="4261339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71" fill="norm" stroke="1" extrusionOk="0">
                  <a:moveTo>
                    <a:pt x="313" y="2857"/>
                  </a:moveTo>
                  <a:cubicBezTo>
                    <a:pt x="131" y="1314"/>
                    <a:pt x="-51" y="-229"/>
                    <a:pt x="13" y="28"/>
                  </a:cubicBezTo>
                  <a:cubicBezTo>
                    <a:pt x="77" y="285"/>
                    <a:pt x="388" y="2342"/>
                    <a:pt x="741" y="4142"/>
                  </a:cubicBezTo>
                  <a:cubicBezTo>
                    <a:pt x="1094" y="5942"/>
                    <a:pt x="1490" y="7485"/>
                    <a:pt x="1908" y="8514"/>
                  </a:cubicBezTo>
                  <a:cubicBezTo>
                    <a:pt x="2325" y="9542"/>
                    <a:pt x="2764" y="10057"/>
                    <a:pt x="3208" y="10314"/>
                  </a:cubicBezTo>
                  <a:cubicBezTo>
                    <a:pt x="3652" y="10571"/>
                    <a:pt x="4102" y="10571"/>
                    <a:pt x="4498" y="10571"/>
                  </a:cubicBezTo>
                  <a:cubicBezTo>
                    <a:pt x="4894" y="10571"/>
                    <a:pt x="5237" y="10571"/>
                    <a:pt x="5606" y="10571"/>
                  </a:cubicBezTo>
                  <a:cubicBezTo>
                    <a:pt x="5975" y="10571"/>
                    <a:pt x="6371" y="10571"/>
                    <a:pt x="6778" y="10314"/>
                  </a:cubicBezTo>
                  <a:cubicBezTo>
                    <a:pt x="7185" y="10057"/>
                    <a:pt x="7602" y="9542"/>
                    <a:pt x="8025" y="9285"/>
                  </a:cubicBezTo>
                  <a:cubicBezTo>
                    <a:pt x="8448" y="9028"/>
                    <a:pt x="8876" y="9028"/>
                    <a:pt x="9309" y="9028"/>
                  </a:cubicBezTo>
                  <a:cubicBezTo>
                    <a:pt x="9743" y="9028"/>
                    <a:pt x="10182" y="9028"/>
                    <a:pt x="10615" y="9028"/>
                  </a:cubicBezTo>
                  <a:cubicBezTo>
                    <a:pt x="11049" y="9028"/>
                    <a:pt x="11477" y="9028"/>
                    <a:pt x="11894" y="9285"/>
                  </a:cubicBezTo>
                  <a:cubicBezTo>
                    <a:pt x="12312" y="9542"/>
                    <a:pt x="12718" y="10057"/>
                    <a:pt x="13136" y="10571"/>
                  </a:cubicBezTo>
                  <a:cubicBezTo>
                    <a:pt x="13553" y="11085"/>
                    <a:pt x="13982" y="11600"/>
                    <a:pt x="14388" y="12371"/>
                  </a:cubicBezTo>
                  <a:cubicBezTo>
                    <a:pt x="14795" y="13142"/>
                    <a:pt x="15180" y="14171"/>
                    <a:pt x="15544" y="14942"/>
                  </a:cubicBezTo>
                  <a:cubicBezTo>
                    <a:pt x="15908" y="15714"/>
                    <a:pt x="16251" y="16228"/>
                    <a:pt x="16588" y="16742"/>
                  </a:cubicBezTo>
                  <a:cubicBezTo>
                    <a:pt x="16925" y="17257"/>
                    <a:pt x="17257" y="17771"/>
                    <a:pt x="17637" y="18542"/>
                  </a:cubicBezTo>
                  <a:cubicBezTo>
                    <a:pt x="18017" y="19314"/>
                    <a:pt x="18445" y="20342"/>
                    <a:pt x="18878" y="20857"/>
                  </a:cubicBezTo>
                  <a:cubicBezTo>
                    <a:pt x="19312" y="21371"/>
                    <a:pt x="19751" y="21371"/>
                    <a:pt x="20179" y="21371"/>
                  </a:cubicBezTo>
                  <a:cubicBezTo>
                    <a:pt x="20607" y="21371"/>
                    <a:pt x="21025" y="21371"/>
                    <a:pt x="21260" y="21371"/>
                  </a:cubicBezTo>
                  <a:cubicBezTo>
                    <a:pt x="21495" y="21371"/>
                    <a:pt x="21549" y="21371"/>
                    <a:pt x="21549" y="21114"/>
                  </a:cubicBezTo>
                  <a:cubicBezTo>
                    <a:pt x="21549" y="20857"/>
                    <a:pt x="21495" y="20342"/>
                    <a:pt x="21442" y="19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6529528" y="6917591"/>
              <a:ext cx="1231901" cy="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21178"/>
                  </a:moveTo>
                  <a:cubicBezTo>
                    <a:pt x="1262" y="20503"/>
                    <a:pt x="2524" y="19828"/>
                    <a:pt x="3786" y="18816"/>
                  </a:cubicBezTo>
                  <a:cubicBezTo>
                    <a:pt x="5047" y="17803"/>
                    <a:pt x="6309" y="16453"/>
                    <a:pt x="7608" y="15441"/>
                  </a:cubicBezTo>
                  <a:cubicBezTo>
                    <a:pt x="8907" y="14428"/>
                    <a:pt x="10243" y="13753"/>
                    <a:pt x="11579" y="13078"/>
                  </a:cubicBezTo>
                  <a:cubicBezTo>
                    <a:pt x="12915" y="12403"/>
                    <a:pt x="14252" y="11728"/>
                    <a:pt x="15216" y="11391"/>
                  </a:cubicBezTo>
                  <a:cubicBezTo>
                    <a:pt x="16181" y="11053"/>
                    <a:pt x="16775" y="11053"/>
                    <a:pt x="17184" y="11053"/>
                  </a:cubicBezTo>
                  <a:cubicBezTo>
                    <a:pt x="17592" y="11053"/>
                    <a:pt x="17814" y="11053"/>
                    <a:pt x="17814" y="11391"/>
                  </a:cubicBezTo>
                  <a:cubicBezTo>
                    <a:pt x="17814" y="11728"/>
                    <a:pt x="17592" y="12403"/>
                    <a:pt x="16775" y="12741"/>
                  </a:cubicBezTo>
                  <a:cubicBezTo>
                    <a:pt x="15959" y="13078"/>
                    <a:pt x="14548" y="13078"/>
                    <a:pt x="13120" y="13078"/>
                  </a:cubicBezTo>
                  <a:cubicBezTo>
                    <a:pt x="11691" y="13078"/>
                    <a:pt x="10243" y="13078"/>
                    <a:pt x="8833" y="13078"/>
                  </a:cubicBezTo>
                  <a:cubicBezTo>
                    <a:pt x="7423" y="13078"/>
                    <a:pt x="6049" y="13078"/>
                    <a:pt x="4862" y="13416"/>
                  </a:cubicBezTo>
                  <a:cubicBezTo>
                    <a:pt x="3674" y="13753"/>
                    <a:pt x="2672" y="14428"/>
                    <a:pt x="2078" y="14766"/>
                  </a:cubicBezTo>
                  <a:cubicBezTo>
                    <a:pt x="1485" y="15103"/>
                    <a:pt x="1299" y="15103"/>
                    <a:pt x="1336" y="15778"/>
                  </a:cubicBezTo>
                  <a:cubicBezTo>
                    <a:pt x="1373" y="16453"/>
                    <a:pt x="1633" y="17803"/>
                    <a:pt x="2412" y="17466"/>
                  </a:cubicBezTo>
                  <a:cubicBezTo>
                    <a:pt x="3192" y="17128"/>
                    <a:pt x="4491" y="15103"/>
                    <a:pt x="5827" y="12741"/>
                  </a:cubicBezTo>
                  <a:cubicBezTo>
                    <a:pt x="7163" y="10378"/>
                    <a:pt x="8536" y="7678"/>
                    <a:pt x="9928" y="5316"/>
                  </a:cubicBezTo>
                  <a:cubicBezTo>
                    <a:pt x="11320" y="2953"/>
                    <a:pt x="12730" y="928"/>
                    <a:pt x="14233" y="253"/>
                  </a:cubicBezTo>
                  <a:cubicBezTo>
                    <a:pt x="15736" y="-422"/>
                    <a:pt x="17332" y="253"/>
                    <a:pt x="18575" y="2278"/>
                  </a:cubicBezTo>
                  <a:cubicBezTo>
                    <a:pt x="19819" y="4303"/>
                    <a:pt x="20709" y="7678"/>
                    <a:pt x="21600" y="11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6491177" y="6647815"/>
              <a:ext cx="1316818" cy="6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76" fill="norm" stroke="1" extrusionOk="0">
                  <a:moveTo>
                    <a:pt x="524" y="10676"/>
                  </a:moveTo>
                  <a:cubicBezTo>
                    <a:pt x="281" y="9236"/>
                    <a:pt x="38" y="7796"/>
                    <a:pt x="4" y="7076"/>
                  </a:cubicBezTo>
                  <a:cubicBezTo>
                    <a:pt x="-31" y="6356"/>
                    <a:pt x="142" y="6356"/>
                    <a:pt x="974" y="6356"/>
                  </a:cubicBezTo>
                  <a:cubicBezTo>
                    <a:pt x="1807" y="6356"/>
                    <a:pt x="3297" y="6356"/>
                    <a:pt x="4702" y="6356"/>
                  </a:cubicBezTo>
                  <a:cubicBezTo>
                    <a:pt x="6106" y="6356"/>
                    <a:pt x="7423" y="6356"/>
                    <a:pt x="8585" y="7076"/>
                  </a:cubicBezTo>
                  <a:cubicBezTo>
                    <a:pt x="9746" y="7796"/>
                    <a:pt x="10752" y="9236"/>
                    <a:pt x="11792" y="10676"/>
                  </a:cubicBezTo>
                  <a:cubicBezTo>
                    <a:pt x="12832" y="12116"/>
                    <a:pt x="13907" y="13556"/>
                    <a:pt x="14531" y="14636"/>
                  </a:cubicBezTo>
                  <a:cubicBezTo>
                    <a:pt x="15155" y="15716"/>
                    <a:pt x="15328" y="16436"/>
                    <a:pt x="15311" y="16076"/>
                  </a:cubicBezTo>
                  <a:cubicBezTo>
                    <a:pt x="15294" y="15716"/>
                    <a:pt x="15086" y="14276"/>
                    <a:pt x="14565" y="12836"/>
                  </a:cubicBezTo>
                  <a:cubicBezTo>
                    <a:pt x="14045" y="11396"/>
                    <a:pt x="13213" y="9956"/>
                    <a:pt x="12225" y="8516"/>
                  </a:cubicBezTo>
                  <a:cubicBezTo>
                    <a:pt x="11237" y="7076"/>
                    <a:pt x="10093" y="5636"/>
                    <a:pt x="8914" y="4556"/>
                  </a:cubicBezTo>
                  <a:cubicBezTo>
                    <a:pt x="7735" y="3476"/>
                    <a:pt x="6522" y="2756"/>
                    <a:pt x="5274" y="3116"/>
                  </a:cubicBezTo>
                  <a:cubicBezTo>
                    <a:pt x="4026" y="3476"/>
                    <a:pt x="2743" y="4916"/>
                    <a:pt x="2327" y="5996"/>
                  </a:cubicBezTo>
                  <a:cubicBezTo>
                    <a:pt x="1911" y="7076"/>
                    <a:pt x="2361" y="7796"/>
                    <a:pt x="3245" y="7436"/>
                  </a:cubicBezTo>
                  <a:cubicBezTo>
                    <a:pt x="4130" y="7076"/>
                    <a:pt x="5447" y="5636"/>
                    <a:pt x="6695" y="4196"/>
                  </a:cubicBezTo>
                  <a:cubicBezTo>
                    <a:pt x="7943" y="2756"/>
                    <a:pt x="9122" y="1316"/>
                    <a:pt x="10422" y="596"/>
                  </a:cubicBezTo>
                  <a:cubicBezTo>
                    <a:pt x="11722" y="-124"/>
                    <a:pt x="13144" y="-124"/>
                    <a:pt x="14531" y="236"/>
                  </a:cubicBezTo>
                  <a:cubicBezTo>
                    <a:pt x="15918" y="596"/>
                    <a:pt x="17270" y="1316"/>
                    <a:pt x="18379" y="2396"/>
                  </a:cubicBezTo>
                  <a:cubicBezTo>
                    <a:pt x="19489" y="3476"/>
                    <a:pt x="20356" y="4916"/>
                    <a:pt x="20876" y="6356"/>
                  </a:cubicBezTo>
                  <a:cubicBezTo>
                    <a:pt x="21396" y="7796"/>
                    <a:pt x="21569" y="9236"/>
                    <a:pt x="21569" y="9956"/>
                  </a:cubicBezTo>
                  <a:cubicBezTo>
                    <a:pt x="21569" y="10676"/>
                    <a:pt x="21396" y="10676"/>
                    <a:pt x="20598" y="10316"/>
                  </a:cubicBezTo>
                  <a:cubicBezTo>
                    <a:pt x="19801" y="9956"/>
                    <a:pt x="18379" y="9236"/>
                    <a:pt x="17044" y="8156"/>
                  </a:cubicBezTo>
                  <a:cubicBezTo>
                    <a:pt x="15710" y="7076"/>
                    <a:pt x="14461" y="5636"/>
                    <a:pt x="13179" y="4196"/>
                  </a:cubicBezTo>
                  <a:cubicBezTo>
                    <a:pt x="11896" y="2756"/>
                    <a:pt x="10578" y="1316"/>
                    <a:pt x="9261" y="596"/>
                  </a:cubicBezTo>
                  <a:cubicBezTo>
                    <a:pt x="7943" y="-124"/>
                    <a:pt x="6626" y="-124"/>
                    <a:pt x="5880" y="236"/>
                  </a:cubicBezTo>
                  <a:cubicBezTo>
                    <a:pt x="5135" y="596"/>
                    <a:pt x="4962" y="1316"/>
                    <a:pt x="4996" y="2036"/>
                  </a:cubicBezTo>
                  <a:cubicBezTo>
                    <a:pt x="5031" y="2756"/>
                    <a:pt x="5274" y="3476"/>
                    <a:pt x="6088" y="4196"/>
                  </a:cubicBezTo>
                  <a:cubicBezTo>
                    <a:pt x="6903" y="4916"/>
                    <a:pt x="8290" y="5636"/>
                    <a:pt x="9694" y="5996"/>
                  </a:cubicBezTo>
                  <a:cubicBezTo>
                    <a:pt x="11098" y="6356"/>
                    <a:pt x="12520" y="6356"/>
                    <a:pt x="13872" y="7076"/>
                  </a:cubicBezTo>
                  <a:cubicBezTo>
                    <a:pt x="15224" y="7796"/>
                    <a:pt x="16507" y="9236"/>
                    <a:pt x="17235" y="10316"/>
                  </a:cubicBezTo>
                  <a:cubicBezTo>
                    <a:pt x="17963" y="11396"/>
                    <a:pt x="18137" y="12116"/>
                    <a:pt x="18137" y="13196"/>
                  </a:cubicBezTo>
                  <a:cubicBezTo>
                    <a:pt x="18137" y="14276"/>
                    <a:pt x="17963" y="15716"/>
                    <a:pt x="17356" y="17156"/>
                  </a:cubicBezTo>
                  <a:cubicBezTo>
                    <a:pt x="16750" y="18596"/>
                    <a:pt x="15710" y="20036"/>
                    <a:pt x="15086" y="20756"/>
                  </a:cubicBezTo>
                  <a:cubicBezTo>
                    <a:pt x="14461" y="21476"/>
                    <a:pt x="14253" y="21476"/>
                    <a:pt x="14063" y="21116"/>
                  </a:cubicBezTo>
                  <a:cubicBezTo>
                    <a:pt x="13872" y="20756"/>
                    <a:pt x="13699" y="20036"/>
                    <a:pt x="13699" y="18956"/>
                  </a:cubicBezTo>
                  <a:cubicBezTo>
                    <a:pt x="13699" y="17876"/>
                    <a:pt x="13872" y="16436"/>
                    <a:pt x="14548" y="14996"/>
                  </a:cubicBezTo>
                  <a:cubicBezTo>
                    <a:pt x="15224" y="13556"/>
                    <a:pt x="16403" y="12116"/>
                    <a:pt x="17270" y="13196"/>
                  </a:cubicBezTo>
                  <a:cubicBezTo>
                    <a:pt x="18137" y="14276"/>
                    <a:pt x="18691" y="17876"/>
                    <a:pt x="19246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748728" y="5574302"/>
              <a:ext cx="2338995" cy="104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90" fill="norm" stroke="1" extrusionOk="0">
                  <a:moveTo>
                    <a:pt x="0" y="0"/>
                  </a:moveTo>
                  <a:cubicBezTo>
                    <a:pt x="98" y="746"/>
                    <a:pt x="195" y="1493"/>
                    <a:pt x="322" y="2283"/>
                  </a:cubicBezTo>
                  <a:cubicBezTo>
                    <a:pt x="449" y="3073"/>
                    <a:pt x="605" y="3907"/>
                    <a:pt x="820" y="4895"/>
                  </a:cubicBezTo>
                  <a:cubicBezTo>
                    <a:pt x="1034" y="5883"/>
                    <a:pt x="1307" y="7024"/>
                    <a:pt x="1590" y="7968"/>
                  </a:cubicBezTo>
                  <a:cubicBezTo>
                    <a:pt x="1873" y="8912"/>
                    <a:pt x="2166" y="9659"/>
                    <a:pt x="2517" y="10361"/>
                  </a:cubicBezTo>
                  <a:cubicBezTo>
                    <a:pt x="2868" y="11063"/>
                    <a:pt x="3278" y="11722"/>
                    <a:pt x="3766" y="12315"/>
                  </a:cubicBezTo>
                  <a:cubicBezTo>
                    <a:pt x="4254" y="12907"/>
                    <a:pt x="4820" y="13434"/>
                    <a:pt x="5444" y="13917"/>
                  </a:cubicBezTo>
                  <a:cubicBezTo>
                    <a:pt x="6068" y="14400"/>
                    <a:pt x="6751" y="14839"/>
                    <a:pt x="7337" y="15212"/>
                  </a:cubicBezTo>
                  <a:cubicBezTo>
                    <a:pt x="7922" y="15585"/>
                    <a:pt x="8410" y="15893"/>
                    <a:pt x="8907" y="16200"/>
                  </a:cubicBezTo>
                  <a:cubicBezTo>
                    <a:pt x="9405" y="16507"/>
                    <a:pt x="9912" y="16815"/>
                    <a:pt x="10380" y="17078"/>
                  </a:cubicBezTo>
                  <a:cubicBezTo>
                    <a:pt x="10849" y="17341"/>
                    <a:pt x="11278" y="17561"/>
                    <a:pt x="11824" y="17824"/>
                  </a:cubicBezTo>
                  <a:cubicBezTo>
                    <a:pt x="12371" y="18088"/>
                    <a:pt x="13034" y="18395"/>
                    <a:pt x="13668" y="18680"/>
                  </a:cubicBezTo>
                  <a:cubicBezTo>
                    <a:pt x="14302" y="18966"/>
                    <a:pt x="14907" y="19229"/>
                    <a:pt x="15541" y="19471"/>
                  </a:cubicBezTo>
                  <a:cubicBezTo>
                    <a:pt x="16176" y="19712"/>
                    <a:pt x="16839" y="19932"/>
                    <a:pt x="17493" y="20173"/>
                  </a:cubicBezTo>
                  <a:cubicBezTo>
                    <a:pt x="18146" y="20415"/>
                    <a:pt x="18790" y="20678"/>
                    <a:pt x="19434" y="20920"/>
                  </a:cubicBezTo>
                  <a:cubicBezTo>
                    <a:pt x="20078" y="21161"/>
                    <a:pt x="20722" y="21380"/>
                    <a:pt x="21102" y="21490"/>
                  </a:cubicBezTo>
                  <a:cubicBezTo>
                    <a:pt x="21483" y="21600"/>
                    <a:pt x="21600" y="21600"/>
                    <a:pt x="21551" y="21578"/>
                  </a:cubicBezTo>
                  <a:cubicBezTo>
                    <a:pt x="21502" y="21556"/>
                    <a:pt x="21288" y="21512"/>
                    <a:pt x="21073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7704278" y="5644152"/>
              <a:ext cx="152401" cy="116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30"/>
                    <a:pt x="3600" y="861"/>
                    <a:pt x="4800" y="1722"/>
                  </a:cubicBezTo>
                  <a:cubicBezTo>
                    <a:pt x="6000" y="2583"/>
                    <a:pt x="6600" y="3874"/>
                    <a:pt x="6600" y="5263"/>
                  </a:cubicBezTo>
                  <a:cubicBezTo>
                    <a:pt x="6600" y="6652"/>
                    <a:pt x="6000" y="8139"/>
                    <a:pt x="5400" y="9509"/>
                  </a:cubicBezTo>
                  <a:cubicBezTo>
                    <a:pt x="4800" y="10878"/>
                    <a:pt x="4200" y="12130"/>
                    <a:pt x="4200" y="13520"/>
                  </a:cubicBezTo>
                  <a:cubicBezTo>
                    <a:pt x="4200" y="14909"/>
                    <a:pt x="4800" y="16435"/>
                    <a:pt x="7800" y="17804"/>
                  </a:cubicBezTo>
                  <a:cubicBezTo>
                    <a:pt x="10800" y="19174"/>
                    <a:pt x="16200" y="2038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9501328" y="5714002"/>
              <a:ext cx="685801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3" y="0"/>
                    <a:pt x="667" y="0"/>
                    <a:pt x="1233" y="391"/>
                  </a:cubicBezTo>
                  <a:cubicBezTo>
                    <a:pt x="1800" y="783"/>
                    <a:pt x="2600" y="1565"/>
                    <a:pt x="4033" y="2857"/>
                  </a:cubicBezTo>
                  <a:cubicBezTo>
                    <a:pt x="5467" y="4148"/>
                    <a:pt x="7533" y="5948"/>
                    <a:pt x="9533" y="7865"/>
                  </a:cubicBezTo>
                  <a:cubicBezTo>
                    <a:pt x="11533" y="9783"/>
                    <a:pt x="13467" y="11817"/>
                    <a:pt x="15167" y="13578"/>
                  </a:cubicBezTo>
                  <a:cubicBezTo>
                    <a:pt x="16867" y="15339"/>
                    <a:pt x="18333" y="16826"/>
                    <a:pt x="19367" y="18117"/>
                  </a:cubicBezTo>
                  <a:cubicBezTo>
                    <a:pt x="20400" y="19409"/>
                    <a:pt x="21000" y="205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9463228" y="5860052"/>
              <a:ext cx="7112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29" y="2291"/>
                    <a:pt x="18257" y="4582"/>
                    <a:pt x="16361" y="6818"/>
                  </a:cubicBezTo>
                  <a:cubicBezTo>
                    <a:pt x="14464" y="9055"/>
                    <a:pt x="12343" y="11236"/>
                    <a:pt x="10093" y="13255"/>
                  </a:cubicBezTo>
                  <a:cubicBezTo>
                    <a:pt x="7843" y="15273"/>
                    <a:pt x="5464" y="17127"/>
                    <a:pt x="3761" y="18491"/>
                  </a:cubicBezTo>
                  <a:cubicBezTo>
                    <a:pt x="2057" y="19855"/>
                    <a:pt x="1029" y="2072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1246328" y="2145302"/>
              <a:ext cx="1651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9" y="20195"/>
                    <a:pt x="1938" y="18790"/>
                    <a:pt x="2894" y="17385"/>
                  </a:cubicBezTo>
                  <a:cubicBezTo>
                    <a:pt x="3849" y="15980"/>
                    <a:pt x="4791" y="14576"/>
                    <a:pt x="5718" y="13171"/>
                  </a:cubicBezTo>
                  <a:cubicBezTo>
                    <a:pt x="6646" y="11766"/>
                    <a:pt x="7560" y="10361"/>
                    <a:pt x="8529" y="9132"/>
                  </a:cubicBezTo>
                  <a:cubicBezTo>
                    <a:pt x="9498" y="7902"/>
                    <a:pt x="10523" y="6849"/>
                    <a:pt x="11492" y="5971"/>
                  </a:cubicBezTo>
                  <a:cubicBezTo>
                    <a:pt x="12462" y="5093"/>
                    <a:pt x="13375" y="4390"/>
                    <a:pt x="14345" y="3863"/>
                  </a:cubicBezTo>
                  <a:cubicBezTo>
                    <a:pt x="15314" y="3337"/>
                    <a:pt x="16338" y="2985"/>
                    <a:pt x="17308" y="2546"/>
                  </a:cubicBezTo>
                  <a:cubicBezTo>
                    <a:pt x="18277" y="2107"/>
                    <a:pt x="19191" y="1580"/>
                    <a:pt x="19897" y="1141"/>
                  </a:cubicBezTo>
                  <a:cubicBezTo>
                    <a:pt x="20603" y="702"/>
                    <a:pt x="21102" y="35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1449270" y="2145302"/>
              <a:ext cx="1276609" cy="23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82" fill="norm" stroke="1" extrusionOk="0">
                  <a:moveTo>
                    <a:pt x="3438" y="18924"/>
                  </a:moveTo>
                  <a:cubicBezTo>
                    <a:pt x="2401" y="19688"/>
                    <a:pt x="1364" y="20453"/>
                    <a:pt x="756" y="20931"/>
                  </a:cubicBezTo>
                  <a:cubicBezTo>
                    <a:pt x="148" y="21409"/>
                    <a:pt x="-31" y="21600"/>
                    <a:pt x="5" y="21409"/>
                  </a:cubicBezTo>
                  <a:cubicBezTo>
                    <a:pt x="41" y="21218"/>
                    <a:pt x="291" y="20644"/>
                    <a:pt x="1095" y="19497"/>
                  </a:cubicBezTo>
                  <a:cubicBezTo>
                    <a:pt x="1900" y="18350"/>
                    <a:pt x="3259" y="16630"/>
                    <a:pt x="4672" y="15005"/>
                  </a:cubicBezTo>
                  <a:cubicBezTo>
                    <a:pt x="6084" y="13381"/>
                    <a:pt x="7550" y="11851"/>
                    <a:pt x="8909" y="10513"/>
                  </a:cubicBezTo>
                  <a:cubicBezTo>
                    <a:pt x="10268" y="9175"/>
                    <a:pt x="11520" y="8028"/>
                    <a:pt x="13022" y="6881"/>
                  </a:cubicBezTo>
                  <a:cubicBezTo>
                    <a:pt x="14524" y="5735"/>
                    <a:pt x="16276" y="4588"/>
                    <a:pt x="17743" y="3441"/>
                  </a:cubicBezTo>
                  <a:cubicBezTo>
                    <a:pt x="19209" y="2294"/>
                    <a:pt x="20389" y="1147"/>
                    <a:pt x="215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6358611" y="1980843"/>
              <a:ext cx="477834" cy="5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58" fill="norm" stroke="1" extrusionOk="0">
                  <a:moveTo>
                    <a:pt x="1689" y="21358"/>
                  </a:moveTo>
                  <a:cubicBezTo>
                    <a:pt x="928" y="21358"/>
                    <a:pt x="166" y="21358"/>
                    <a:pt x="24" y="20558"/>
                  </a:cubicBezTo>
                  <a:cubicBezTo>
                    <a:pt x="-119" y="19758"/>
                    <a:pt x="357" y="18158"/>
                    <a:pt x="2260" y="15358"/>
                  </a:cubicBezTo>
                  <a:cubicBezTo>
                    <a:pt x="4163" y="12558"/>
                    <a:pt x="7493" y="8558"/>
                    <a:pt x="10776" y="5758"/>
                  </a:cubicBezTo>
                  <a:cubicBezTo>
                    <a:pt x="14059" y="2958"/>
                    <a:pt x="17294" y="1358"/>
                    <a:pt x="19150" y="558"/>
                  </a:cubicBezTo>
                  <a:cubicBezTo>
                    <a:pt x="21005" y="-242"/>
                    <a:pt x="21481" y="-242"/>
                    <a:pt x="21481" y="958"/>
                  </a:cubicBezTo>
                  <a:cubicBezTo>
                    <a:pt x="21481" y="2158"/>
                    <a:pt x="21005" y="4558"/>
                    <a:pt x="20054" y="6958"/>
                  </a:cubicBezTo>
                  <a:cubicBezTo>
                    <a:pt x="19102" y="9358"/>
                    <a:pt x="17675" y="11758"/>
                    <a:pt x="16248" y="14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6421578" y="2012315"/>
              <a:ext cx="546101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5526" y="21188"/>
                  </a:moveTo>
                  <a:cubicBezTo>
                    <a:pt x="4019" y="21188"/>
                    <a:pt x="2512" y="21188"/>
                    <a:pt x="1507" y="21188"/>
                  </a:cubicBezTo>
                  <a:cubicBezTo>
                    <a:pt x="502" y="21188"/>
                    <a:pt x="0" y="21188"/>
                    <a:pt x="0" y="19988"/>
                  </a:cubicBezTo>
                  <a:cubicBezTo>
                    <a:pt x="0" y="18788"/>
                    <a:pt x="502" y="16388"/>
                    <a:pt x="2302" y="12788"/>
                  </a:cubicBezTo>
                  <a:cubicBezTo>
                    <a:pt x="4102" y="9188"/>
                    <a:pt x="7200" y="4388"/>
                    <a:pt x="10423" y="1988"/>
                  </a:cubicBezTo>
                  <a:cubicBezTo>
                    <a:pt x="13647" y="-412"/>
                    <a:pt x="16995" y="-412"/>
                    <a:pt x="18879" y="788"/>
                  </a:cubicBezTo>
                  <a:cubicBezTo>
                    <a:pt x="20763" y="1988"/>
                    <a:pt x="21181" y="4388"/>
                    <a:pt x="21600" y="6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7215328" y="2023429"/>
              <a:ext cx="311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584" y="11040"/>
                    <a:pt x="11167" y="1783"/>
                    <a:pt x="14767" y="240"/>
                  </a:cubicBezTo>
                  <a:cubicBezTo>
                    <a:pt x="18367" y="-1303"/>
                    <a:pt x="19984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7399478" y="2033118"/>
              <a:ext cx="1905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0800"/>
                    <a:pt x="5280" y="0"/>
                    <a:pt x="8880" y="0"/>
                  </a:cubicBezTo>
                  <a:cubicBezTo>
                    <a:pt x="12480" y="0"/>
                    <a:pt x="1704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4618178" y="3186702"/>
              <a:ext cx="654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8" y="17365"/>
                    <a:pt x="3216" y="13129"/>
                    <a:pt x="5103" y="9953"/>
                  </a:cubicBezTo>
                  <a:cubicBezTo>
                    <a:pt x="6990" y="6776"/>
                    <a:pt x="9157" y="4659"/>
                    <a:pt x="11464" y="3176"/>
                  </a:cubicBezTo>
                  <a:cubicBezTo>
                    <a:pt x="13771" y="1694"/>
                    <a:pt x="16217" y="847"/>
                    <a:pt x="17930" y="424"/>
                  </a:cubicBezTo>
                  <a:cubicBezTo>
                    <a:pt x="19643" y="0"/>
                    <a:pt x="2062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4738828" y="3186702"/>
              <a:ext cx="425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6" y="16800"/>
                    <a:pt x="7952" y="12000"/>
                    <a:pt x="11552" y="8400"/>
                  </a:cubicBezTo>
                  <a:cubicBezTo>
                    <a:pt x="15152" y="4800"/>
                    <a:pt x="18376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5900878" y="3158355"/>
              <a:ext cx="781051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527" y="16333"/>
                    <a:pt x="1054" y="11638"/>
                    <a:pt x="2429" y="7881"/>
                  </a:cubicBezTo>
                  <a:cubicBezTo>
                    <a:pt x="3805" y="4125"/>
                    <a:pt x="6029" y="1307"/>
                    <a:pt x="8283" y="368"/>
                  </a:cubicBezTo>
                  <a:cubicBezTo>
                    <a:pt x="10537" y="-571"/>
                    <a:pt x="12820" y="368"/>
                    <a:pt x="15044" y="2246"/>
                  </a:cubicBezTo>
                  <a:cubicBezTo>
                    <a:pt x="17268" y="4125"/>
                    <a:pt x="19434" y="6942"/>
                    <a:pt x="21600" y="9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7158178" y="3206478"/>
              <a:ext cx="793751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182"/>
                  </a:moveTo>
                  <a:cubicBezTo>
                    <a:pt x="2131" y="6582"/>
                    <a:pt x="4262" y="2982"/>
                    <a:pt x="6797" y="1182"/>
                  </a:cubicBezTo>
                  <a:cubicBezTo>
                    <a:pt x="9331" y="-618"/>
                    <a:pt x="12269" y="-618"/>
                    <a:pt x="14803" y="2982"/>
                  </a:cubicBezTo>
                  <a:cubicBezTo>
                    <a:pt x="17338" y="6582"/>
                    <a:pt x="19469" y="13782"/>
                    <a:pt x="21600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6415228" y="1971302"/>
              <a:ext cx="318527" cy="7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23" fill="norm" stroke="1" extrusionOk="0">
                  <a:moveTo>
                    <a:pt x="0" y="18723"/>
                  </a:moveTo>
                  <a:cubicBezTo>
                    <a:pt x="4121" y="13923"/>
                    <a:pt x="8242" y="9123"/>
                    <a:pt x="11084" y="6423"/>
                  </a:cubicBezTo>
                  <a:cubicBezTo>
                    <a:pt x="13926" y="3723"/>
                    <a:pt x="15489" y="3123"/>
                    <a:pt x="16839" y="2823"/>
                  </a:cubicBezTo>
                  <a:cubicBezTo>
                    <a:pt x="18189" y="2523"/>
                    <a:pt x="19326" y="2523"/>
                    <a:pt x="19468" y="3423"/>
                  </a:cubicBezTo>
                  <a:cubicBezTo>
                    <a:pt x="19611" y="4323"/>
                    <a:pt x="18758" y="6123"/>
                    <a:pt x="16626" y="7923"/>
                  </a:cubicBezTo>
                  <a:cubicBezTo>
                    <a:pt x="14495" y="9723"/>
                    <a:pt x="11084" y="11523"/>
                    <a:pt x="9024" y="12423"/>
                  </a:cubicBezTo>
                  <a:cubicBezTo>
                    <a:pt x="6963" y="13323"/>
                    <a:pt x="6253" y="13323"/>
                    <a:pt x="6182" y="12423"/>
                  </a:cubicBezTo>
                  <a:cubicBezTo>
                    <a:pt x="6111" y="11523"/>
                    <a:pt x="6679" y="9723"/>
                    <a:pt x="8882" y="7623"/>
                  </a:cubicBezTo>
                  <a:cubicBezTo>
                    <a:pt x="11084" y="5523"/>
                    <a:pt x="14921" y="3123"/>
                    <a:pt x="17408" y="1623"/>
                  </a:cubicBezTo>
                  <a:cubicBezTo>
                    <a:pt x="19895" y="123"/>
                    <a:pt x="21032" y="-477"/>
                    <a:pt x="21316" y="423"/>
                  </a:cubicBezTo>
                  <a:cubicBezTo>
                    <a:pt x="21600" y="1323"/>
                    <a:pt x="21032" y="3723"/>
                    <a:pt x="19113" y="7023"/>
                  </a:cubicBezTo>
                  <a:cubicBezTo>
                    <a:pt x="17195" y="10323"/>
                    <a:pt x="13926" y="14523"/>
                    <a:pt x="11582" y="17223"/>
                  </a:cubicBezTo>
                  <a:cubicBezTo>
                    <a:pt x="9237" y="19923"/>
                    <a:pt x="7816" y="21123"/>
                    <a:pt x="7461" y="21123"/>
                  </a:cubicBezTo>
                  <a:cubicBezTo>
                    <a:pt x="7105" y="21123"/>
                    <a:pt x="7816" y="19923"/>
                    <a:pt x="9521" y="18123"/>
                  </a:cubicBezTo>
                  <a:cubicBezTo>
                    <a:pt x="11226" y="16323"/>
                    <a:pt x="13926" y="13923"/>
                    <a:pt x="15561" y="13323"/>
                  </a:cubicBezTo>
                  <a:cubicBezTo>
                    <a:pt x="17195" y="12723"/>
                    <a:pt x="17763" y="13923"/>
                    <a:pt x="18332" y="151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7253428" y="1980627"/>
              <a:ext cx="350381" cy="56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97" fill="norm" stroke="1" extrusionOk="0">
                  <a:moveTo>
                    <a:pt x="0" y="14239"/>
                  </a:moveTo>
                  <a:cubicBezTo>
                    <a:pt x="4294" y="11839"/>
                    <a:pt x="8588" y="9439"/>
                    <a:pt x="11971" y="7439"/>
                  </a:cubicBezTo>
                  <a:cubicBezTo>
                    <a:pt x="15354" y="5439"/>
                    <a:pt x="17827" y="3839"/>
                    <a:pt x="19388" y="2639"/>
                  </a:cubicBezTo>
                  <a:cubicBezTo>
                    <a:pt x="20949" y="1439"/>
                    <a:pt x="21600" y="639"/>
                    <a:pt x="21535" y="239"/>
                  </a:cubicBezTo>
                  <a:cubicBezTo>
                    <a:pt x="21470" y="-161"/>
                    <a:pt x="20689" y="-161"/>
                    <a:pt x="18802" y="1039"/>
                  </a:cubicBezTo>
                  <a:cubicBezTo>
                    <a:pt x="16916" y="2239"/>
                    <a:pt x="13923" y="4639"/>
                    <a:pt x="11841" y="5839"/>
                  </a:cubicBezTo>
                  <a:cubicBezTo>
                    <a:pt x="9759" y="7039"/>
                    <a:pt x="8588" y="7039"/>
                    <a:pt x="8393" y="7039"/>
                  </a:cubicBezTo>
                  <a:cubicBezTo>
                    <a:pt x="8198" y="7039"/>
                    <a:pt x="8978" y="7039"/>
                    <a:pt x="10800" y="6639"/>
                  </a:cubicBezTo>
                  <a:cubicBezTo>
                    <a:pt x="12622" y="6239"/>
                    <a:pt x="15484" y="5439"/>
                    <a:pt x="17241" y="5039"/>
                  </a:cubicBezTo>
                  <a:cubicBezTo>
                    <a:pt x="18998" y="4639"/>
                    <a:pt x="19648" y="4639"/>
                    <a:pt x="19648" y="6239"/>
                  </a:cubicBezTo>
                  <a:cubicBezTo>
                    <a:pt x="19648" y="7839"/>
                    <a:pt x="18998" y="11039"/>
                    <a:pt x="16981" y="13839"/>
                  </a:cubicBezTo>
                  <a:cubicBezTo>
                    <a:pt x="14964" y="16639"/>
                    <a:pt x="11581" y="19039"/>
                    <a:pt x="9499" y="20239"/>
                  </a:cubicBezTo>
                  <a:cubicBezTo>
                    <a:pt x="7417" y="21439"/>
                    <a:pt x="6636" y="21439"/>
                    <a:pt x="6636" y="20639"/>
                  </a:cubicBezTo>
                  <a:cubicBezTo>
                    <a:pt x="6636" y="19839"/>
                    <a:pt x="7417" y="18239"/>
                    <a:pt x="9629" y="15839"/>
                  </a:cubicBezTo>
                  <a:cubicBezTo>
                    <a:pt x="11841" y="13439"/>
                    <a:pt x="15484" y="10239"/>
                    <a:pt x="17631" y="8639"/>
                  </a:cubicBezTo>
                  <a:cubicBezTo>
                    <a:pt x="19778" y="7039"/>
                    <a:pt x="20429" y="7039"/>
                    <a:pt x="20299" y="7039"/>
                  </a:cubicBezTo>
                  <a:cubicBezTo>
                    <a:pt x="20169" y="7039"/>
                    <a:pt x="19258" y="7039"/>
                    <a:pt x="19063" y="9039"/>
                  </a:cubicBezTo>
                  <a:cubicBezTo>
                    <a:pt x="18867" y="11039"/>
                    <a:pt x="19388" y="15039"/>
                    <a:pt x="19908" y="19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5713848" y="2362043"/>
              <a:ext cx="1304102" cy="75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78" fill="norm" stroke="1" extrusionOk="0">
                  <a:moveTo>
                    <a:pt x="11601" y="1972"/>
                  </a:moveTo>
                  <a:cubicBezTo>
                    <a:pt x="11601" y="1670"/>
                    <a:pt x="11601" y="1367"/>
                    <a:pt x="11408" y="1004"/>
                  </a:cubicBezTo>
                  <a:cubicBezTo>
                    <a:pt x="11216" y="641"/>
                    <a:pt x="10831" y="218"/>
                    <a:pt x="10323" y="66"/>
                  </a:cubicBezTo>
                  <a:cubicBezTo>
                    <a:pt x="9815" y="-85"/>
                    <a:pt x="9185" y="36"/>
                    <a:pt x="8327" y="278"/>
                  </a:cubicBezTo>
                  <a:cubicBezTo>
                    <a:pt x="7470" y="520"/>
                    <a:pt x="6384" y="883"/>
                    <a:pt x="5439" y="1397"/>
                  </a:cubicBezTo>
                  <a:cubicBezTo>
                    <a:pt x="4494" y="1912"/>
                    <a:pt x="3689" y="2577"/>
                    <a:pt x="2971" y="3303"/>
                  </a:cubicBezTo>
                  <a:cubicBezTo>
                    <a:pt x="2254" y="4029"/>
                    <a:pt x="1623" y="4816"/>
                    <a:pt x="1186" y="5693"/>
                  </a:cubicBezTo>
                  <a:cubicBezTo>
                    <a:pt x="748" y="6570"/>
                    <a:pt x="503" y="7539"/>
                    <a:pt x="328" y="8476"/>
                  </a:cubicBezTo>
                  <a:cubicBezTo>
                    <a:pt x="153" y="9414"/>
                    <a:pt x="48" y="10322"/>
                    <a:pt x="13" y="11381"/>
                  </a:cubicBezTo>
                  <a:cubicBezTo>
                    <a:pt x="-22" y="12439"/>
                    <a:pt x="13" y="13649"/>
                    <a:pt x="153" y="14678"/>
                  </a:cubicBezTo>
                  <a:cubicBezTo>
                    <a:pt x="293" y="15707"/>
                    <a:pt x="538" y="16554"/>
                    <a:pt x="748" y="17370"/>
                  </a:cubicBezTo>
                  <a:cubicBezTo>
                    <a:pt x="958" y="18187"/>
                    <a:pt x="1133" y="18974"/>
                    <a:pt x="1361" y="19579"/>
                  </a:cubicBezTo>
                  <a:cubicBezTo>
                    <a:pt x="1588" y="20184"/>
                    <a:pt x="1868" y="20607"/>
                    <a:pt x="2569" y="20910"/>
                  </a:cubicBezTo>
                  <a:cubicBezTo>
                    <a:pt x="3269" y="21212"/>
                    <a:pt x="4389" y="21394"/>
                    <a:pt x="5544" y="21454"/>
                  </a:cubicBezTo>
                  <a:cubicBezTo>
                    <a:pt x="6700" y="21515"/>
                    <a:pt x="7890" y="21454"/>
                    <a:pt x="9028" y="21273"/>
                  </a:cubicBezTo>
                  <a:cubicBezTo>
                    <a:pt x="10165" y="21091"/>
                    <a:pt x="11251" y="20789"/>
                    <a:pt x="12283" y="20547"/>
                  </a:cubicBezTo>
                  <a:cubicBezTo>
                    <a:pt x="13316" y="20305"/>
                    <a:pt x="14296" y="20123"/>
                    <a:pt x="15224" y="19942"/>
                  </a:cubicBezTo>
                  <a:cubicBezTo>
                    <a:pt x="16152" y="19760"/>
                    <a:pt x="17027" y="19579"/>
                    <a:pt x="17885" y="19307"/>
                  </a:cubicBezTo>
                  <a:cubicBezTo>
                    <a:pt x="18742" y="19034"/>
                    <a:pt x="19583" y="18671"/>
                    <a:pt x="20108" y="18218"/>
                  </a:cubicBezTo>
                  <a:cubicBezTo>
                    <a:pt x="20633" y="17764"/>
                    <a:pt x="20843" y="17219"/>
                    <a:pt x="21000" y="15888"/>
                  </a:cubicBezTo>
                  <a:cubicBezTo>
                    <a:pt x="21158" y="14557"/>
                    <a:pt x="21263" y="12439"/>
                    <a:pt x="21350" y="10533"/>
                  </a:cubicBezTo>
                  <a:cubicBezTo>
                    <a:pt x="21438" y="8628"/>
                    <a:pt x="21508" y="6933"/>
                    <a:pt x="21543" y="5784"/>
                  </a:cubicBezTo>
                  <a:cubicBezTo>
                    <a:pt x="21578" y="4634"/>
                    <a:pt x="21578" y="4029"/>
                    <a:pt x="21543" y="3576"/>
                  </a:cubicBezTo>
                  <a:cubicBezTo>
                    <a:pt x="21508" y="3122"/>
                    <a:pt x="21438" y="2819"/>
                    <a:pt x="21158" y="2547"/>
                  </a:cubicBezTo>
                  <a:cubicBezTo>
                    <a:pt x="20878" y="2275"/>
                    <a:pt x="20388" y="2033"/>
                    <a:pt x="19583" y="1791"/>
                  </a:cubicBezTo>
                  <a:cubicBezTo>
                    <a:pt x="18777" y="1549"/>
                    <a:pt x="17657" y="1307"/>
                    <a:pt x="16449" y="1155"/>
                  </a:cubicBezTo>
                  <a:cubicBezTo>
                    <a:pt x="15242" y="1004"/>
                    <a:pt x="13946" y="944"/>
                    <a:pt x="12651" y="1065"/>
                  </a:cubicBezTo>
                  <a:cubicBezTo>
                    <a:pt x="11356" y="1186"/>
                    <a:pt x="10060" y="1488"/>
                    <a:pt x="9185" y="1851"/>
                  </a:cubicBezTo>
                  <a:cubicBezTo>
                    <a:pt x="8310" y="2214"/>
                    <a:pt x="7855" y="2638"/>
                    <a:pt x="7400" y="3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7303097" y="2277008"/>
              <a:ext cx="1171248" cy="75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26" fill="norm" stroke="1" extrusionOk="0">
                  <a:moveTo>
                    <a:pt x="14265" y="1129"/>
                  </a:moveTo>
                  <a:cubicBezTo>
                    <a:pt x="13604" y="708"/>
                    <a:pt x="12942" y="287"/>
                    <a:pt x="11988" y="107"/>
                  </a:cubicBezTo>
                  <a:cubicBezTo>
                    <a:pt x="11035" y="-74"/>
                    <a:pt x="9790" y="-14"/>
                    <a:pt x="8700" y="197"/>
                  </a:cubicBezTo>
                  <a:cubicBezTo>
                    <a:pt x="7610" y="407"/>
                    <a:pt x="6676" y="768"/>
                    <a:pt x="5976" y="1310"/>
                  </a:cubicBezTo>
                  <a:cubicBezTo>
                    <a:pt x="5275" y="1851"/>
                    <a:pt x="4808" y="2573"/>
                    <a:pt x="4224" y="3476"/>
                  </a:cubicBezTo>
                  <a:cubicBezTo>
                    <a:pt x="3640" y="4378"/>
                    <a:pt x="2940" y="5461"/>
                    <a:pt x="2298" y="6544"/>
                  </a:cubicBezTo>
                  <a:cubicBezTo>
                    <a:pt x="1656" y="7627"/>
                    <a:pt x="1072" y="8710"/>
                    <a:pt x="663" y="10124"/>
                  </a:cubicBezTo>
                  <a:cubicBezTo>
                    <a:pt x="254" y="11538"/>
                    <a:pt x="21" y="13283"/>
                    <a:pt x="1" y="14727"/>
                  </a:cubicBezTo>
                  <a:cubicBezTo>
                    <a:pt x="-18" y="16171"/>
                    <a:pt x="177" y="17314"/>
                    <a:pt x="566" y="18187"/>
                  </a:cubicBezTo>
                  <a:cubicBezTo>
                    <a:pt x="955" y="19059"/>
                    <a:pt x="1539" y="19661"/>
                    <a:pt x="2512" y="20112"/>
                  </a:cubicBezTo>
                  <a:cubicBezTo>
                    <a:pt x="3485" y="20563"/>
                    <a:pt x="4847" y="20864"/>
                    <a:pt x="6053" y="21105"/>
                  </a:cubicBezTo>
                  <a:cubicBezTo>
                    <a:pt x="7260" y="21345"/>
                    <a:pt x="8311" y="21526"/>
                    <a:pt x="9517" y="21526"/>
                  </a:cubicBezTo>
                  <a:cubicBezTo>
                    <a:pt x="10724" y="21526"/>
                    <a:pt x="12086" y="21345"/>
                    <a:pt x="13370" y="20984"/>
                  </a:cubicBezTo>
                  <a:cubicBezTo>
                    <a:pt x="14654" y="20623"/>
                    <a:pt x="15861" y="20082"/>
                    <a:pt x="16892" y="19450"/>
                  </a:cubicBezTo>
                  <a:cubicBezTo>
                    <a:pt x="17924" y="18818"/>
                    <a:pt x="18780" y="18096"/>
                    <a:pt x="19422" y="17314"/>
                  </a:cubicBezTo>
                  <a:cubicBezTo>
                    <a:pt x="20064" y="16532"/>
                    <a:pt x="20492" y="15690"/>
                    <a:pt x="20843" y="14727"/>
                  </a:cubicBezTo>
                  <a:cubicBezTo>
                    <a:pt x="21193" y="13764"/>
                    <a:pt x="21465" y="12681"/>
                    <a:pt x="21524" y="11508"/>
                  </a:cubicBezTo>
                  <a:cubicBezTo>
                    <a:pt x="21582" y="10335"/>
                    <a:pt x="21426" y="9071"/>
                    <a:pt x="21115" y="7868"/>
                  </a:cubicBezTo>
                  <a:cubicBezTo>
                    <a:pt x="20804" y="6665"/>
                    <a:pt x="20337" y="5522"/>
                    <a:pt x="19753" y="4679"/>
                  </a:cubicBezTo>
                  <a:cubicBezTo>
                    <a:pt x="19169" y="3837"/>
                    <a:pt x="18468" y="3295"/>
                    <a:pt x="17126" y="2814"/>
                  </a:cubicBezTo>
                  <a:cubicBezTo>
                    <a:pt x="15783" y="2333"/>
                    <a:pt x="13798" y="1912"/>
                    <a:pt x="11813" y="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3" name="Drawing"/>
          <p:cNvGrpSpPr/>
          <p:nvPr/>
        </p:nvGrpSpPr>
        <p:grpSpPr>
          <a:xfrm>
            <a:off x="1013540" y="1809750"/>
            <a:ext cx="11019710" cy="7752556"/>
            <a:chOff x="0" y="-12699"/>
            <a:chExt cx="11019709" cy="7752555"/>
          </a:xfrm>
        </p:grpSpPr>
        <p:sp>
          <p:nvSpPr>
            <p:cNvPr id="2889" name="Line"/>
            <p:cNvSpPr/>
            <p:nvPr/>
          </p:nvSpPr>
          <p:spPr>
            <a:xfrm>
              <a:off x="0" y="892938"/>
              <a:ext cx="203284" cy="34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84" fill="norm" stroke="1" extrusionOk="0">
                  <a:moveTo>
                    <a:pt x="256" y="4804"/>
                  </a:moveTo>
                  <a:cubicBezTo>
                    <a:pt x="4444" y="4416"/>
                    <a:pt x="8631" y="4028"/>
                    <a:pt x="11937" y="3446"/>
                  </a:cubicBezTo>
                  <a:cubicBezTo>
                    <a:pt x="15244" y="2864"/>
                    <a:pt x="17668" y="2088"/>
                    <a:pt x="19211" y="1441"/>
                  </a:cubicBezTo>
                  <a:cubicBezTo>
                    <a:pt x="20754" y="794"/>
                    <a:pt x="21415" y="277"/>
                    <a:pt x="21084" y="83"/>
                  </a:cubicBezTo>
                  <a:cubicBezTo>
                    <a:pt x="20754" y="-111"/>
                    <a:pt x="19431" y="18"/>
                    <a:pt x="17337" y="665"/>
                  </a:cubicBezTo>
                  <a:cubicBezTo>
                    <a:pt x="15244" y="1312"/>
                    <a:pt x="12378" y="2476"/>
                    <a:pt x="10505" y="3381"/>
                  </a:cubicBezTo>
                  <a:cubicBezTo>
                    <a:pt x="8631" y="4287"/>
                    <a:pt x="7750" y="4933"/>
                    <a:pt x="7199" y="5580"/>
                  </a:cubicBezTo>
                  <a:cubicBezTo>
                    <a:pt x="6648" y="6227"/>
                    <a:pt x="6427" y="6873"/>
                    <a:pt x="6868" y="7261"/>
                  </a:cubicBezTo>
                  <a:cubicBezTo>
                    <a:pt x="7309" y="7649"/>
                    <a:pt x="8411" y="7779"/>
                    <a:pt x="9513" y="7843"/>
                  </a:cubicBezTo>
                  <a:cubicBezTo>
                    <a:pt x="10615" y="7908"/>
                    <a:pt x="11717" y="7908"/>
                    <a:pt x="12158" y="8296"/>
                  </a:cubicBezTo>
                  <a:cubicBezTo>
                    <a:pt x="12599" y="8684"/>
                    <a:pt x="12378" y="9460"/>
                    <a:pt x="11056" y="10624"/>
                  </a:cubicBezTo>
                  <a:cubicBezTo>
                    <a:pt x="9733" y="11788"/>
                    <a:pt x="7309" y="13340"/>
                    <a:pt x="5325" y="14763"/>
                  </a:cubicBezTo>
                  <a:cubicBezTo>
                    <a:pt x="3342" y="16186"/>
                    <a:pt x="1799" y="17479"/>
                    <a:pt x="917" y="18449"/>
                  </a:cubicBezTo>
                  <a:cubicBezTo>
                    <a:pt x="35" y="19420"/>
                    <a:pt x="-185" y="20066"/>
                    <a:pt x="146" y="20584"/>
                  </a:cubicBezTo>
                  <a:cubicBezTo>
                    <a:pt x="476" y="21101"/>
                    <a:pt x="1358" y="21489"/>
                    <a:pt x="4113" y="21360"/>
                  </a:cubicBezTo>
                  <a:cubicBezTo>
                    <a:pt x="6868" y="21230"/>
                    <a:pt x="11497" y="20584"/>
                    <a:pt x="14252" y="20066"/>
                  </a:cubicBezTo>
                  <a:cubicBezTo>
                    <a:pt x="17007" y="19549"/>
                    <a:pt x="17888" y="19161"/>
                    <a:pt x="18770" y="18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215915" y="1026212"/>
              <a:ext cx="250095" cy="15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62" fill="norm" stroke="1" extrusionOk="0">
                  <a:moveTo>
                    <a:pt x="210" y="5522"/>
                  </a:moveTo>
                  <a:cubicBezTo>
                    <a:pt x="29" y="3794"/>
                    <a:pt x="-153" y="2066"/>
                    <a:pt x="210" y="1058"/>
                  </a:cubicBezTo>
                  <a:cubicBezTo>
                    <a:pt x="573" y="50"/>
                    <a:pt x="1481" y="-238"/>
                    <a:pt x="2207" y="194"/>
                  </a:cubicBezTo>
                  <a:cubicBezTo>
                    <a:pt x="2933" y="626"/>
                    <a:pt x="3477" y="1778"/>
                    <a:pt x="3568" y="4946"/>
                  </a:cubicBezTo>
                  <a:cubicBezTo>
                    <a:pt x="3659" y="8114"/>
                    <a:pt x="3296" y="13298"/>
                    <a:pt x="2842" y="16610"/>
                  </a:cubicBezTo>
                  <a:cubicBezTo>
                    <a:pt x="2388" y="19922"/>
                    <a:pt x="1844" y="21362"/>
                    <a:pt x="1390" y="21362"/>
                  </a:cubicBezTo>
                  <a:cubicBezTo>
                    <a:pt x="936" y="21362"/>
                    <a:pt x="573" y="19922"/>
                    <a:pt x="1481" y="16898"/>
                  </a:cubicBezTo>
                  <a:cubicBezTo>
                    <a:pt x="2388" y="13874"/>
                    <a:pt x="4566" y="9266"/>
                    <a:pt x="5928" y="6386"/>
                  </a:cubicBezTo>
                  <a:cubicBezTo>
                    <a:pt x="7289" y="3506"/>
                    <a:pt x="7834" y="2354"/>
                    <a:pt x="8560" y="1778"/>
                  </a:cubicBezTo>
                  <a:cubicBezTo>
                    <a:pt x="9286" y="1202"/>
                    <a:pt x="10193" y="1202"/>
                    <a:pt x="10647" y="2354"/>
                  </a:cubicBezTo>
                  <a:cubicBezTo>
                    <a:pt x="11101" y="3506"/>
                    <a:pt x="11101" y="5810"/>
                    <a:pt x="11101" y="7826"/>
                  </a:cubicBezTo>
                  <a:cubicBezTo>
                    <a:pt x="11101" y="9842"/>
                    <a:pt x="11101" y="11570"/>
                    <a:pt x="11555" y="12578"/>
                  </a:cubicBezTo>
                  <a:cubicBezTo>
                    <a:pt x="12008" y="13586"/>
                    <a:pt x="12916" y="13874"/>
                    <a:pt x="14640" y="14018"/>
                  </a:cubicBezTo>
                  <a:cubicBezTo>
                    <a:pt x="16365" y="14162"/>
                    <a:pt x="18906" y="14162"/>
                    <a:pt x="21447" y="14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53259" y="1257300"/>
              <a:ext cx="3111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9" y="21086"/>
                    <a:pt x="2939" y="20571"/>
                    <a:pt x="6245" y="17486"/>
                  </a:cubicBezTo>
                  <a:cubicBezTo>
                    <a:pt x="9551" y="14400"/>
                    <a:pt x="14694" y="8743"/>
                    <a:pt x="17559" y="5400"/>
                  </a:cubicBezTo>
                  <a:cubicBezTo>
                    <a:pt x="20424" y="2057"/>
                    <a:pt x="21012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237409" y="1219200"/>
              <a:ext cx="196851" cy="10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6271" y="14256"/>
                  </a:moveTo>
                  <a:cubicBezTo>
                    <a:pt x="5110" y="15552"/>
                    <a:pt x="3948" y="16848"/>
                    <a:pt x="2671" y="18144"/>
                  </a:cubicBezTo>
                  <a:cubicBezTo>
                    <a:pt x="1394" y="19440"/>
                    <a:pt x="0" y="20736"/>
                    <a:pt x="0" y="21168"/>
                  </a:cubicBezTo>
                  <a:cubicBezTo>
                    <a:pt x="0" y="21600"/>
                    <a:pt x="1394" y="21168"/>
                    <a:pt x="5226" y="17496"/>
                  </a:cubicBezTo>
                  <a:cubicBezTo>
                    <a:pt x="9058" y="13824"/>
                    <a:pt x="15329" y="69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571282" y="1022349"/>
              <a:ext cx="2172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800"/>
                    <a:pt x="4448" y="3600"/>
                    <a:pt x="1502" y="7200"/>
                  </a:cubicBezTo>
                  <a:cubicBezTo>
                    <a:pt x="-1443" y="10800"/>
                    <a:pt x="521" y="162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605709" y="114935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270015" y="822018"/>
              <a:ext cx="300895" cy="36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32" fill="norm" stroke="1" extrusionOk="0">
                  <a:moveTo>
                    <a:pt x="174" y="2439"/>
                  </a:moveTo>
                  <a:cubicBezTo>
                    <a:pt x="23" y="1570"/>
                    <a:pt x="-128" y="701"/>
                    <a:pt x="174" y="266"/>
                  </a:cubicBezTo>
                  <a:cubicBezTo>
                    <a:pt x="476" y="-168"/>
                    <a:pt x="1231" y="-168"/>
                    <a:pt x="2969" y="1011"/>
                  </a:cubicBezTo>
                  <a:cubicBezTo>
                    <a:pt x="4706" y="2191"/>
                    <a:pt x="7424" y="4549"/>
                    <a:pt x="10445" y="7653"/>
                  </a:cubicBezTo>
                  <a:cubicBezTo>
                    <a:pt x="13466" y="10756"/>
                    <a:pt x="16789" y="14604"/>
                    <a:pt x="18678" y="17025"/>
                  </a:cubicBezTo>
                  <a:cubicBezTo>
                    <a:pt x="20566" y="19446"/>
                    <a:pt x="21019" y="20439"/>
                    <a:pt x="21472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304743" y="799283"/>
              <a:ext cx="209017" cy="43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45" fill="norm" stroke="1" extrusionOk="0">
                  <a:moveTo>
                    <a:pt x="21545" y="1597"/>
                  </a:moveTo>
                  <a:cubicBezTo>
                    <a:pt x="21545" y="1078"/>
                    <a:pt x="21545" y="559"/>
                    <a:pt x="21000" y="247"/>
                  </a:cubicBezTo>
                  <a:cubicBezTo>
                    <a:pt x="20454" y="-64"/>
                    <a:pt x="19363" y="-168"/>
                    <a:pt x="18054" y="455"/>
                  </a:cubicBezTo>
                  <a:cubicBezTo>
                    <a:pt x="16745" y="1078"/>
                    <a:pt x="15218" y="2428"/>
                    <a:pt x="13254" y="4557"/>
                  </a:cubicBezTo>
                  <a:cubicBezTo>
                    <a:pt x="11290" y="6686"/>
                    <a:pt x="8890" y="9594"/>
                    <a:pt x="6709" y="12034"/>
                  </a:cubicBezTo>
                  <a:cubicBezTo>
                    <a:pt x="4527" y="14474"/>
                    <a:pt x="2563" y="16447"/>
                    <a:pt x="1472" y="17694"/>
                  </a:cubicBezTo>
                  <a:cubicBezTo>
                    <a:pt x="381" y="18940"/>
                    <a:pt x="163" y="19459"/>
                    <a:pt x="54" y="19978"/>
                  </a:cubicBezTo>
                  <a:cubicBezTo>
                    <a:pt x="-55" y="20497"/>
                    <a:pt x="-55" y="21017"/>
                    <a:pt x="600" y="21224"/>
                  </a:cubicBezTo>
                  <a:cubicBezTo>
                    <a:pt x="1254" y="21432"/>
                    <a:pt x="2563" y="21328"/>
                    <a:pt x="3872" y="21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639540" y="933450"/>
              <a:ext cx="236170" cy="11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21" fill="norm" stroke="1" extrusionOk="0">
                  <a:moveTo>
                    <a:pt x="3582" y="20785"/>
                  </a:moveTo>
                  <a:cubicBezTo>
                    <a:pt x="2618" y="21192"/>
                    <a:pt x="1654" y="21600"/>
                    <a:pt x="979" y="20581"/>
                  </a:cubicBezTo>
                  <a:cubicBezTo>
                    <a:pt x="304" y="19562"/>
                    <a:pt x="-82" y="17117"/>
                    <a:pt x="14" y="15079"/>
                  </a:cubicBezTo>
                  <a:cubicBezTo>
                    <a:pt x="111" y="13042"/>
                    <a:pt x="689" y="11411"/>
                    <a:pt x="1364" y="9985"/>
                  </a:cubicBezTo>
                  <a:cubicBezTo>
                    <a:pt x="2039" y="8558"/>
                    <a:pt x="2811" y="7336"/>
                    <a:pt x="4161" y="8151"/>
                  </a:cubicBezTo>
                  <a:cubicBezTo>
                    <a:pt x="5511" y="8966"/>
                    <a:pt x="7439" y="11819"/>
                    <a:pt x="9464" y="13653"/>
                  </a:cubicBezTo>
                  <a:cubicBezTo>
                    <a:pt x="11489" y="15487"/>
                    <a:pt x="13611" y="16302"/>
                    <a:pt x="15636" y="13857"/>
                  </a:cubicBezTo>
                  <a:cubicBezTo>
                    <a:pt x="17661" y="11411"/>
                    <a:pt x="19589" y="5706"/>
                    <a:pt x="215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2244009" y="723900"/>
              <a:ext cx="199845" cy="41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59" fill="norm" stroke="1" extrusionOk="0">
                  <a:moveTo>
                    <a:pt x="0" y="4985"/>
                  </a:moveTo>
                  <a:cubicBezTo>
                    <a:pt x="1137" y="8862"/>
                    <a:pt x="2274" y="12738"/>
                    <a:pt x="2842" y="15286"/>
                  </a:cubicBezTo>
                  <a:cubicBezTo>
                    <a:pt x="3411" y="17834"/>
                    <a:pt x="3411" y="19052"/>
                    <a:pt x="3183" y="19994"/>
                  </a:cubicBezTo>
                  <a:cubicBezTo>
                    <a:pt x="2956" y="20935"/>
                    <a:pt x="2501" y="21600"/>
                    <a:pt x="2046" y="21434"/>
                  </a:cubicBezTo>
                  <a:cubicBezTo>
                    <a:pt x="1592" y="21268"/>
                    <a:pt x="1137" y="20271"/>
                    <a:pt x="796" y="17723"/>
                  </a:cubicBezTo>
                  <a:cubicBezTo>
                    <a:pt x="455" y="15175"/>
                    <a:pt x="227" y="11077"/>
                    <a:pt x="114" y="8640"/>
                  </a:cubicBezTo>
                  <a:cubicBezTo>
                    <a:pt x="0" y="6203"/>
                    <a:pt x="0" y="5428"/>
                    <a:pt x="227" y="4542"/>
                  </a:cubicBezTo>
                  <a:cubicBezTo>
                    <a:pt x="455" y="3655"/>
                    <a:pt x="909" y="2658"/>
                    <a:pt x="1478" y="2382"/>
                  </a:cubicBezTo>
                  <a:cubicBezTo>
                    <a:pt x="2046" y="2105"/>
                    <a:pt x="2728" y="2548"/>
                    <a:pt x="4206" y="4265"/>
                  </a:cubicBezTo>
                  <a:cubicBezTo>
                    <a:pt x="5684" y="5982"/>
                    <a:pt x="7958" y="8972"/>
                    <a:pt x="9549" y="11188"/>
                  </a:cubicBezTo>
                  <a:cubicBezTo>
                    <a:pt x="11141" y="13403"/>
                    <a:pt x="12051" y="14843"/>
                    <a:pt x="12733" y="15840"/>
                  </a:cubicBezTo>
                  <a:cubicBezTo>
                    <a:pt x="13415" y="16837"/>
                    <a:pt x="13869" y="17391"/>
                    <a:pt x="14665" y="17778"/>
                  </a:cubicBezTo>
                  <a:cubicBezTo>
                    <a:pt x="15461" y="18166"/>
                    <a:pt x="16598" y="18388"/>
                    <a:pt x="17507" y="18166"/>
                  </a:cubicBezTo>
                  <a:cubicBezTo>
                    <a:pt x="18417" y="17945"/>
                    <a:pt x="19099" y="17280"/>
                    <a:pt x="19781" y="15286"/>
                  </a:cubicBezTo>
                  <a:cubicBezTo>
                    <a:pt x="20463" y="13292"/>
                    <a:pt x="21145" y="9969"/>
                    <a:pt x="21373" y="7200"/>
                  </a:cubicBezTo>
                  <a:cubicBezTo>
                    <a:pt x="21600" y="4431"/>
                    <a:pt x="21373" y="2215"/>
                    <a:pt x="211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2509490" y="825500"/>
              <a:ext cx="217120" cy="21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59" fill="norm" stroke="1" extrusionOk="0">
                  <a:moveTo>
                    <a:pt x="5783" y="5718"/>
                  </a:moveTo>
                  <a:cubicBezTo>
                    <a:pt x="4315" y="5506"/>
                    <a:pt x="2847" y="5294"/>
                    <a:pt x="1798" y="5718"/>
                  </a:cubicBezTo>
                  <a:cubicBezTo>
                    <a:pt x="750" y="6141"/>
                    <a:pt x="121" y="7200"/>
                    <a:pt x="16" y="9635"/>
                  </a:cubicBezTo>
                  <a:cubicBezTo>
                    <a:pt x="-89" y="12071"/>
                    <a:pt x="330" y="15882"/>
                    <a:pt x="1064" y="18106"/>
                  </a:cubicBezTo>
                  <a:cubicBezTo>
                    <a:pt x="1798" y="20329"/>
                    <a:pt x="2847" y="20965"/>
                    <a:pt x="3895" y="21282"/>
                  </a:cubicBezTo>
                  <a:cubicBezTo>
                    <a:pt x="4944" y="21600"/>
                    <a:pt x="5993" y="21600"/>
                    <a:pt x="6727" y="20329"/>
                  </a:cubicBezTo>
                  <a:cubicBezTo>
                    <a:pt x="7461" y="19059"/>
                    <a:pt x="7880" y="16518"/>
                    <a:pt x="7775" y="14718"/>
                  </a:cubicBezTo>
                  <a:cubicBezTo>
                    <a:pt x="7670" y="12918"/>
                    <a:pt x="7041" y="11859"/>
                    <a:pt x="6202" y="10588"/>
                  </a:cubicBezTo>
                  <a:cubicBezTo>
                    <a:pt x="5363" y="9318"/>
                    <a:pt x="4315" y="7835"/>
                    <a:pt x="4629" y="6565"/>
                  </a:cubicBezTo>
                  <a:cubicBezTo>
                    <a:pt x="4944" y="5294"/>
                    <a:pt x="6622" y="4235"/>
                    <a:pt x="8299" y="4235"/>
                  </a:cubicBezTo>
                  <a:cubicBezTo>
                    <a:pt x="9977" y="4235"/>
                    <a:pt x="11655" y="5294"/>
                    <a:pt x="13123" y="7941"/>
                  </a:cubicBezTo>
                  <a:cubicBezTo>
                    <a:pt x="14591" y="10588"/>
                    <a:pt x="15849" y="14824"/>
                    <a:pt x="16268" y="17471"/>
                  </a:cubicBezTo>
                  <a:cubicBezTo>
                    <a:pt x="16688" y="20118"/>
                    <a:pt x="16268" y="21176"/>
                    <a:pt x="15849" y="21176"/>
                  </a:cubicBezTo>
                  <a:cubicBezTo>
                    <a:pt x="15429" y="21176"/>
                    <a:pt x="15010" y="20118"/>
                    <a:pt x="15115" y="16941"/>
                  </a:cubicBezTo>
                  <a:cubicBezTo>
                    <a:pt x="15220" y="13765"/>
                    <a:pt x="15849" y="8471"/>
                    <a:pt x="17002" y="5294"/>
                  </a:cubicBezTo>
                  <a:cubicBezTo>
                    <a:pt x="18156" y="2118"/>
                    <a:pt x="19833" y="1059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2967366" y="679449"/>
              <a:ext cx="133894" cy="39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48" fill="norm" stroke="1" extrusionOk="0">
                  <a:moveTo>
                    <a:pt x="18030" y="0"/>
                  </a:moveTo>
                  <a:cubicBezTo>
                    <a:pt x="15372" y="0"/>
                    <a:pt x="12713" y="0"/>
                    <a:pt x="10055" y="755"/>
                  </a:cubicBezTo>
                  <a:cubicBezTo>
                    <a:pt x="7396" y="1510"/>
                    <a:pt x="4738" y="3019"/>
                    <a:pt x="2744" y="5168"/>
                  </a:cubicBezTo>
                  <a:cubicBezTo>
                    <a:pt x="750" y="7316"/>
                    <a:pt x="-579" y="10103"/>
                    <a:pt x="252" y="12774"/>
                  </a:cubicBezTo>
                  <a:cubicBezTo>
                    <a:pt x="1083" y="15445"/>
                    <a:pt x="4073" y="18000"/>
                    <a:pt x="7064" y="19510"/>
                  </a:cubicBezTo>
                  <a:cubicBezTo>
                    <a:pt x="10055" y="21019"/>
                    <a:pt x="13046" y="21484"/>
                    <a:pt x="15372" y="21542"/>
                  </a:cubicBezTo>
                  <a:cubicBezTo>
                    <a:pt x="17698" y="21600"/>
                    <a:pt x="19359" y="21252"/>
                    <a:pt x="21021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3221909" y="711200"/>
              <a:ext cx="381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36"/>
                    <a:pt x="7200" y="10473"/>
                    <a:pt x="10800" y="14073"/>
                  </a:cubicBezTo>
                  <a:cubicBezTo>
                    <a:pt x="14400" y="17673"/>
                    <a:pt x="18000" y="196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3365515" y="736599"/>
              <a:ext cx="118284" cy="18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373" fill="norm" stroke="1" extrusionOk="0">
                  <a:moveTo>
                    <a:pt x="7133" y="0"/>
                  </a:moveTo>
                  <a:cubicBezTo>
                    <a:pt x="5271" y="0"/>
                    <a:pt x="3409" y="0"/>
                    <a:pt x="2292" y="753"/>
                  </a:cubicBezTo>
                  <a:cubicBezTo>
                    <a:pt x="1175" y="1507"/>
                    <a:pt x="802" y="3014"/>
                    <a:pt x="430" y="5777"/>
                  </a:cubicBezTo>
                  <a:cubicBezTo>
                    <a:pt x="57" y="8540"/>
                    <a:pt x="-315" y="12558"/>
                    <a:pt x="430" y="15698"/>
                  </a:cubicBezTo>
                  <a:cubicBezTo>
                    <a:pt x="1175" y="18837"/>
                    <a:pt x="3037" y="21098"/>
                    <a:pt x="6575" y="21349"/>
                  </a:cubicBezTo>
                  <a:cubicBezTo>
                    <a:pt x="10113" y="21600"/>
                    <a:pt x="15326" y="19842"/>
                    <a:pt x="18119" y="16828"/>
                  </a:cubicBezTo>
                  <a:cubicBezTo>
                    <a:pt x="20913" y="13814"/>
                    <a:pt x="21285" y="9544"/>
                    <a:pt x="20354" y="6781"/>
                  </a:cubicBezTo>
                  <a:cubicBezTo>
                    <a:pt x="19423" y="4019"/>
                    <a:pt x="17188" y="2763"/>
                    <a:pt x="15326" y="2512"/>
                  </a:cubicBezTo>
                  <a:cubicBezTo>
                    <a:pt x="13464" y="2260"/>
                    <a:pt x="11975" y="3014"/>
                    <a:pt x="10485" y="37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3501309" y="965199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3829065" y="632222"/>
              <a:ext cx="218345" cy="25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10" fill="norm" stroke="1" extrusionOk="0">
                  <a:moveTo>
                    <a:pt x="239" y="6075"/>
                  </a:moveTo>
                  <a:cubicBezTo>
                    <a:pt x="32" y="5189"/>
                    <a:pt x="-176" y="4304"/>
                    <a:pt x="239" y="3508"/>
                  </a:cubicBezTo>
                  <a:cubicBezTo>
                    <a:pt x="655" y="2711"/>
                    <a:pt x="1693" y="2003"/>
                    <a:pt x="3251" y="1383"/>
                  </a:cubicBezTo>
                  <a:cubicBezTo>
                    <a:pt x="4809" y="763"/>
                    <a:pt x="6886" y="232"/>
                    <a:pt x="8547" y="55"/>
                  </a:cubicBezTo>
                  <a:cubicBezTo>
                    <a:pt x="10209" y="-122"/>
                    <a:pt x="11455" y="55"/>
                    <a:pt x="11766" y="1648"/>
                  </a:cubicBezTo>
                  <a:cubicBezTo>
                    <a:pt x="12078" y="3242"/>
                    <a:pt x="11455" y="6252"/>
                    <a:pt x="9897" y="9262"/>
                  </a:cubicBezTo>
                  <a:cubicBezTo>
                    <a:pt x="8339" y="12271"/>
                    <a:pt x="5847" y="15281"/>
                    <a:pt x="4289" y="17317"/>
                  </a:cubicBezTo>
                  <a:cubicBezTo>
                    <a:pt x="2732" y="19353"/>
                    <a:pt x="2109" y="20416"/>
                    <a:pt x="2316" y="20947"/>
                  </a:cubicBezTo>
                  <a:cubicBezTo>
                    <a:pt x="2524" y="21478"/>
                    <a:pt x="3562" y="21478"/>
                    <a:pt x="6366" y="20593"/>
                  </a:cubicBezTo>
                  <a:cubicBezTo>
                    <a:pt x="9170" y="19708"/>
                    <a:pt x="13739" y="17937"/>
                    <a:pt x="16543" y="16786"/>
                  </a:cubicBezTo>
                  <a:cubicBezTo>
                    <a:pt x="19347" y="15635"/>
                    <a:pt x="20386" y="15104"/>
                    <a:pt x="21424" y="14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4136815" y="578792"/>
              <a:ext cx="158245" cy="27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85" fill="norm" stroke="1" extrusionOk="0">
                  <a:moveTo>
                    <a:pt x="21531" y="909"/>
                  </a:moveTo>
                  <a:cubicBezTo>
                    <a:pt x="18651" y="418"/>
                    <a:pt x="15771" y="-73"/>
                    <a:pt x="12315" y="9"/>
                  </a:cubicBezTo>
                  <a:cubicBezTo>
                    <a:pt x="8859" y="91"/>
                    <a:pt x="4827" y="745"/>
                    <a:pt x="2667" y="1891"/>
                  </a:cubicBezTo>
                  <a:cubicBezTo>
                    <a:pt x="507" y="3036"/>
                    <a:pt x="219" y="4672"/>
                    <a:pt x="75" y="5900"/>
                  </a:cubicBezTo>
                  <a:cubicBezTo>
                    <a:pt x="-69" y="7127"/>
                    <a:pt x="-69" y="7945"/>
                    <a:pt x="651" y="8436"/>
                  </a:cubicBezTo>
                  <a:cubicBezTo>
                    <a:pt x="1371" y="8927"/>
                    <a:pt x="2811" y="9091"/>
                    <a:pt x="4971" y="9582"/>
                  </a:cubicBezTo>
                  <a:cubicBezTo>
                    <a:pt x="7131" y="10072"/>
                    <a:pt x="10011" y="10891"/>
                    <a:pt x="12315" y="12118"/>
                  </a:cubicBezTo>
                  <a:cubicBezTo>
                    <a:pt x="14619" y="13345"/>
                    <a:pt x="16347" y="14982"/>
                    <a:pt x="17211" y="16291"/>
                  </a:cubicBezTo>
                  <a:cubicBezTo>
                    <a:pt x="18075" y="17600"/>
                    <a:pt x="18075" y="18582"/>
                    <a:pt x="17211" y="19400"/>
                  </a:cubicBezTo>
                  <a:cubicBezTo>
                    <a:pt x="16347" y="20218"/>
                    <a:pt x="14619" y="20872"/>
                    <a:pt x="12747" y="21200"/>
                  </a:cubicBezTo>
                  <a:cubicBezTo>
                    <a:pt x="10875" y="21527"/>
                    <a:pt x="8859" y="21527"/>
                    <a:pt x="7707" y="20300"/>
                  </a:cubicBezTo>
                  <a:cubicBezTo>
                    <a:pt x="6555" y="19072"/>
                    <a:pt x="6267" y="16618"/>
                    <a:pt x="5979" y="14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4383959" y="461287"/>
              <a:ext cx="92568" cy="41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98" fill="norm" stroke="1" extrusionOk="0">
                  <a:moveTo>
                    <a:pt x="0" y="117"/>
                  </a:moveTo>
                  <a:cubicBezTo>
                    <a:pt x="2400" y="8"/>
                    <a:pt x="4800" y="-102"/>
                    <a:pt x="6720" y="172"/>
                  </a:cubicBezTo>
                  <a:cubicBezTo>
                    <a:pt x="8640" y="446"/>
                    <a:pt x="10080" y="1104"/>
                    <a:pt x="12960" y="3187"/>
                  </a:cubicBezTo>
                  <a:cubicBezTo>
                    <a:pt x="15840" y="5271"/>
                    <a:pt x="20160" y="8779"/>
                    <a:pt x="20880" y="11740"/>
                  </a:cubicBezTo>
                  <a:cubicBezTo>
                    <a:pt x="21600" y="14700"/>
                    <a:pt x="18720" y="17112"/>
                    <a:pt x="15600" y="18647"/>
                  </a:cubicBezTo>
                  <a:cubicBezTo>
                    <a:pt x="12480" y="20182"/>
                    <a:pt x="9120" y="20840"/>
                    <a:pt x="5760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4555409" y="8064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5939709" y="539750"/>
              <a:ext cx="317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905"/>
                    <a:pt x="12960" y="7810"/>
                    <a:pt x="9360" y="11166"/>
                  </a:cubicBezTo>
                  <a:cubicBezTo>
                    <a:pt x="5760" y="14522"/>
                    <a:pt x="2880" y="17329"/>
                    <a:pt x="1440" y="19098"/>
                  </a:cubicBezTo>
                  <a:cubicBezTo>
                    <a:pt x="0" y="20868"/>
                    <a:pt x="0" y="21600"/>
                    <a:pt x="0" y="21600"/>
                  </a:cubicBezTo>
                  <a:cubicBezTo>
                    <a:pt x="0" y="21600"/>
                    <a:pt x="0" y="20868"/>
                    <a:pt x="0" y="20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5901609" y="463550"/>
              <a:ext cx="279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3" y="18000"/>
                    <a:pt x="2945" y="14400"/>
                    <a:pt x="6055" y="10800"/>
                  </a:cubicBezTo>
                  <a:cubicBezTo>
                    <a:pt x="9164" y="7200"/>
                    <a:pt x="13909" y="3600"/>
                    <a:pt x="16773" y="1800"/>
                  </a:cubicBezTo>
                  <a:cubicBezTo>
                    <a:pt x="19636" y="0"/>
                    <a:pt x="206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5914309" y="696383"/>
              <a:ext cx="1968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645" y="12960"/>
                    <a:pt x="9290" y="5400"/>
                    <a:pt x="12890" y="2160"/>
                  </a:cubicBezTo>
                  <a:cubicBezTo>
                    <a:pt x="16490" y="-1080"/>
                    <a:pt x="19045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6047659" y="838200"/>
              <a:ext cx="121958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0" y="0"/>
                  </a:moveTo>
                  <a:cubicBezTo>
                    <a:pt x="7322" y="4275"/>
                    <a:pt x="14644" y="8550"/>
                    <a:pt x="18122" y="12150"/>
                  </a:cubicBezTo>
                  <a:cubicBezTo>
                    <a:pt x="21600" y="15750"/>
                    <a:pt x="21234" y="18675"/>
                    <a:pt x="2086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6079409" y="850899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32"/>
                    <a:pt x="18000" y="465"/>
                    <a:pt x="14400" y="4065"/>
                  </a:cubicBezTo>
                  <a:cubicBezTo>
                    <a:pt x="10800" y="7665"/>
                    <a:pt x="5400" y="146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6520125" y="473732"/>
              <a:ext cx="158629" cy="37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377" fill="norm" stroke="1" extrusionOk="0">
                  <a:moveTo>
                    <a:pt x="20699" y="1932"/>
                  </a:moveTo>
                  <a:cubicBezTo>
                    <a:pt x="20979" y="1335"/>
                    <a:pt x="21260" y="738"/>
                    <a:pt x="20699" y="380"/>
                  </a:cubicBezTo>
                  <a:cubicBezTo>
                    <a:pt x="20138" y="22"/>
                    <a:pt x="18735" y="-97"/>
                    <a:pt x="16772" y="82"/>
                  </a:cubicBezTo>
                  <a:cubicBezTo>
                    <a:pt x="14808" y="261"/>
                    <a:pt x="12283" y="738"/>
                    <a:pt x="9338" y="2588"/>
                  </a:cubicBezTo>
                  <a:cubicBezTo>
                    <a:pt x="6392" y="4438"/>
                    <a:pt x="3026" y="7660"/>
                    <a:pt x="1343" y="10584"/>
                  </a:cubicBezTo>
                  <a:cubicBezTo>
                    <a:pt x="-340" y="13507"/>
                    <a:pt x="-340" y="16133"/>
                    <a:pt x="782" y="17923"/>
                  </a:cubicBezTo>
                  <a:cubicBezTo>
                    <a:pt x="1904" y="19713"/>
                    <a:pt x="4148" y="20668"/>
                    <a:pt x="6392" y="21085"/>
                  </a:cubicBezTo>
                  <a:cubicBezTo>
                    <a:pt x="8637" y="21503"/>
                    <a:pt x="10881" y="21384"/>
                    <a:pt x="13125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6733409" y="499062"/>
              <a:ext cx="169142" cy="28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01" fill="norm" stroke="1" extrusionOk="0">
                  <a:moveTo>
                    <a:pt x="797" y="4516"/>
                  </a:moveTo>
                  <a:cubicBezTo>
                    <a:pt x="270" y="3556"/>
                    <a:pt x="-257" y="2596"/>
                    <a:pt x="138" y="1876"/>
                  </a:cubicBezTo>
                  <a:cubicBezTo>
                    <a:pt x="533" y="1156"/>
                    <a:pt x="1850" y="676"/>
                    <a:pt x="3826" y="356"/>
                  </a:cubicBezTo>
                  <a:cubicBezTo>
                    <a:pt x="5802" y="36"/>
                    <a:pt x="8436" y="-124"/>
                    <a:pt x="10938" y="116"/>
                  </a:cubicBezTo>
                  <a:cubicBezTo>
                    <a:pt x="13441" y="356"/>
                    <a:pt x="15811" y="996"/>
                    <a:pt x="16602" y="2116"/>
                  </a:cubicBezTo>
                  <a:cubicBezTo>
                    <a:pt x="17392" y="3236"/>
                    <a:pt x="16602" y="4836"/>
                    <a:pt x="15548" y="5956"/>
                  </a:cubicBezTo>
                  <a:cubicBezTo>
                    <a:pt x="14494" y="7076"/>
                    <a:pt x="13177" y="7716"/>
                    <a:pt x="11860" y="8356"/>
                  </a:cubicBezTo>
                  <a:cubicBezTo>
                    <a:pt x="10543" y="8996"/>
                    <a:pt x="9226" y="9636"/>
                    <a:pt x="9489" y="9956"/>
                  </a:cubicBezTo>
                  <a:cubicBezTo>
                    <a:pt x="9753" y="10276"/>
                    <a:pt x="11597" y="10276"/>
                    <a:pt x="13836" y="10916"/>
                  </a:cubicBezTo>
                  <a:cubicBezTo>
                    <a:pt x="16075" y="11556"/>
                    <a:pt x="18709" y="12836"/>
                    <a:pt x="20026" y="14356"/>
                  </a:cubicBezTo>
                  <a:cubicBezTo>
                    <a:pt x="21343" y="15876"/>
                    <a:pt x="21343" y="17636"/>
                    <a:pt x="20289" y="18996"/>
                  </a:cubicBezTo>
                  <a:cubicBezTo>
                    <a:pt x="19236" y="20356"/>
                    <a:pt x="17128" y="21316"/>
                    <a:pt x="14363" y="21396"/>
                  </a:cubicBezTo>
                  <a:cubicBezTo>
                    <a:pt x="11597" y="21476"/>
                    <a:pt x="8172" y="20676"/>
                    <a:pt x="6592" y="19636"/>
                  </a:cubicBezTo>
                  <a:cubicBezTo>
                    <a:pt x="5011" y="18596"/>
                    <a:pt x="5275" y="17316"/>
                    <a:pt x="5538" y="16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6977704" y="558800"/>
              <a:ext cx="189079" cy="19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385" fill="norm" stroke="1" extrusionOk="0">
                  <a:moveTo>
                    <a:pt x="15535" y="2787"/>
                  </a:moveTo>
                  <a:cubicBezTo>
                    <a:pt x="14616" y="1858"/>
                    <a:pt x="13697" y="929"/>
                    <a:pt x="11399" y="813"/>
                  </a:cubicBezTo>
                  <a:cubicBezTo>
                    <a:pt x="9101" y="697"/>
                    <a:pt x="5424" y="1394"/>
                    <a:pt x="3012" y="4297"/>
                  </a:cubicBezTo>
                  <a:cubicBezTo>
                    <a:pt x="599" y="7200"/>
                    <a:pt x="-550" y="12310"/>
                    <a:pt x="254" y="15910"/>
                  </a:cubicBezTo>
                  <a:cubicBezTo>
                    <a:pt x="1059" y="19510"/>
                    <a:pt x="3816" y="21600"/>
                    <a:pt x="7607" y="21368"/>
                  </a:cubicBezTo>
                  <a:cubicBezTo>
                    <a:pt x="11399" y="21135"/>
                    <a:pt x="16224" y="18581"/>
                    <a:pt x="18637" y="15561"/>
                  </a:cubicBezTo>
                  <a:cubicBezTo>
                    <a:pt x="21050" y="12542"/>
                    <a:pt x="21050" y="9058"/>
                    <a:pt x="19212" y="6387"/>
                  </a:cubicBezTo>
                  <a:cubicBezTo>
                    <a:pt x="17373" y="3716"/>
                    <a:pt x="13697" y="1858"/>
                    <a:pt x="100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7177959" y="400050"/>
              <a:ext cx="145547" cy="39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68" fill="norm" stroke="1" extrusionOk="0">
                  <a:moveTo>
                    <a:pt x="926" y="0"/>
                  </a:moveTo>
                  <a:cubicBezTo>
                    <a:pt x="5863" y="574"/>
                    <a:pt x="10800" y="1149"/>
                    <a:pt x="14503" y="2815"/>
                  </a:cubicBezTo>
                  <a:cubicBezTo>
                    <a:pt x="18206" y="4481"/>
                    <a:pt x="20674" y="7238"/>
                    <a:pt x="21137" y="9996"/>
                  </a:cubicBezTo>
                  <a:cubicBezTo>
                    <a:pt x="21600" y="12753"/>
                    <a:pt x="20057" y="15511"/>
                    <a:pt x="16971" y="17464"/>
                  </a:cubicBezTo>
                  <a:cubicBezTo>
                    <a:pt x="13886" y="19417"/>
                    <a:pt x="9257" y="20566"/>
                    <a:pt x="6171" y="21083"/>
                  </a:cubicBezTo>
                  <a:cubicBezTo>
                    <a:pt x="3086" y="21600"/>
                    <a:pt x="1543" y="21485"/>
                    <a:pt x="0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7762159" y="55245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7823543" y="641349"/>
              <a:ext cx="205317" cy="2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fill="norm" stroke="1" extrusionOk="0">
                  <a:moveTo>
                    <a:pt x="2227" y="0"/>
                  </a:moveTo>
                  <a:cubicBezTo>
                    <a:pt x="1113" y="6171"/>
                    <a:pt x="0" y="12343"/>
                    <a:pt x="0" y="16200"/>
                  </a:cubicBezTo>
                  <a:cubicBezTo>
                    <a:pt x="0" y="20057"/>
                    <a:pt x="1113" y="21600"/>
                    <a:pt x="4899" y="18514"/>
                  </a:cubicBezTo>
                  <a:cubicBezTo>
                    <a:pt x="8685" y="15429"/>
                    <a:pt x="15142" y="7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8311174" y="303983"/>
              <a:ext cx="157316" cy="33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383" fill="norm" stroke="1" extrusionOk="0">
                  <a:moveTo>
                    <a:pt x="1297" y="4076"/>
                  </a:moveTo>
                  <a:cubicBezTo>
                    <a:pt x="736" y="3405"/>
                    <a:pt x="175" y="2735"/>
                    <a:pt x="34" y="2064"/>
                  </a:cubicBezTo>
                  <a:cubicBezTo>
                    <a:pt x="-106" y="1393"/>
                    <a:pt x="175" y="722"/>
                    <a:pt x="1016" y="320"/>
                  </a:cubicBezTo>
                  <a:cubicBezTo>
                    <a:pt x="1858" y="-83"/>
                    <a:pt x="3260" y="-217"/>
                    <a:pt x="6767" y="588"/>
                  </a:cubicBezTo>
                  <a:cubicBezTo>
                    <a:pt x="10273" y="1393"/>
                    <a:pt x="15884" y="3137"/>
                    <a:pt x="18689" y="5149"/>
                  </a:cubicBezTo>
                  <a:cubicBezTo>
                    <a:pt x="21494" y="7162"/>
                    <a:pt x="21494" y="9443"/>
                    <a:pt x="19110" y="11455"/>
                  </a:cubicBezTo>
                  <a:cubicBezTo>
                    <a:pt x="16725" y="13467"/>
                    <a:pt x="11956" y="15212"/>
                    <a:pt x="8871" y="16285"/>
                  </a:cubicBezTo>
                  <a:cubicBezTo>
                    <a:pt x="5785" y="17358"/>
                    <a:pt x="4382" y="17761"/>
                    <a:pt x="3260" y="18230"/>
                  </a:cubicBezTo>
                  <a:cubicBezTo>
                    <a:pt x="2138" y="18700"/>
                    <a:pt x="1297" y="19236"/>
                    <a:pt x="1437" y="19773"/>
                  </a:cubicBezTo>
                  <a:cubicBezTo>
                    <a:pt x="1577" y="20310"/>
                    <a:pt x="2699" y="20846"/>
                    <a:pt x="3821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8318843" y="806449"/>
              <a:ext cx="103205" cy="7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45" fill="norm" stroke="1" extrusionOk="0">
                  <a:moveTo>
                    <a:pt x="8208" y="3411"/>
                  </a:moveTo>
                  <a:cubicBezTo>
                    <a:pt x="6048" y="3411"/>
                    <a:pt x="3888" y="3411"/>
                    <a:pt x="2376" y="4832"/>
                  </a:cubicBezTo>
                  <a:cubicBezTo>
                    <a:pt x="864" y="6253"/>
                    <a:pt x="0" y="9095"/>
                    <a:pt x="0" y="11937"/>
                  </a:cubicBezTo>
                  <a:cubicBezTo>
                    <a:pt x="0" y="14779"/>
                    <a:pt x="864" y="17621"/>
                    <a:pt x="2376" y="19326"/>
                  </a:cubicBezTo>
                  <a:cubicBezTo>
                    <a:pt x="3888" y="21032"/>
                    <a:pt x="6048" y="21600"/>
                    <a:pt x="9072" y="21032"/>
                  </a:cubicBezTo>
                  <a:cubicBezTo>
                    <a:pt x="12096" y="20463"/>
                    <a:pt x="15984" y="18758"/>
                    <a:pt x="18360" y="16484"/>
                  </a:cubicBezTo>
                  <a:cubicBezTo>
                    <a:pt x="20736" y="14211"/>
                    <a:pt x="21600" y="11368"/>
                    <a:pt x="20736" y="9095"/>
                  </a:cubicBezTo>
                  <a:cubicBezTo>
                    <a:pt x="19872" y="6821"/>
                    <a:pt x="17280" y="5116"/>
                    <a:pt x="14904" y="3695"/>
                  </a:cubicBezTo>
                  <a:cubicBezTo>
                    <a:pt x="12528" y="2274"/>
                    <a:pt x="10368" y="1137"/>
                    <a:pt x="82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6054009" y="1263650"/>
              <a:ext cx="3302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3" y="16200"/>
                    <a:pt x="10246" y="10800"/>
                    <a:pt x="13846" y="7200"/>
                  </a:cubicBezTo>
                  <a:cubicBezTo>
                    <a:pt x="17446" y="3600"/>
                    <a:pt x="19523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6111159" y="1339849"/>
              <a:ext cx="273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6615"/>
                    <a:pt x="9712" y="11631"/>
                    <a:pt x="13312" y="8031"/>
                  </a:cubicBezTo>
                  <a:cubicBezTo>
                    <a:pt x="16912" y="4431"/>
                    <a:pt x="19256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6453118" y="2061315"/>
              <a:ext cx="150432" cy="672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500" fill="norm" stroke="1" extrusionOk="0">
                  <a:moveTo>
                    <a:pt x="17643" y="1703"/>
                  </a:moveTo>
                  <a:cubicBezTo>
                    <a:pt x="17935" y="1364"/>
                    <a:pt x="18227" y="1025"/>
                    <a:pt x="17935" y="721"/>
                  </a:cubicBezTo>
                  <a:cubicBezTo>
                    <a:pt x="17643" y="416"/>
                    <a:pt x="16768" y="145"/>
                    <a:pt x="14870" y="44"/>
                  </a:cubicBezTo>
                  <a:cubicBezTo>
                    <a:pt x="12973" y="-58"/>
                    <a:pt x="10054" y="10"/>
                    <a:pt x="7573" y="314"/>
                  </a:cubicBezTo>
                  <a:cubicBezTo>
                    <a:pt x="5092" y="619"/>
                    <a:pt x="3049" y="1161"/>
                    <a:pt x="1589" y="1973"/>
                  </a:cubicBezTo>
                  <a:cubicBezTo>
                    <a:pt x="130" y="2786"/>
                    <a:pt x="-746" y="3869"/>
                    <a:pt x="859" y="5427"/>
                  </a:cubicBezTo>
                  <a:cubicBezTo>
                    <a:pt x="2465" y="6984"/>
                    <a:pt x="6551" y="9015"/>
                    <a:pt x="10054" y="10810"/>
                  </a:cubicBezTo>
                  <a:cubicBezTo>
                    <a:pt x="13557" y="12604"/>
                    <a:pt x="16476" y="14161"/>
                    <a:pt x="18227" y="15651"/>
                  </a:cubicBezTo>
                  <a:cubicBezTo>
                    <a:pt x="19978" y="17141"/>
                    <a:pt x="20562" y="18563"/>
                    <a:pt x="20708" y="19443"/>
                  </a:cubicBezTo>
                  <a:cubicBezTo>
                    <a:pt x="20854" y="20323"/>
                    <a:pt x="20562" y="20662"/>
                    <a:pt x="19832" y="20933"/>
                  </a:cubicBezTo>
                  <a:cubicBezTo>
                    <a:pt x="19103" y="21203"/>
                    <a:pt x="17935" y="21407"/>
                    <a:pt x="16622" y="21474"/>
                  </a:cubicBezTo>
                  <a:cubicBezTo>
                    <a:pt x="15308" y="21542"/>
                    <a:pt x="13849" y="21474"/>
                    <a:pt x="12973" y="21271"/>
                  </a:cubicBezTo>
                  <a:cubicBezTo>
                    <a:pt x="12097" y="21068"/>
                    <a:pt x="11805" y="20729"/>
                    <a:pt x="11513" y="20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6320709" y="29210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840"/>
                    <a:pt x="11400" y="10080"/>
                    <a:pt x="15000" y="6480"/>
                  </a:cubicBezTo>
                  <a:cubicBezTo>
                    <a:pt x="18600" y="2880"/>
                    <a:pt x="201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6579484" y="2836644"/>
              <a:ext cx="170910" cy="102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0843" fill="norm" stroke="1" extrusionOk="0">
                  <a:moveTo>
                    <a:pt x="10469" y="2960"/>
                  </a:moveTo>
                  <a:cubicBezTo>
                    <a:pt x="10206" y="7280"/>
                    <a:pt x="9942" y="11600"/>
                    <a:pt x="9152" y="14624"/>
                  </a:cubicBezTo>
                  <a:cubicBezTo>
                    <a:pt x="8362" y="17648"/>
                    <a:pt x="7045" y="19376"/>
                    <a:pt x="5464" y="20240"/>
                  </a:cubicBezTo>
                  <a:cubicBezTo>
                    <a:pt x="3884" y="21104"/>
                    <a:pt x="2040" y="21104"/>
                    <a:pt x="986" y="19808"/>
                  </a:cubicBezTo>
                  <a:cubicBezTo>
                    <a:pt x="-68" y="18512"/>
                    <a:pt x="-331" y="15920"/>
                    <a:pt x="459" y="12896"/>
                  </a:cubicBezTo>
                  <a:cubicBezTo>
                    <a:pt x="1249" y="9872"/>
                    <a:pt x="3093" y="6416"/>
                    <a:pt x="4674" y="4472"/>
                  </a:cubicBezTo>
                  <a:cubicBezTo>
                    <a:pt x="6254" y="2528"/>
                    <a:pt x="7571" y="2096"/>
                    <a:pt x="9152" y="3608"/>
                  </a:cubicBezTo>
                  <a:cubicBezTo>
                    <a:pt x="10732" y="5120"/>
                    <a:pt x="12576" y="8576"/>
                    <a:pt x="14289" y="10952"/>
                  </a:cubicBezTo>
                  <a:cubicBezTo>
                    <a:pt x="16001" y="13328"/>
                    <a:pt x="17581" y="14624"/>
                    <a:pt x="18898" y="14624"/>
                  </a:cubicBezTo>
                  <a:cubicBezTo>
                    <a:pt x="20215" y="14624"/>
                    <a:pt x="21269" y="13328"/>
                    <a:pt x="21269" y="10520"/>
                  </a:cubicBezTo>
                  <a:cubicBezTo>
                    <a:pt x="21269" y="7712"/>
                    <a:pt x="20215" y="3392"/>
                    <a:pt x="18371" y="1448"/>
                  </a:cubicBezTo>
                  <a:cubicBezTo>
                    <a:pt x="16528" y="-496"/>
                    <a:pt x="13893" y="-64"/>
                    <a:pt x="11259" y="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6384209" y="1716616"/>
              <a:ext cx="108496" cy="188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55" fill="norm" stroke="1" extrusionOk="0">
                  <a:moveTo>
                    <a:pt x="0" y="3360"/>
                  </a:moveTo>
                  <a:cubicBezTo>
                    <a:pt x="1246" y="2400"/>
                    <a:pt x="2492" y="1440"/>
                    <a:pt x="4362" y="840"/>
                  </a:cubicBezTo>
                  <a:cubicBezTo>
                    <a:pt x="6231" y="240"/>
                    <a:pt x="8723" y="0"/>
                    <a:pt x="11008" y="0"/>
                  </a:cubicBezTo>
                  <a:cubicBezTo>
                    <a:pt x="13292" y="0"/>
                    <a:pt x="15369" y="240"/>
                    <a:pt x="16408" y="960"/>
                  </a:cubicBezTo>
                  <a:cubicBezTo>
                    <a:pt x="17446" y="1680"/>
                    <a:pt x="17446" y="2880"/>
                    <a:pt x="15992" y="4320"/>
                  </a:cubicBezTo>
                  <a:cubicBezTo>
                    <a:pt x="14538" y="5760"/>
                    <a:pt x="11631" y="7440"/>
                    <a:pt x="9346" y="8640"/>
                  </a:cubicBezTo>
                  <a:cubicBezTo>
                    <a:pt x="7062" y="9840"/>
                    <a:pt x="5400" y="10560"/>
                    <a:pt x="5608" y="10920"/>
                  </a:cubicBezTo>
                  <a:cubicBezTo>
                    <a:pt x="5815" y="11280"/>
                    <a:pt x="7892" y="11280"/>
                    <a:pt x="10177" y="11280"/>
                  </a:cubicBezTo>
                  <a:cubicBezTo>
                    <a:pt x="12462" y="11280"/>
                    <a:pt x="14954" y="11280"/>
                    <a:pt x="17031" y="11640"/>
                  </a:cubicBezTo>
                  <a:cubicBezTo>
                    <a:pt x="19108" y="12000"/>
                    <a:pt x="20769" y="12720"/>
                    <a:pt x="21185" y="14280"/>
                  </a:cubicBezTo>
                  <a:cubicBezTo>
                    <a:pt x="21600" y="15840"/>
                    <a:pt x="20769" y="18240"/>
                    <a:pt x="19315" y="19680"/>
                  </a:cubicBezTo>
                  <a:cubicBezTo>
                    <a:pt x="17862" y="21120"/>
                    <a:pt x="15785" y="21600"/>
                    <a:pt x="14538" y="21240"/>
                  </a:cubicBezTo>
                  <a:cubicBezTo>
                    <a:pt x="13292" y="20880"/>
                    <a:pt x="12877" y="19680"/>
                    <a:pt x="12462" y="18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6577058" y="1734127"/>
              <a:ext cx="104705" cy="16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282" fill="norm" stroke="1" extrusionOk="0">
                  <a:moveTo>
                    <a:pt x="18231" y="765"/>
                  </a:moveTo>
                  <a:cubicBezTo>
                    <a:pt x="14077" y="1045"/>
                    <a:pt x="9924" y="1326"/>
                    <a:pt x="6601" y="3429"/>
                  </a:cubicBezTo>
                  <a:cubicBezTo>
                    <a:pt x="3277" y="5533"/>
                    <a:pt x="785" y="9461"/>
                    <a:pt x="162" y="12687"/>
                  </a:cubicBezTo>
                  <a:cubicBezTo>
                    <a:pt x="-461" y="15913"/>
                    <a:pt x="785" y="18437"/>
                    <a:pt x="2654" y="19840"/>
                  </a:cubicBezTo>
                  <a:cubicBezTo>
                    <a:pt x="4524" y="21242"/>
                    <a:pt x="7016" y="21523"/>
                    <a:pt x="9924" y="21102"/>
                  </a:cubicBezTo>
                  <a:cubicBezTo>
                    <a:pt x="12831" y="20681"/>
                    <a:pt x="16154" y="19559"/>
                    <a:pt x="18231" y="17035"/>
                  </a:cubicBezTo>
                  <a:cubicBezTo>
                    <a:pt x="20308" y="14510"/>
                    <a:pt x="21139" y="10583"/>
                    <a:pt x="20101" y="7497"/>
                  </a:cubicBezTo>
                  <a:cubicBezTo>
                    <a:pt x="19062" y="4411"/>
                    <a:pt x="16154" y="2167"/>
                    <a:pt x="13662" y="1045"/>
                  </a:cubicBezTo>
                  <a:cubicBezTo>
                    <a:pt x="11170" y="-77"/>
                    <a:pt x="9093" y="-77"/>
                    <a:pt x="8054" y="63"/>
                  </a:cubicBezTo>
                  <a:cubicBezTo>
                    <a:pt x="7016" y="204"/>
                    <a:pt x="7016" y="484"/>
                    <a:pt x="7016" y="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7298609" y="1835150"/>
              <a:ext cx="444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353"/>
                    <a:pt x="8229" y="8707"/>
                    <a:pt x="11829" y="12307"/>
                  </a:cubicBezTo>
                  <a:cubicBezTo>
                    <a:pt x="15429" y="15907"/>
                    <a:pt x="18514" y="18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7025559" y="2159425"/>
              <a:ext cx="1045925" cy="11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20" fill="norm" stroke="1" extrusionOk="0">
                  <a:moveTo>
                    <a:pt x="0" y="21520"/>
                  </a:moveTo>
                  <a:cubicBezTo>
                    <a:pt x="1437" y="18720"/>
                    <a:pt x="2874" y="15920"/>
                    <a:pt x="4420" y="12920"/>
                  </a:cubicBezTo>
                  <a:cubicBezTo>
                    <a:pt x="5966" y="9920"/>
                    <a:pt x="7621" y="6720"/>
                    <a:pt x="9298" y="4520"/>
                  </a:cubicBezTo>
                  <a:cubicBezTo>
                    <a:pt x="10974" y="2320"/>
                    <a:pt x="12673" y="1120"/>
                    <a:pt x="14327" y="520"/>
                  </a:cubicBezTo>
                  <a:cubicBezTo>
                    <a:pt x="15982" y="-80"/>
                    <a:pt x="17594" y="-80"/>
                    <a:pt x="18726" y="120"/>
                  </a:cubicBezTo>
                  <a:cubicBezTo>
                    <a:pt x="19858" y="320"/>
                    <a:pt x="20511" y="720"/>
                    <a:pt x="20947" y="920"/>
                  </a:cubicBezTo>
                  <a:cubicBezTo>
                    <a:pt x="21382" y="1120"/>
                    <a:pt x="21600" y="1120"/>
                    <a:pt x="21491" y="1720"/>
                  </a:cubicBezTo>
                  <a:cubicBezTo>
                    <a:pt x="21382" y="2320"/>
                    <a:pt x="20947" y="3520"/>
                    <a:pt x="20511" y="4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3914059" y="1092199"/>
              <a:ext cx="228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5600"/>
                    <a:pt x="5600" y="9600"/>
                    <a:pt x="8800" y="5700"/>
                  </a:cubicBezTo>
                  <a:cubicBezTo>
                    <a:pt x="12000" y="1800"/>
                    <a:pt x="15600" y="0"/>
                    <a:pt x="17800" y="0"/>
                  </a:cubicBezTo>
                  <a:cubicBezTo>
                    <a:pt x="20000" y="0"/>
                    <a:pt x="20800" y="1800"/>
                    <a:pt x="21600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4002959" y="1149350"/>
              <a:ext cx="209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600"/>
                    <a:pt x="10473" y="9600"/>
                    <a:pt x="14073" y="6000"/>
                  </a:cubicBezTo>
                  <a:cubicBezTo>
                    <a:pt x="17673" y="2400"/>
                    <a:pt x="19636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4040559" y="1420506"/>
              <a:ext cx="203701" cy="12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049" fill="norm" stroke="1" extrusionOk="0">
                  <a:moveTo>
                    <a:pt x="8648" y="2482"/>
                  </a:moveTo>
                  <a:cubicBezTo>
                    <a:pt x="9309" y="6442"/>
                    <a:pt x="9970" y="10402"/>
                    <a:pt x="10191" y="13282"/>
                  </a:cubicBezTo>
                  <a:cubicBezTo>
                    <a:pt x="10411" y="16162"/>
                    <a:pt x="10191" y="17962"/>
                    <a:pt x="8868" y="19222"/>
                  </a:cubicBezTo>
                  <a:cubicBezTo>
                    <a:pt x="7546" y="20482"/>
                    <a:pt x="5121" y="21202"/>
                    <a:pt x="3468" y="21022"/>
                  </a:cubicBezTo>
                  <a:cubicBezTo>
                    <a:pt x="1815" y="20842"/>
                    <a:pt x="933" y="19762"/>
                    <a:pt x="382" y="17602"/>
                  </a:cubicBezTo>
                  <a:cubicBezTo>
                    <a:pt x="-169" y="15442"/>
                    <a:pt x="-389" y="12202"/>
                    <a:pt x="1595" y="8962"/>
                  </a:cubicBezTo>
                  <a:cubicBezTo>
                    <a:pt x="3578" y="5722"/>
                    <a:pt x="7766" y="2482"/>
                    <a:pt x="11403" y="1042"/>
                  </a:cubicBezTo>
                  <a:cubicBezTo>
                    <a:pt x="15040" y="-398"/>
                    <a:pt x="18125" y="-38"/>
                    <a:pt x="21211" y="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4206159" y="1264355"/>
              <a:ext cx="158751" cy="8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7" fill="norm" stroke="1" extrusionOk="0">
                  <a:moveTo>
                    <a:pt x="0" y="1339"/>
                  </a:moveTo>
                  <a:cubicBezTo>
                    <a:pt x="1440" y="335"/>
                    <a:pt x="2880" y="-670"/>
                    <a:pt x="4608" y="586"/>
                  </a:cubicBezTo>
                  <a:cubicBezTo>
                    <a:pt x="6336" y="1842"/>
                    <a:pt x="8352" y="5358"/>
                    <a:pt x="9216" y="8372"/>
                  </a:cubicBezTo>
                  <a:cubicBezTo>
                    <a:pt x="10080" y="11386"/>
                    <a:pt x="9792" y="13897"/>
                    <a:pt x="9072" y="16158"/>
                  </a:cubicBezTo>
                  <a:cubicBezTo>
                    <a:pt x="8352" y="18418"/>
                    <a:pt x="7200" y="20428"/>
                    <a:pt x="7344" y="20679"/>
                  </a:cubicBezTo>
                  <a:cubicBezTo>
                    <a:pt x="7488" y="20930"/>
                    <a:pt x="8928" y="19423"/>
                    <a:pt x="11520" y="17665"/>
                  </a:cubicBezTo>
                  <a:cubicBezTo>
                    <a:pt x="14112" y="15907"/>
                    <a:pt x="17856" y="13897"/>
                    <a:pt x="21600" y="11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3285409" y="1328145"/>
              <a:ext cx="1587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20" y="12302"/>
                    <a:pt x="8640" y="4448"/>
                    <a:pt x="12240" y="1502"/>
                  </a:cubicBezTo>
                  <a:cubicBezTo>
                    <a:pt x="15840" y="-1443"/>
                    <a:pt x="1872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3342559" y="1363444"/>
              <a:ext cx="16510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5538" y="13298"/>
                    <a:pt x="11077" y="5849"/>
                    <a:pt x="14677" y="2498"/>
                  </a:cubicBezTo>
                  <a:cubicBezTo>
                    <a:pt x="18277" y="-854"/>
                    <a:pt x="19938" y="-109"/>
                    <a:pt x="21600" y="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3361609" y="1617133"/>
              <a:ext cx="266701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7439"/>
                    <a:pt x="4114" y="13277"/>
                    <a:pt x="5229" y="10007"/>
                  </a:cubicBezTo>
                  <a:cubicBezTo>
                    <a:pt x="6343" y="6738"/>
                    <a:pt x="6514" y="4360"/>
                    <a:pt x="6600" y="2675"/>
                  </a:cubicBezTo>
                  <a:cubicBezTo>
                    <a:pt x="6686" y="991"/>
                    <a:pt x="6686" y="0"/>
                    <a:pt x="6600" y="0"/>
                  </a:cubicBezTo>
                  <a:cubicBezTo>
                    <a:pt x="6514" y="0"/>
                    <a:pt x="6343" y="991"/>
                    <a:pt x="6171" y="2576"/>
                  </a:cubicBezTo>
                  <a:cubicBezTo>
                    <a:pt x="6000" y="4161"/>
                    <a:pt x="5829" y="6341"/>
                    <a:pt x="5743" y="7927"/>
                  </a:cubicBezTo>
                  <a:cubicBezTo>
                    <a:pt x="5657" y="9512"/>
                    <a:pt x="5657" y="10503"/>
                    <a:pt x="6086" y="11295"/>
                  </a:cubicBezTo>
                  <a:cubicBezTo>
                    <a:pt x="6514" y="12088"/>
                    <a:pt x="7371" y="12683"/>
                    <a:pt x="8143" y="12683"/>
                  </a:cubicBezTo>
                  <a:cubicBezTo>
                    <a:pt x="8914" y="12683"/>
                    <a:pt x="9600" y="12088"/>
                    <a:pt x="10286" y="11097"/>
                  </a:cubicBezTo>
                  <a:cubicBezTo>
                    <a:pt x="10971" y="10106"/>
                    <a:pt x="11657" y="8719"/>
                    <a:pt x="12171" y="7431"/>
                  </a:cubicBezTo>
                  <a:cubicBezTo>
                    <a:pt x="12686" y="6143"/>
                    <a:pt x="13029" y="4954"/>
                    <a:pt x="13371" y="3567"/>
                  </a:cubicBezTo>
                  <a:cubicBezTo>
                    <a:pt x="13714" y="2180"/>
                    <a:pt x="14057" y="594"/>
                    <a:pt x="14229" y="495"/>
                  </a:cubicBezTo>
                  <a:cubicBezTo>
                    <a:pt x="14400" y="396"/>
                    <a:pt x="14400" y="1783"/>
                    <a:pt x="15600" y="3072"/>
                  </a:cubicBezTo>
                  <a:cubicBezTo>
                    <a:pt x="16800" y="4360"/>
                    <a:pt x="19200" y="5549"/>
                    <a:pt x="21600" y="6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7297463" y="2375694"/>
              <a:ext cx="159897" cy="26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53" fill="norm" stroke="1" extrusionOk="0">
                  <a:moveTo>
                    <a:pt x="21191" y="2527"/>
                  </a:moveTo>
                  <a:cubicBezTo>
                    <a:pt x="21191" y="1663"/>
                    <a:pt x="21191" y="799"/>
                    <a:pt x="20490" y="367"/>
                  </a:cubicBezTo>
                  <a:cubicBezTo>
                    <a:pt x="19788" y="-65"/>
                    <a:pt x="18386" y="-65"/>
                    <a:pt x="15721" y="108"/>
                  </a:cubicBezTo>
                  <a:cubicBezTo>
                    <a:pt x="13056" y="281"/>
                    <a:pt x="9129" y="626"/>
                    <a:pt x="6043" y="1317"/>
                  </a:cubicBezTo>
                  <a:cubicBezTo>
                    <a:pt x="2957" y="2009"/>
                    <a:pt x="713" y="3045"/>
                    <a:pt x="152" y="4428"/>
                  </a:cubicBezTo>
                  <a:cubicBezTo>
                    <a:pt x="-409" y="5810"/>
                    <a:pt x="713" y="7538"/>
                    <a:pt x="1414" y="8921"/>
                  </a:cubicBezTo>
                  <a:cubicBezTo>
                    <a:pt x="2116" y="10303"/>
                    <a:pt x="2396" y="11340"/>
                    <a:pt x="3518" y="11599"/>
                  </a:cubicBezTo>
                  <a:cubicBezTo>
                    <a:pt x="4640" y="11858"/>
                    <a:pt x="6604" y="11340"/>
                    <a:pt x="8287" y="11167"/>
                  </a:cubicBezTo>
                  <a:cubicBezTo>
                    <a:pt x="9970" y="10994"/>
                    <a:pt x="11373" y="11167"/>
                    <a:pt x="12495" y="11599"/>
                  </a:cubicBezTo>
                  <a:cubicBezTo>
                    <a:pt x="13617" y="12031"/>
                    <a:pt x="14459" y="12722"/>
                    <a:pt x="15020" y="13500"/>
                  </a:cubicBezTo>
                  <a:cubicBezTo>
                    <a:pt x="15581" y="14277"/>
                    <a:pt x="15861" y="15141"/>
                    <a:pt x="16001" y="16005"/>
                  </a:cubicBezTo>
                  <a:cubicBezTo>
                    <a:pt x="16142" y="16869"/>
                    <a:pt x="16142" y="17733"/>
                    <a:pt x="14178" y="18684"/>
                  </a:cubicBezTo>
                  <a:cubicBezTo>
                    <a:pt x="12214" y="19634"/>
                    <a:pt x="8287" y="20671"/>
                    <a:pt x="5622" y="21103"/>
                  </a:cubicBezTo>
                  <a:cubicBezTo>
                    <a:pt x="2957" y="21535"/>
                    <a:pt x="1555" y="21362"/>
                    <a:pt x="1414" y="20930"/>
                  </a:cubicBezTo>
                  <a:cubicBezTo>
                    <a:pt x="1274" y="20498"/>
                    <a:pt x="2396" y="19807"/>
                    <a:pt x="3518" y="19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7558959" y="2292350"/>
              <a:ext cx="393701" cy="39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7143"/>
                  </a:moveTo>
                  <a:cubicBezTo>
                    <a:pt x="465" y="18400"/>
                    <a:pt x="929" y="19657"/>
                    <a:pt x="1394" y="20457"/>
                  </a:cubicBezTo>
                  <a:cubicBezTo>
                    <a:pt x="1858" y="21257"/>
                    <a:pt x="2323" y="21600"/>
                    <a:pt x="2671" y="21429"/>
                  </a:cubicBezTo>
                  <a:cubicBezTo>
                    <a:pt x="3019" y="21257"/>
                    <a:pt x="3252" y="20571"/>
                    <a:pt x="3310" y="18629"/>
                  </a:cubicBezTo>
                  <a:cubicBezTo>
                    <a:pt x="3368" y="16686"/>
                    <a:pt x="3252" y="13486"/>
                    <a:pt x="2961" y="10914"/>
                  </a:cubicBezTo>
                  <a:cubicBezTo>
                    <a:pt x="2671" y="8343"/>
                    <a:pt x="2206" y="6400"/>
                    <a:pt x="1858" y="5029"/>
                  </a:cubicBezTo>
                  <a:cubicBezTo>
                    <a:pt x="1510" y="3657"/>
                    <a:pt x="1277" y="2857"/>
                    <a:pt x="1452" y="2400"/>
                  </a:cubicBezTo>
                  <a:cubicBezTo>
                    <a:pt x="1626" y="1943"/>
                    <a:pt x="2206" y="1829"/>
                    <a:pt x="4587" y="1600"/>
                  </a:cubicBezTo>
                  <a:cubicBezTo>
                    <a:pt x="6968" y="1371"/>
                    <a:pt x="11148" y="1029"/>
                    <a:pt x="14284" y="743"/>
                  </a:cubicBezTo>
                  <a:cubicBezTo>
                    <a:pt x="17419" y="457"/>
                    <a:pt x="19510" y="2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7708131" y="2448245"/>
              <a:ext cx="168329" cy="133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54" fill="norm" stroke="1" extrusionOk="0">
                  <a:moveTo>
                    <a:pt x="412" y="2480"/>
                  </a:moveTo>
                  <a:cubicBezTo>
                    <a:pt x="3112" y="1467"/>
                    <a:pt x="5812" y="455"/>
                    <a:pt x="7837" y="117"/>
                  </a:cubicBezTo>
                  <a:cubicBezTo>
                    <a:pt x="9862" y="-220"/>
                    <a:pt x="11212" y="117"/>
                    <a:pt x="12292" y="1805"/>
                  </a:cubicBezTo>
                  <a:cubicBezTo>
                    <a:pt x="13372" y="3493"/>
                    <a:pt x="14182" y="6530"/>
                    <a:pt x="12697" y="9736"/>
                  </a:cubicBezTo>
                  <a:cubicBezTo>
                    <a:pt x="11212" y="12943"/>
                    <a:pt x="7432" y="16317"/>
                    <a:pt x="4597" y="18343"/>
                  </a:cubicBezTo>
                  <a:cubicBezTo>
                    <a:pt x="1762" y="20368"/>
                    <a:pt x="-128" y="21043"/>
                    <a:pt x="7" y="21211"/>
                  </a:cubicBezTo>
                  <a:cubicBezTo>
                    <a:pt x="142" y="21380"/>
                    <a:pt x="2302" y="21043"/>
                    <a:pt x="6217" y="20199"/>
                  </a:cubicBezTo>
                  <a:cubicBezTo>
                    <a:pt x="10132" y="19355"/>
                    <a:pt x="15802" y="18005"/>
                    <a:pt x="21472" y="16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7920909" y="2470150"/>
              <a:ext cx="698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812"/>
                    <a:pt x="11127" y="7624"/>
                    <a:pt x="7527" y="11224"/>
                  </a:cubicBezTo>
                  <a:cubicBezTo>
                    <a:pt x="3927" y="14824"/>
                    <a:pt x="1964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8022509" y="244475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7856187" y="2419350"/>
              <a:ext cx="248873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105" y="21600"/>
                  </a:moveTo>
                  <a:cubicBezTo>
                    <a:pt x="-76" y="18327"/>
                    <a:pt x="-258" y="15055"/>
                    <a:pt x="1739" y="11782"/>
                  </a:cubicBezTo>
                  <a:cubicBezTo>
                    <a:pt x="3735" y="8509"/>
                    <a:pt x="7910" y="5236"/>
                    <a:pt x="11540" y="3273"/>
                  </a:cubicBezTo>
                  <a:cubicBezTo>
                    <a:pt x="15171" y="1309"/>
                    <a:pt x="18256" y="655"/>
                    <a:pt x="2134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8422293" y="1844771"/>
              <a:ext cx="393967" cy="35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51" fill="norm" stroke="1" extrusionOk="0">
                  <a:moveTo>
                    <a:pt x="4173" y="10794"/>
                  </a:moveTo>
                  <a:cubicBezTo>
                    <a:pt x="6714" y="8520"/>
                    <a:pt x="9255" y="6246"/>
                    <a:pt x="10641" y="4794"/>
                  </a:cubicBezTo>
                  <a:cubicBezTo>
                    <a:pt x="12027" y="3341"/>
                    <a:pt x="12258" y="2710"/>
                    <a:pt x="12374" y="2078"/>
                  </a:cubicBezTo>
                  <a:cubicBezTo>
                    <a:pt x="12489" y="1446"/>
                    <a:pt x="12489" y="815"/>
                    <a:pt x="11854" y="373"/>
                  </a:cubicBezTo>
                  <a:cubicBezTo>
                    <a:pt x="11219" y="-69"/>
                    <a:pt x="9948" y="-322"/>
                    <a:pt x="8158" y="815"/>
                  </a:cubicBezTo>
                  <a:cubicBezTo>
                    <a:pt x="6367" y="1952"/>
                    <a:pt x="4057" y="4478"/>
                    <a:pt x="2498" y="7383"/>
                  </a:cubicBezTo>
                  <a:cubicBezTo>
                    <a:pt x="939" y="10289"/>
                    <a:pt x="130" y="13573"/>
                    <a:pt x="15" y="15910"/>
                  </a:cubicBezTo>
                  <a:cubicBezTo>
                    <a:pt x="-101" y="18246"/>
                    <a:pt x="477" y="19636"/>
                    <a:pt x="1632" y="20394"/>
                  </a:cubicBezTo>
                  <a:cubicBezTo>
                    <a:pt x="2787" y="21152"/>
                    <a:pt x="4519" y="21278"/>
                    <a:pt x="7234" y="20646"/>
                  </a:cubicBezTo>
                  <a:cubicBezTo>
                    <a:pt x="9948" y="20015"/>
                    <a:pt x="13644" y="18625"/>
                    <a:pt x="16070" y="17678"/>
                  </a:cubicBezTo>
                  <a:cubicBezTo>
                    <a:pt x="18496" y="16731"/>
                    <a:pt x="19651" y="16225"/>
                    <a:pt x="20344" y="15973"/>
                  </a:cubicBezTo>
                  <a:cubicBezTo>
                    <a:pt x="21037" y="15720"/>
                    <a:pt x="21268" y="15720"/>
                    <a:pt x="21499" y="15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8701959" y="1384299"/>
              <a:ext cx="203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7100"/>
                    <a:pt x="4950" y="12600"/>
                    <a:pt x="8550" y="9000"/>
                  </a:cubicBezTo>
                  <a:cubicBezTo>
                    <a:pt x="12150" y="5400"/>
                    <a:pt x="1687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8987418" y="1200150"/>
              <a:ext cx="101892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600" fill="norm" stroke="1" extrusionOk="0">
                  <a:moveTo>
                    <a:pt x="18204" y="0"/>
                  </a:moveTo>
                  <a:cubicBezTo>
                    <a:pt x="16044" y="0"/>
                    <a:pt x="13884" y="0"/>
                    <a:pt x="10644" y="2215"/>
                  </a:cubicBezTo>
                  <a:cubicBezTo>
                    <a:pt x="7404" y="4431"/>
                    <a:pt x="3084" y="8862"/>
                    <a:pt x="1140" y="12000"/>
                  </a:cubicBezTo>
                  <a:cubicBezTo>
                    <a:pt x="-804" y="15138"/>
                    <a:pt x="-372" y="16985"/>
                    <a:pt x="3300" y="18369"/>
                  </a:cubicBezTo>
                  <a:cubicBezTo>
                    <a:pt x="6972" y="19754"/>
                    <a:pt x="13884" y="20677"/>
                    <a:pt x="207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9171859" y="1216188"/>
              <a:ext cx="171451" cy="17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1" fill="norm" stroke="1" extrusionOk="0">
                  <a:moveTo>
                    <a:pt x="0" y="4822"/>
                  </a:moveTo>
                  <a:cubicBezTo>
                    <a:pt x="1067" y="4077"/>
                    <a:pt x="2133" y="3332"/>
                    <a:pt x="4000" y="3456"/>
                  </a:cubicBezTo>
                  <a:cubicBezTo>
                    <a:pt x="5867" y="3580"/>
                    <a:pt x="8533" y="4574"/>
                    <a:pt x="9600" y="6932"/>
                  </a:cubicBezTo>
                  <a:cubicBezTo>
                    <a:pt x="10667" y="9291"/>
                    <a:pt x="10133" y="13015"/>
                    <a:pt x="9200" y="15374"/>
                  </a:cubicBezTo>
                  <a:cubicBezTo>
                    <a:pt x="8267" y="17732"/>
                    <a:pt x="6933" y="18725"/>
                    <a:pt x="5333" y="19594"/>
                  </a:cubicBezTo>
                  <a:cubicBezTo>
                    <a:pt x="3733" y="20463"/>
                    <a:pt x="1867" y="21208"/>
                    <a:pt x="1067" y="20711"/>
                  </a:cubicBezTo>
                  <a:cubicBezTo>
                    <a:pt x="267" y="20215"/>
                    <a:pt x="533" y="18477"/>
                    <a:pt x="2533" y="15498"/>
                  </a:cubicBezTo>
                  <a:cubicBezTo>
                    <a:pt x="4533" y="12518"/>
                    <a:pt x="8267" y="8298"/>
                    <a:pt x="10667" y="5691"/>
                  </a:cubicBezTo>
                  <a:cubicBezTo>
                    <a:pt x="13067" y="3084"/>
                    <a:pt x="14133" y="2091"/>
                    <a:pt x="15200" y="1222"/>
                  </a:cubicBezTo>
                  <a:cubicBezTo>
                    <a:pt x="16267" y="353"/>
                    <a:pt x="17333" y="-392"/>
                    <a:pt x="17333" y="229"/>
                  </a:cubicBezTo>
                  <a:cubicBezTo>
                    <a:pt x="17333" y="849"/>
                    <a:pt x="16267" y="2836"/>
                    <a:pt x="15600" y="5070"/>
                  </a:cubicBezTo>
                  <a:cubicBezTo>
                    <a:pt x="14933" y="7305"/>
                    <a:pt x="14667" y="9787"/>
                    <a:pt x="15733" y="11277"/>
                  </a:cubicBezTo>
                  <a:cubicBezTo>
                    <a:pt x="16800" y="12767"/>
                    <a:pt x="19200" y="13263"/>
                    <a:pt x="21600" y="13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9387759" y="128904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9629059" y="1136650"/>
              <a:ext cx="317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70"/>
                    <a:pt x="8640" y="8139"/>
                    <a:pt x="12240" y="11739"/>
                  </a:cubicBezTo>
                  <a:cubicBezTo>
                    <a:pt x="15840" y="15339"/>
                    <a:pt x="18720" y="184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9731165" y="1126843"/>
              <a:ext cx="77218" cy="9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251" fill="norm" stroke="1" extrusionOk="0">
                  <a:moveTo>
                    <a:pt x="16917" y="767"/>
                  </a:moveTo>
                  <a:cubicBezTo>
                    <a:pt x="14075" y="298"/>
                    <a:pt x="11232" y="-172"/>
                    <a:pt x="8390" y="63"/>
                  </a:cubicBezTo>
                  <a:cubicBezTo>
                    <a:pt x="5548" y="298"/>
                    <a:pt x="2706" y="1237"/>
                    <a:pt x="1285" y="3585"/>
                  </a:cubicBezTo>
                  <a:cubicBezTo>
                    <a:pt x="-136" y="5932"/>
                    <a:pt x="-136" y="9689"/>
                    <a:pt x="148" y="12741"/>
                  </a:cubicBezTo>
                  <a:cubicBezTo>
                    <a:pt x="432" y="15793"/>
                    <a:pt x="1001" y="18141"/>
                    <a:pt x="2990" y="19550"/>
                  </a:cubicBezTo>
                  <a:cubicBezTo>
                    <a:pt x="4980" y="20958"/>
                    <a:pt x="8390" y="21428"/>
                    <a:pt x="11517" y="21193"/>
                  </a:cubicBezTo>
                  <a:cubicBezTo>
                    <a:pt x="14643" y="20958"/>
                    <a:pt x="17485" y="20019"/>
                    <a:pt x="19190" y="18376"/>
                  </a:cubicBezTo>
                  <a:cubicBezTo>
                    <a:pt x="20896" y="16732"/>
                    <a:pt x="21464" y="14385"/>
                    <a:pt x="19475" y="12506"/>
                  </a:cubicBezTo>
                  <a:cubicBezTo>
                    <a:pt x="17485" y="10628"/>
                    <a:pt x="12938" y="9219"/>
                    <a:pt x="8390" y="7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9832259" y="1069662"/>
              <a:ext cx="86740" cy="14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194" fill="norm" stroke="1" extrusionOk="0">
                  <a:moveTo>
                    <a:pt x="0" y="1394"/>
                  </a:moveTo>
                  <a:cubicBezTo>
                    <a:pt x="2009" y="494"/>
                    <a:pt x="4019" y="-406"/>
                    <a:pt x="7284" y="194"/>
                  </a:cubicBezTo>
                  <a:cubicBezTo>
                    <a:pt x="10549" y="794"/>
                    <a:pt x="15070" y="2894"/>
                    <a:pt x="17833" y="5444"/>
                  </a:cubicBezTo>
                  <a:cubicBezTo>
                    <a:pt x="20595" y="7994"/>
                    <a:pt x="21600" y="10994"/>
                    <a:pt x="19340" y="13694"/>
                  </a:cubicBezTo>
                  <a:cubicBezTo>
                    <a:pt x="17079" y="16394"/>
                    <a:pt x="11553" y="18794"/>
                    <a:pt x="6028" y="211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9914809" y="905797"/>
              <a:ext cx="152401" cy="10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4" fill="norm" stroke="1" extrusionOk="0">
                  <a:moveTo>
                    <a:pt x="0" y="5426"/>
                  </a:moveTo>
                  <a:cubicBezTo>
                    <a:pt x="1200" y="3765"/>
                    <a:pt x="2400" y="2103"/>
                    <a:pt x="3750" y="1065"/>
                  </a:cubicBezTo>
                  <a:cubicBezTo>
                    <a:pt x="5100" y="26"/>
                    <a:pt x="6600" y="-389"/>
                    <a:pt x="7650" y="442"/>
                  </a:cubicBezTo>
                  <a:cubicBezTo>
                    <a:pt x="8700" y="1273"/>
                    <a:pt x="9300" y="3349"/>
                    <a:pt x="9150" y="5426"/>
                  </a:cubicBezTo>
                  <a:cubicBezTo>
                    <a:pt x="9000" y="7503"/>
                    <a:pt x="8100" y="9580"/>
                    <a:pt x="6750" y="12280"/>
                  </a:cubicBezTo>
                  <a:cubicBezTo>
                    <a:pt x="5400" y="14980"/>
                    <a:pt x="3600" y="18303"/>
                    <a:pt x="3450" y="19757"/>
                  </a:cubicBezTo>
                  <a:cubicBezTo>
                    <a:pt x="3300" y="21211"/>
                    <a:pt x="4800" y="20796"/>
                    <a:pt x="8100" y="20173"/>
                  </a:cubicBezTo>
                  <a:cubicBezTo>
                    <a:pt x="11400" y="19549"/>
                    <a:pt x="16500" y="18719"/>
                    <a:pt x="21600" y="17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9146459" y="1397000"/>
              <a:ext cx="7239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1" y="18400"/>
                    <a:pt x="4042" y="15200"/>
                    <a:pt x="6316" y="12400"/>
                  </a:cubicBezTo>
                  <a:cubicBezTo>
                    <a:pt x="8589" y="9600"/>
                    <a:pt x="11116" y="7200"/>
                    <a:pt x="13358" y="5467"/>
                  </a:cubicBezTo>
                  <a:cubicBezTo>
                    <a:pt x="15600" y="3733"/>
                    <a:pt x="17558" y="2667"/>
                    <a:pt x="18884" y="1867"/>
                  </a:cubicBezTo>
                  <a:cubicBezTo>
                    <a:pt x="20211" y="1067"/>
                    <a:pt x="20905" y="53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9357825" y="1567230"/>
              <a:ext cx="118835" cy="16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71" fill="norm" stroke="1" extrusionOk="0">
                  <a:moveTo>
                    <a:pt x="21275" y="1754"/>
                  </a:moveTo>
                  <a:cubicBezTo>
                    <a:pt x="19759" y="954"/>
                    <a:pt x="18243" y="154"/>
                    <a:pt x="16538" y="20"/>
                  </a:cubicBezTo>
                  <a:cubicBezTo>
                    <a:pt x="14833" y="-113"/>
                    <a:pt x="12938" y="420"/>
                    <a:pt x="10096" y="1354"/>
                  </a:cubicBezTo>
                  <a:cubicBezTo>
                    <a:pt x="7254" y="2287"/>
                    <a:pt x="3464" y="3620"/>
                    <a:pt x="1570" y="4954"/>
                  </a:cubicBezTo>
                  <a:cubicBezTo>
                    <a:pt x="-325" y="6287"/>
                    <a:pt x="-325" y="7620"/>
                    <a:pt x="622" y="8554"/>
                  </a:cubicBezTo>
                  <a:cubicBezTo>
                    <a:pt x="1570" y="9487"/>
                    <a:pt x="3464" y="10020"/>
                    <a:pt x="5359" y="10154"/>
                  </a:cubicBezTo>
                  <a:cubicBezTo>
                    <a:pt x="7254" y="10287"/>
                    <a:pt x="9149" y="10020"/>
                    <a:pt x="11043" y="9754"/>
                  </a:cubicBezTo>
                  <a:cubicBezTo>
                    <a:pt x="12938" y="9487"/>
                    <a:pt x="14833" y="9220"/>
                    <a:pt x="16159" y="9754"/>
                  </a:cubicBezTo>
                  <a:cubicBezTo>
                    <a:pt x="17486" y="10287"/>
                    <a:pt x="18243" y="11620"/>
                    <a:pt x="18622" y="12954"/>
                  </a:cubicBezTo>
                  <a:cubicBezTo>
                    <a:pt x="19001" y="14287"/>
                    <a:pt x="19001" y="15620"/>
                    <a:pt x="18622" y="16954"/>
                  </a:cubicBezTo>
                  <a:cubicBezTo>
                    <a:pt x="18243" y="18287"/>
                    <a:pt x="17486" y="19620"/>
                    <a:pt x="16159" y="20420"/>
                  </a:cubicBezTo>
                  <a:cubicBezTo>
                    <a:pt x="14833" y="21220"/>
                    <a:pt x="12938" y="21487"/>
                    <a:pt x="11422" y="21087"/>
                  </a:cubicBezTo>
                  <a:cubicBezTo>
                    <a:pt x="9907" y="20687"/>
                    <a:pt x="8770" y="19620"/>
                    <a:pt x="8580" y="18954"/>
                  </a:cubicBezTo>
                  <a:cubicBezTo>
                    <a:pt x="8391" y="18287"/>
                    <a:pt x="9149" y="18020"/>
                    <a:pt x="9907" y="17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9551639" y="1578947"/>
              <a:ext cx="89176" cy="10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874" fill="norm" stroke="1" extrusionOk="0">
                  <a:moveTo>
                    <a:pt x="16866" y="6794"/>
                  </a:moveTo>
                  <a:cubicBezTo>
                    <a:pt x="16364" y="4676"/>
                    <a:pt x="15861" y="2559"/>
                    <a:pt x="14354" y="1288"/>
                  </a:cubicBezTo>
                  <a:cubicBezTo>
                    <a:pt x="12847" y="18"/>
                    <a:pt x="10336" y="-406"/>
                    <a:pt x="8075" y="441"/>
                  </a:cubicBezTo>
                  <a:cubicBezTo>
                    <a:pt x="5815" y="1288"/>
                    <a:pt x="3806" y="3406"/>
                    <a:pt x="2299" y="6370"/>
                  </a:cubicBezTo>
                  <a:cubicBezTo>
                    <a:pt x="792" y="9335"/>
                    <a:pt x="-213" y="13147"/>
                    <a:pt x="38" y="15900"/>
                  </a:cubicBezTo>
                  <a:cubicBezTo>
                    <a:pt x="289" y="18653"/>
                    <a:pt x="1796" y="20347"/>
                    <a:pt x="5061" y="20770"/>
                  </a:cubicBezTo>
                  <a:cubicBezTo>
                    <a:pt x="8327" y="21194"/>
                    <a:pt x="13350" y="20347"/>
                    <a:pt x="16615" y="17806"/>
                  </a:cubicBezTo>
                  <a:cubicBezTo>
                    <a:pt x="19880" y="15265"/>
                    <a:pt x="21387" y="11029"/>
                    <a:pt x="21136" y="8065"/>
                  </a:cubicBezTo>
                  <a:cubicBezTo>
                    <a:pt x="20885" y="5100"/>
                    <a:pt x="18875" y="3406"/>
                    <a:pt x="16615" y="2982"/>
                  </a:cubicBezTo>
                  <a:cubicBezTo>
                    <a:pt x="14354" y="2559"/>
                    <a:pt x="11843" y="3406"/>
                    <a:pt x="9331" y="4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10041809" y="20828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10248388" y="1736639"/>
              <a:ext cx="441122" cy="47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51" fill="norm" stroke="1" extrusionOk="0">
                  <a:moveTo>
                    <a:pt x="9710" y="15426"/>
                  </a:moveTo>
                  <a:cubicBezTo>
                    <a:pt x="9196" y="14483"/>
                    <a:pt x="8682" y="13540"/>
                    <a:pt x="7807" y="13115"/>
                  </a:cubicBezTo>
                  <a:cubicBezTo>
                    <a:pt x="6933" y="12691"/>
                    <a:pt x="5699" y="12785"/>
                    <a:pt x="4310" y="13870"/>
                  </a:cubicBezTo>
                  <a:cubicBezTo>
                    <a:pt x="2922" y="14954"/>
                    <a:pt x="1379" y="17029"/>
                    <a:pt x="607" y="18350"/>
                  </a:cubicBezTo>
                  <a:cubicBezTo>
                    <a:pt x="-164" y="19671"/>
                    <a:pt x="-164" y="20236"/>
                    <a:pt x="402" y="20708"/>
                  </a:cubicBezTo>
                  <a:cubicBezTo>
                    <a:pt x="967" y="21180"/>
                    <a:pt x="2099" y="21557"/>
                    <a:pt x="3487" y="20897"/>
                  </a:cubicBezTo>
                  <a:cubicBezTo>
                    <a:pt x="4876" y="20236"/>
                    <a:pt x="6522" y="18539"/>
                    <a:pt x="7756" y="16039"/>
                  </a:cubicBezTo>
                  <a:cubicBezTo>
                    <a:pt x="8990" y="13540"/>
                    <a:pt x="9813" y="10238"/>
                    <a:pt x="10225" y="7597"/>
                  </a:cubicBezTo>
                  <a:cubicBezTo>
                    <a:pt x="10636" y="4956"/>
                    <a:pt x="10636" y="2975"/>
                    <a:pt x="10482" y="1749"/>
                  </a:cubicBezTo>
                  <a:cubicBezTo>
                    <a:pt x="10327" y="523"/>
                    <a:pt x="10019" y="51"/>
                    <a:pt x="9710" y="4"/>
                  </a:cubicBezTo>
                  <a:cubicBezTo>
                    <a:pt x="9402" y="-43"/>
                    <a:pt x="9093" y="334"/>
                    <a:pt x="8733" y="1843"/>
                  </a:cubicBezTo>
                  <a:cubicBezTo>
                    <a:pt x="8373" y="3353"/>
                    <a:pt x="7962" y="5994"/>
                    <a:pt x="7807" y="8635"/>
                  </a:cubicBezTo>
                  <a:cubicBezTo>
                    <a:pt x="7653" y="11276"/>
                    <a:pt x="7756" y="13917"/>
                    <a:pt x="7910" y="15520"/>
                  </a:cubicBezTo>
                  <a:cubicBezTo>
                    <a:pt x="8065" y="17124"/>
                    <a:pt x="8270" y="17690"/>
                    <a:pt x="8527" y="17595"/>
                  </a:cubicBezTo>
                  <a:cubicBezTo>
                    <a:pt x="8785" y="17501"/>
                    <a:pt x="9093" y="16747"/>
                    <a:pt x="9556" y="15567"/>
                  </a:cubicBezTo>
                  <a:cubicBezTo>
                    <a:pt x="10019" y="14388"/>
                    <a:pt x="10636" y="12785"/>
                    <a:pt x="11150" y="11700"/>
                  </a:cubicBezTo>
                  <a:cubicBezTo>
                    <a:pt x="11665" y="10616"/>
                    <a:pt x="12076" y="10050"/>
                    <a:pt x="12590" y="9767"/>
                  </a:cubicBezTo>
                  <a:cubicBezTo>
                    <a:pt x="13105" y="9484"/>
                    <a:pt x="13722" y="9484"/>
                    <a:pt x="14082" y="9767"/>
                  </a:cubicBezTo>
                  <a:cubicBezTo>
                    <a:pt x="14442" y="10050"/>
                    <a:pt x="14545" y="10616"/>
                    <a:pt x="14287" y="11936"/>
                  </a:cubicBezTo>
                  <a:cubicBezTo>
                    <a:pt x="14030" y="13257"/>
                    <a:pt x="13413" y="15332"/>
                    <a:pt x="12847" y="16558"/>
                  </a:cubicBezTo>
                  <a:cubicBezTo>
                    <a:pt x="12282" y="17784"/>
                    <a:pt x="11767" y="18161"/>
                    <a:pt x="11562" y="18114"/>
                  </a:cubicBezTo>
                  <a:cubicBezTo>
                    <a:pt x="11356" y="18067"/>
                    <a:pt x="11459" y="17595"/>
                    <a:pt x="12436" y="16228"/>
                  </a:cubicBezTo>
                  <a:cubicBezTo>
                    <a:pt x="13413" y="14860"/>
                    <a:pt x="15265" y="12596"/>
                    <a:pt x="16447" y="11134"/>
                  </a:cubicBezTo>
                  <a:cubicBezTo>
                    <a:pt x="17630" y="9672"/>
                    <a:pt x="18145" y="9012"/>
                    <a:pt x="18196" y="8871"/>
                  </a:cubicBezTo>
                  <a:cubicBezTo>
                    <a:pt x="18247" y="8729"/>
                    <a:pt x="17836" y="9106"/>
                    <a:pt x="17425" y="9719"/>
                  </a:cubicBezTo>
                  <a:cubicBezTo>
                    <a:pt x="17013" y="10333"/>
                    <a:pt x="16602" y="11181"/>
                    <a:pt x="16756" y="12078"/>
                  </a:cubicBezTo>
                  <a:cubicBezTo>
                    <a:pt x="16910" y="12974"/>
                    <a:pt x="17630" y="13917"/>
                    <a:pt x="18505" y="14483"/>
                  </a:cubicBezTo>
                  <a:cubicBezTo>
                    <a:pt x="19379" y="15049"/>
                    <a:pt x="20407" y="15237"/>
                    <a:pt x="21436" y="15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6962059" y="3098799"/>
              <a:ext cx="326290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0" y="21600"/>
                  </a:moveTo>
                  <a:cubicBezTo>
                    <a:pt x="504" y="20160"/>
                    <a:pt x="1009" y="18720"/>
                    <a:pt x="1541" y="17550"/>
                  </a:cubicBezTo>
                  <a:cubicBezTo>
                    <a:pt x="2073" y="16380"/>
                    <a:pt x="2633" y="15480"/>
                    <a:pt x="3208" y="14760"/>
                  </a:cubicBezTo>
                  <a:cubicBezTo>
                    <a:pt x="3782" y="14040"/>
                    <a:pt x="4370" y="13500"/>
                    <a:pt x="4924" y="13050"/>
                  </a:cubicBezTo>
                  <a:cubicBezTo>
                    <a:pt x="5477" y="12600"/>
                    <a:pt x="5995" y="12240"/>
                    <a:pt x="6535" y="11790"/>
                  </a:cubicBezTo>
                  <a:cubicBezTo>
                    <a:pt x="7074" y="11340"/>
                    <a:pt x="7634" y="10800"/>
                    <a:pt x="8125" y="10260"/>
                  </a:cubicBezTo>
                  <a:cubicBezTo>
                    <a:pt x="8615" y="9720"/>
                    <a:pt x="9035" y="9180"/>
                    <a:pt x="9455" y="8640"/>
                  </a:cubicBezTo>
                  <a:cubicBezTo>
                    <a:pt x="9875" y="8100"/>
                    <a:pt x="10296" y="7560"/>
                    <a:pt x="10737" y="7020"/>
                  </a:cubicBezTo>
                  <a:cubicBezTo>
                    <a:pt x="11178" y="6480"/>
                    <a:pt x="11640" y="5940"/>
                    <a:pt x="12131" y="5310"/>
                  </a:cubicBezTo>
                  <a:cubicBezTo>
                    <a:pt x="12621" y="4680"/>
                    <a:pt x="13139" y="3960"/>
                    <a:pt x="13644" y="3420"/>
                  </a:cubicBezTo>
                  <a:cubicBezTo>
                    <a:pt x="14148" y="2880"/>
                    <a:pt x="14638" y="2520"/>
                    <a:pt x="15156" y="2070"/>
                  </a:cubicBezTo>
                  <a:cubicBezTo>
                    <a:pt x="15675" y="1620"/>
                    <a:pt x="16221" y="1080"/>
                    <a:pt x="16732" y="720"/>
                  </a:cubicBezTo>
                  <a:cubicBezTo>
                    <a:pt x="17244" y="360"/>
                    <a:pt x="17720" y="180"/>
                    <a:pt x="18252" y="90"/>
                  </a:cubicBezTo>
                  <a:cubicBezTo>
                    <a:pt x="18784" y="0"/>
                    <a:pt x="19373" y="0"/>
                    <a:pt x="19912" y="0"/>
                  </a:cubicBezTo>
                  <a:cubicBezTo>
                    <a:pt x="20451" y="0"/>
                    <a:pt x="20942" y="0"/>
                    <a:pt x="21229" y="0"/>
                  </a:cubicBezTo>
                  <a:cubicBezTo>
                    <a:pt x="21516" y="0"/>
                    <a:pt x="21600" y="0"/>
                    <a:pt x="21593" y="180"/>
                  </a:cubicBezTo>
                  <a:cubicBezTo>
                    <a:pt x="21586" y="360"/>
                    <a:pt x="21488" y="720"/>
                    <a:pt x="21362" y="1080"/>
                  </a:cubicBezTo>
                  <a:cubicBezTo>
                    <a:pt x="21236" y="1440"/>
                    <a:pt x="21082" y="1800"/>
                    <a:pt x="20928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6860459" y="3187700"/>
              <a:ext cx="40703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9" y="20000"/>
                    <a:pt x="719" y="18400"/>
                    <a:pt x="1123" y="17400"/>
                  </a:cubicBezTo>
                  <a:cubicBezTo>
                    <a:pt x="1528" y="16400"/>
                    <a:pt x="1977" y="16000"/>
                    <a:pt x="2415" y="15400"/>
                  </a:cubicBezTo>
                  <a:cubicBezTo>
                    <a:pt x="2853" y="14800"/>
                    <a:pt x="3280" y="14000"/>
                    <a:pt x="3724" y="13400"/>
                  </a:cubicBezTo>
                  <a:cubicBezTo>
                    <a:pt x="4167" y="12800"/>
                    <a:pt x="4628" y="12400"/>
                    <a:pt x="5083" y="11900"/>
                  </a:cubicBezTo>
                  <a:cubicBezTo>
                    <a:pt x="5538" y="11400"/>
                    <a:pt x="5987" y="10800"/>
                    <a:pt x="6459" y="10200"/>
                  </a:cubicBezTo>
                  <a:cubicBezTo>
                    <a:pt x="6930" y="9600"/>
                    <a:pt x="7425" y="9000"/>
                    <a:pt x="7857" y="8500"/>
                  </a:cubicBezTo>
                  <a:cubicBezTo>
                    <a:pt x="8290" y="8000"/>
                    <a:pt x="8660" y="7600"/>
                    <a:pt x="9025" y="7100"/>
                  </a:cubicBezTo>
                  <a:cubicBezTo>
                    <a:pt x="9390" y="6600"/>
                    <a:pt x="9750" y="6000"/>
                    <a:pt x="10126" y="5500"/>
                  </a:cubicBezTo>
                  <a:cubicBezTo>
                    <a:pt x="10502" y="5000"/>
                    <a:pt x="10895" y="4600"/>
                    <a:pt x="11277" y="4200"/>
                  </a:cubicBezTo>
                  <a:cubicBezTo>
                    <a:pt x="11659" y="3800"/>
                    <a:pt x="12030" y="3400"/>
                    <a:pt x="12412" y="3000"/>
                  </a:cubicBezTo>
                  <a:cubicBezTo>
                    <a:pt x="12794" y="2600"/>
                    <a:pt x="13187" y="2200"/>
                    <a:pt x="13574" y="1900"/>
                  </a:cubicBezTo>
                  <a:cubicBezTo>
                    <a:pt x="13962" y="1600"/>
                    <a:pt x="14344" y="1400"/>
                    <a:pt x="14737" y="1200"/>
                  </a:cubicBezTo>
                  <a:cubicBezTo>
                    <a:pt x="15130" y="1000"/>
                    <a:pt x="15534" y="800"/>
                    <a:pt x="15911" y="600"/>
                  </a:cubicBezTo>
                  <a:cubicBezTo>
                    <a:pt x="16287" y="400"/>
                    <a:pt x="16635" y="200"/>
                    <a:pt x="16989" y="100"/>
                  </a:cubicBezTo>
                  <a:cubicBezTo>
                    <a:pt x="17343" y="0"/>
                    <a:pt x="17702" y="0"/>
                    <a:pt x="18118" y="0"/>
                  </a:cubicBezTo>
                  <a:cubicBezTo>
                    <a:pt x="18534" y="0"/>
                    <a:pt x="19005" y="0"/>
                    <a:pt x="19483" y="200"/>
                  </a:cubicBezTo>
                  <a:cubicBezTo>
                    <a:pt x="19960" y="400"/>
                    <a:pt x="20443" y="800"/>
                    <a:pt x="20797" y="1700"/>
                  </a:cubicBezTo>
                  <a:cubicBezTo>
                    <a:pt x="21151" y="2600"/>
                    <a:pt x="21375" y="40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95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39331" y="-12700"/>
              <a:ext cx="3210713" cy="2072112"/>
            </a:xfrm>
            <a:prstGeom prst="rect">
              <a:avLst/>
            </a:prstGeom>
            <a:effectLst/>
          </p:spPr>
        </p:pic>
        <p:pic>
          <p:nvPicPr>
            <p:cNvPr id="2961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652446" y="139700"/>
              <a:ext cx="2992364" cy="1275342"/>
            </a:xfrm>
            <a:prstGeom prst="rect">
              <a:avLst/>
            </a:prstGeom>
            <a:effectLst/>
          </p:spPr>
        </p:pic>
        <p:sp>
          <p:nvSpPr>
            <p:cNvPr id="2963" name="Line"/>
            <p:cNvSpPr/>
            <p:nvPr/>
          </p:nvSpPr>
          <p:spPr>
            <a:xfrm>
              <a:off x="3120309" y="1924050"/>
              <a:ext cx="10160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5" y="19385"/>
                    <a:pt x="1710" y="17169"/>
                    <a:pt x="2970" y="15092"/>
                  </a:cubicBezTo>
                  <a:cubicBezTo>
                    <a:pt x="4230" y="13015"/>
                    <a:pt x="5895" y="11077"/>
                    <a:pt x="7537" y="9277"/>
                  </a:cubicBezTo>
                  <a:cubicBezTo>
                    <a:pt x="9180" y="7477"/>
                    <a:pt x="10800" y="5815"/>
                    <a:pt x="12263" y="4846"/>
                  </a:cubicBezTo>
                  <a:cubicBezTo>
                    <a:pt x="13725" y="3877"/>
                    <a:pt x="15030" y="3600"/>
                    <a:pt x="15817" y="3462"/>
                  </a:cubicBezTo>
                  <a:cubicBezTo>
                    <a:pt x="16605" y="3323"/>
                    <a:pt x="16875" y="3323"/>
                    <a:pt x="16853" y="3462"/>
                  </a:cubicBezTo>
                  <a:cubicBezTo>
                    <a:pt x="16830" y="3600"/>
                    <a:pt x="16515" y="3877"/>
                    <a:pt x="15547" y="5123"/>
                  </a:cubicBezTo>
                  <a:cubicBezTo>
                    <a:pt x="14580" y="6369"/>
                    <a:pt x="12960" y="8585"/>
                    <a:pt x="11430" y="10246"/>
                  </a:cubicBezTo>
                  <a:cubicBezTo>
                    <a:pt x="9900" y="11908"/>
                    <a:pt x="8460" y="13015"/>
                    <a:pt x="7605" y="13569"/>
                  </a:cubicBezTo>
                  <a:cubicBezTo>
                    <a:pt x="6750" y="14123"/>
                    <a:pt x="6480" y="14123"/>
                    <a:pt x="6210" y="14262"/>
                  </a:cubicBezTo>
                  <a:cubicBezTo>
                    <a:pt x="5940" y="14400"/>
                    <a:pt x="5670" y="14677"/>
                    <a:pt x="5693" y="14262"/>
                  </a:cubicBezTo>
                  <a:cubicBezTo>
                    <a:pt x="5715" y="13846"/>
                    <a:pt x="6030" y="12738"/>
                    <a:pt x="6975" y="11077"/>
                  </a:cubicBezTo>
                  <a:cubicBezTo>
                    <a:pt x="7920" y="9415"/>
                    <a:pt x="9495" y="7200"/>
                    <a:pt x="11205" y="5262"/>
                  </a:cubicBezTo>
                  <a:cubicBezTo>
                    <a:pt x="12915" y="3323"/>
                    <a:pt x="14760" y="1662"/>
                    <a:pt x="16515" y="831"/>
                  </a:cubicBezTo>
                  <a:cubicBezTo>
                    <a:pt x="18270" y="0"/>
                    <a:pt x="1993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2656759" y="1920610"/>
              <a:ext cx="1428026" cy="21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22" fill="norm" stroke="1" extrusionOk="0">
                  <a:moveTo>
                    <a:pt x="0" y="21522"/>
                  </a:moveTo>
                  <a:cubicBezTo>
                    <a:pt x="1372" y="20068"/>
                    <a:pt x="2744" y="18614"/>
                    <a:pt x="4020" y="17264"/>
                  </a:cubicBezTo>
                  <a:cubicBezTo>
                    <a:pt x="5296" y="15914"/>
                    <a:pt x="6477" y="14668"/>
                    <a:pt x="7609" y="13526"/>
                  </a:cubicBezTo>
                  <a:cubicBezTo>
                    <a:pt x="8742" y="12384"/>
                    <a:pt x="9827" y="11345"/>
                    <a:pt x="10944" y="10099"/>
                  </a:cubicBezTo>
                  <a:cubicBezTo>
                    <a:pt x="12060" y="8853"/>
                    <a:pt x="13209" y="7399"/>
                    <a:pt x="14373" y="6153"/>
                  </a:cubicBezTo>
                  <a:cubicBezTo>
                    <a:pt x="15538" y="4907"/>
                    <a:pt x="16718" y="3868"/>
                    <a:pt x="17755" y="2934"/>
                  </a:cubicBezTo>
                  <a:cubicBezTo>
                    <a:pt x="18792" y="1999"/>
                    <a:pt x="19686" y="1168"/>
                    <a:pt x="20340" y="649"/>
                  </a:cubicBezTo>
                  <a:cubicBezTo>
                    <a:pt x="20994" y="130"/>
                    <a:pt x="21409" y="-78"/>
                    <a:pt x="21504" y="26"/>
                  </a:cubicBezTo>
                  <a:cubicBezTo>
                    <a:pt x="21600" y="130"/>
                    <a:pt x="21377" y="545"/>
                    <a:pt x="20659" y="1376"/>
                  </a:cubicBezTo>
                  <a:cubicBezTo>
                    <a:pt x="19941" y="2207"/>
                    <a:pt x="18729" y="3453"/>
                    <a:pt x="17516" y="4803"/>
                  </a:cubicBezTo>
                  <a:cubicBezTo>
                    <a:pt x="16304" y="6153"/>
                    <a:pt x="15091" y="7607"/>
                    <a:pt x="13863" y="9060"/>
                  </a:cubicBezTo>
                  <a:cubicBezTo>
                    <a:pt x="12635" y="10514"/>
                    <a:pt x="11390" y="11968"/>
                    <a:pt x="10385" y="13110"/>
                  </a:cubicBezTo>
                  <a:cubicBezTo>
                    <a:pt x="9380" y="14253"/>
                    <a:pt x="8614" y="15084"/>
                    <a:pt x="8152" y="15499"/>
                  </a:cubicBezTo>
                  <a:cubicBezTo>
                    <a:pt x="7689" y="15914"/>
                    <a:pt x="7530" y="15914"/>
                    <a:pt x="7562" y="15810"/>
                  </a:cubicBezTo>
                  <a:cubicBezTo>
                    <a:pt x="7594" y="15707"/>
                    <a:pt x="7817" y="15499"/>
                    <a:pt x="8535" y="14772"/>
                  </a:cubicBezTo>
                  <a:cubicBezTo>
                    <a:pt x="9253" y="14045"/>
                    <a:pt x="10465" y="12799"/>
                    <a:pt x="11630" y="11553"/>
                  </a:cubicBezTo>
                  <a:cubicBezTo>
                    <a:pt x="12794" y="10307"/>
                    <a:pt x="13911" y="9060"/>
                    <a:pt x="15012" y="8126"/>
                  </a:cubicBezTo>
                  <a:cubicBezTo>
                    <a:pt x="16112" y="7191"/>
                    <a:pt x="17197" y="6568"/>
                    <a:pt x="18282" y="5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1121002" y="3505199"/>
              <a:ext cx="322908" cy="18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2478" y="19658"/>
                  </a:moveTo>
                  <a:cubicBezTo>
                    <a:pt x="1913" y="20629"/>
                    <a:pt x="1349" y="21600"/>
                    <a:pt x="855" y="21600"/>
                  </a:cubicBezTo>
                  <a:cubicBezTo>
                    <a:pt x="361" y="21600"/>
                    <a:pt x="-63" y="20629"/>
                    <a:pt x="8" y="18688"/>
                  </a:cubicBezTo>
                  <a:cubicBezTo>
                    <a:pt x="78" y="16746"/>
                    <a:pt x="643" y="13834"/>
                    <a:pt x="1278" y="11892"/>
                  </a:cubicBezTo>
                  <a:cubicBezTo>
                    <a:pt x="1913" y="9951"/>
                    <a:pt x="2619" y="8980"/>
                    <a:pt x="3325" y="8616"/>
                  </a:cubicBezTo>
                  <a:cubicBezTo>
                    <a:pt x="4031" y="8252"/>
                    <a:pt x="4737" y="8494"/>
                    <a:pt x="5443" y="10072"/>
                  </a:cubicBezTo>
                  <a:cubicBezTo>
                    <a:pt x="6149" y="11649"/>
                    <a:pt x="6855" y="14562"/>
                    <a:pt x="8125" y="16989"/>
                  </a:cubicBezTo>
                  <a:cubicBezTo>
                    <a:pt x="9396" y="19416"/>
                    <a:pt x="11231" y="21357"/>
                    <a:pt x="13066" y="20993"/>
                  </a:cubicBezTo>
                  <a:cubicBezTo>
                    <a:pt x="14902" y="20629"/>
                    <a:pt x="16737" y="17960"/>
                    <a:pt x="18149" y="14076"/>
                  </a:cubicBezTo>
                  <a:cubicBezTo>
                    <a:pt x="19561" y="10193"/>
                    <a:pt x="20549" y="5097"/>
                    <a:pt x="215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1812209" y="3219450"/>
              <a:ext cx="250329" cy="47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16" fill="norm" stroke="1" extrusionOk="0">
                  <a:moveTo>
                    <a:pt x="3812" y="7168"/>
                  </a:moveTo>
                  <a:cubicBezTo>
                    <a:pt x="3449" y="9749"/>
                    <a:pt x="3086" y="12329"/>
                    <a:pt x="2904" y="14575"/>
                  </a:cubicBezTo>
                  <a:cubicBezTo>
                    <a:pt x="2723" y="16821"/>
                    <a:pt x="2723" y="18733"/>
                    <a:pt x="2632" y="19927"/>
                  </a:cubicBezTo>
                  <a:cubicBezTo>
                    <a:pt x="2541" y="21122"/>
                    <a:pt x="2360" y="21600"/>
                    <a:pt x="1997" y="21504"/>
                  </a:cubicBezTo>
                  <a:cubicBezTo>
                    <a:pt x="1634" y="21409"/>
                    <a:pt x="1089" y="20740"/>
                    <a:pt x="726" y="18924"/>
                  </a:cubicBezTo>
                  <a:cubicBezTo>
                    <a:pt x="363" y="17108"/>
                    <a:pt x="182" y="14145"/>
                    <a:pt x="91" y="11469"/>
                  </a:cubicBezTo>
                  <a:cubicBezTo>
                    <a:pt x="0" y="8793"/>
                    <a:pt x="0" y="6404"/>
                    <a:pt x="0" y="4970"/>
                  </a:cubicBezTo>
                  <a:cubicBezTo>
                    <a:pt x="0" y="3536"/>
                    <a:pt x="0" y="3058"/>
                    <a:pt x="454" y="2915"/>
                  </a:cubicBezTo>
                  <a:cubicBezTo>
                    <a:pt x="908" y="2772"/>
                    <a:pt x="1815" y="2963"/>
                    <a:pt x="3449" y="4062"/>
                  </a:cubicBezTo>
                  <a:cubicBezTo>
                    <a:pt x="5082" y="5161"/>
                    <a:pt x="7442" y="7168"/>
                    <a:pt x="9439" y="9414"/>
                  </a:cubicBezTo>
                  <a:cubicBezTo>
                    <a:pt x="11435" y="11660"/>
                    <a:pt x="13069" y="14145"/>
                    <a:pt x="13976" y="15627"/>
                  </a:cubicBezTo>
                  <a:cubicBezTo>
                    <a:pt x="14884" y="17108"/>
                    <a:pt x="15066" y="17586"/>
                    <a:pt x="15610" y="18064"/>
                  </a:cubicBezTo>
                  <a:cubicBezTo>
                    <a:pt x="16155" y="18542"/>
                    <a:pt x="17062" y="19019"/>
                    <a:pt x="17788" y="19067"/>
                  </a:cubicBezTo>
                  <a:cubicBezTo>
                    <a:pt x="18514" y="19115"/>
                    <a:pt x="19059" y="18733"/>
                    <a:pt x="19694" y="17204"/>
                  </a:cubicBezTo>
                  <a:cubicBezTo>
                    <a:pt x="20329" y="15674"/>
                    <a:pt x="21055" y="12998"/>
                    <a:pt x="21328" y="10131"/>
                  </a:cubicBezTo>
                  <a:cubicBezTo>
                    <a:pt x="21600" y="7264"/>
                    <a:pt x="21418" y="4205"/>
                    <a:pt x="21237" y="2389"/>
                  </a:cubicBezTo>
                  <a:cubicBezTo>
                    <a:pt x="21055" y="573"/>
                    <a:pt x="20874" y="0"/>
                    <a:pt x="20602" y="0"/>
                  </a:cubicBezTo>
                  <a:cubicBezTo>
                    <a:pt x="20329" y="0"/>
                    <a:pt x="19966" y="573"/>
                    <a:pt x="19603" y="1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2149703" y="3418416"/>
              <a:ext cx="75257" cy="16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19" fill="norm" stroke="1" extrusionOk="0">
                  <a:moveTo>
                    <a:pt x="21332" y="2187"/>
                  </a:moveTo>
                  <a:cubicBezTo>
                    <a:pt x="18332" y="1094"/>
                    <a:pt x="15332" y="0"/>
                    <a:pt x="12632" y="0"/>
                  </a:cubicBezTo>
                  <a:cubicBezTo>
                    <a:pt x="9932" y="0"/>
                    <a:pt x="7532" y="1094"/>
                    <a:pt x="5132" y="3418"/>
                  </a:cubicBezTo>
                  <a:cubicBezTo>
                    <a:pt x="2732" y="5742"/>
                    <a:pt x="332" y="9296"/>
                    <a:pt x="32" y="12441"/>
                  </a:cubicBezTo>
                  <a:cubicBezTo>
                    <a:pt x="-268" y="15585"/>
                    <a:pt x="1532" y="18319"/>
                    <a:pt x="4532" y="19823"/>
                  </a:cubicBezTo>
                  <a:cubicBezTo>
                    <a:pt x="7532" y="21327"/>
                    <a:pt x="11732" y="21600"/>
                    <a:pt x="15032" y="19549"/>
                  </a:cubicBezTo>
                  <a:cubicBezTo>
                    <a:pt x="18332" y="17499"/>
                    <a:pt x="20732" y="13124"/>
                    <a:pt x="19832" y="9980"/>
                  </a:cubicBezTo>
                  <a:cubicBezTo>
                    <a:pt x="18932" y="6835"/>
                    <a:pt x="14732" y="4922"/>
                    <a:pt x="10532" y="3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2237659" y="3346450"/>
              <a:ext cx="196851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6943"/>
                  </a:moveTo>
                  <a:cubicBezTo>
                    <a:pt x="1161" y="6557"/>
                    <a:pt x="2323" y="6171"/>
                    <a:pt x="4181" y="7425"/>
                  </a:cubicBezTo>
                  <a:cubicBezTo>
                    <a:pt x="6039" y="8679"/>
                    <a:pt x="8594" y="11571"/>
                    <a:pt x="10219" y="13789"/>
                  </a:cubicBezTo>
                  <a:cubicBezTo>
                    <a:pt x="11845" y="16007"/>
                    <a:pt x="12542" y="17550"/>
                    <a:pt x="12774" y="18900"/>
                  </a:cubicBezTo>
                  <a:cubicBezTo>
                    <a:pt x="13006" y="20250"/>
                    <a:pt x="12774" y="21407"/>
                    <a:pt x="12310" y="21504"/>
                  </a:cubicBezTo>
                  <a:cubicBezTo>
                    <a:pt x="11845" y="21600"/>
                    <a:pt x="11148" y="20636"/>
                    <a:pt x="10452" y="18418"/>
                  </a:cubicBezTo>
                  <a:cubicBezTo>
                    <a:pt x="9755" y="16200"/>
                    <a:pt x="9058" y="12729"/>
                    <a:pt x="10916" y="9450"/>
                  </a:cubicBezTo>
                  <a:cubicBezTo>
                    <a:pt x="12774" y="6171"/>
                    <a:pt x="17187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2659714" y="3194050"/>
              <a:ext cx="136746" cy="40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69" fill="norm" stroke="1" extrusionOk="0">
                  <a:moveTo>
                    <a:pt x="16234" y="2672"/>
                  </a:moveTo>
                  <a:cubicBezTo>
                    <a:pt x="15579" y="2004"/>
                    <a:pt x="14925" y="1336"/>
                    <a:pt x="13779" y="835"/>
                  </a:cubicBezTo>
                  <a:cubicBezTo>
                    <a:pt x="12634" y="334"/>
                    <a:pt x="10998" y="0"/>
                    <a:pt x="9525" y="0"/>
                  </a:cubicBezTo>
                  <a:cubicBezTo>
                    <a:pt x="8052" y="0"/>
                    <a:pt x="6743" y="334"/>
                    <a:pt x="4943" y="2282"/>
                  </a:cubicBezTo>
                  <a:cubicBezTo>
                    <a:pt x="3143" y="4231"/>
                    <a:pt x="852" y="7794"/>
                    <a:pt x="198" y="10967"/>
                  </a:cubicBezTo>
                  <a:cubicBezTo>
                    <a:pt x="-457" y="14140"/>
                    <a:pt x="525" y="16924"/>
                    <a:pt x="2979" y="18705"/>
                  </a:cubicBezTo>
                  <a:cubicBezTo>
                    <a:pt x="5434" y="20487"/>
                    <a:pt x="9361" y="21266"/>
                    <a:pt x="12634" y="21433"/>
                  </a:cubicBezTo>
                  <a:cubicBezTo>
                    <a:pt x="15907" y="21600"/>
                    <a:pt x="18525" y="21155"/>
                    <a:pt x="21143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2904938" y="3283892"/>
              <a:ext cx="141643" cy="23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055" fill="norm" stroke="1" extrusionOk="0">
                  <a:moveTo>
                    <a:pt x="13808" y="1062"/>
                  </a:moveTo>
                  <a:cubicBezTo>
                    <a:pt x="12574" y="488"/>
                    <a:pt x="11340" y="-85"/>
                    <a:pt x="9180" y="11"/>
                  </a:cubicBezTo>
                  <a:cubicBezTo>
                    <a:pt x="7020" y="106"/>
                    <a:pt x="3934" y="871"/>
                    <a:pt x="2083" y="3642"/>
                  </a:cubicBezTo>
                  <a:cubicBezTo>
                    <a:pt x="231" y="6414"/>
                    <a:pt x="-386" y="11193"/>
                    <a:pt x="231" y="14442"/>
                  </a:cubicBezTo>
                  <a:cubicBezTo>
                    <a:pt x="848" y="17692"/>
                    <a:pt x="2700" y="19412"/>
                    <a:pt x="5168" y="20368"/>
                  </a:cubicBezTo>
                  <a:cubicBezTo>
                    <a:pt x="7637" y="21324"/>
                    <a:pt x="10723" y="21515"/>
                    <a:pt x="13654" y="19412"/>
                  </a:cubicBezTo>
                  <a:cubicBezTo>
                    <a:pt x="16585" y="17310"/>
                    <a:pt x="19363" y="12913"/>
                    <a:pt x="20288" y="9759"/>
                  </a:cubicBezTo>
                  <a:cubicBezTo>
                    <a:pt x="21214" y="6605"/>
                    <a:pt x="20288" y="4694"/>
                    <a:pt x="18283" y="3356"/>
                  </a:cubicBezTo>
                  <a:cubicBezTo>
                    <a:pt x="16277" y="2018"/>
                    <a:pt x="13191" y="1253"/>
                    <a:pt x="11185" y="1444"/>
                  </a:cubicBezTo>
                  <a:cubicBezTo>
                    <a:pt x="9180" y="1635"/>
                    <a:pt x="8254" y="2782"/>
                    <a:pt x="8717" y="4407"/>
                  </a:cubicBezTo>
                  <a:cubicBezTo>
                    <a:pt x="9180" y="6032"/>
                    <a:pt x="11031" y="8134"/>
                    <a:pt x="12883" y="10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3126659" y="3530600"/>
              <a:ext cx="444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50"/>
                    <a:pt x="21600" y="4500"/>
                    <a:pt x="18000" y="8100"/>
                  </a:cubicBezTo>
                  <a:cubicBezTo>
                    <a:pt x="14400" y="11700"/>
                    <a:pt x="7200" y="166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3367959" y="3257550"/>
              <a:ext cx="571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5040"/>
                    <a:pt x="6400" y="10080"/>
                    <a:pt x="10000" y="13680"/>
                  </a:cubicBezTo>
                  <a:cubicBezTo>
                    <a:pt x="13600" y="17280"/>
                    <a:pt x="17600" y="194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3514009" y="3111500"/>
              <a:ext cx="126239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21600" fill="norm" stroke="1" extrusionOk="0">
                  <a:moveTo>
                    <a:pt x="0" y="0"/>
                  </a:moveTo>
                  <a:cubicBezTo>
                    <a:pt x="6514" y="2711"/>
                    <a:pt x="13029" y="5421"/>
                    <a:pt x="16800" y="8005"/>
                  </a:cubicBezTo>
                  <a:cubicBezTo>
                    <a:pt x="20571" y="10588"/>
                    <a:pt x="21600" y="13045"/>
                    <a:pt x="19029" y="15289"/>
                  </a:cubicBezTo>
                  <a:cubicBezTo>
                    <a:pt x="16457" y="17534"/>
                    <a:pt x="10286" y="19567"/>
                    <a:pt x="41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224709" y="3416300"/>
              <a:ext cx="762001" cy="47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4896"/>
                  </a:moveTo>
                  <a:cubicBezTo>
                    <a:pt x="2040" y="3936"/>
                    <a:pt x="4080" y="2976"/>
                    <a:pt x="6180" y="2160"/>
                  </a:cubicBezTo>
                  <a:cubicBezTo>
                    <a:pt x="8280" y="1344"/>
                    <a:pt x="10440" y="672"/>
                    <a:pt x="11850" y="336"/>
                  </a:cubicBezTo>
                  <a:cubicBezTo>
                    <a:pt x="13260" y="0"/>
                    <a:pt x="13920" y="0"/>
                    <a:pt x="14400" y="0"/>
                  </a:cubicBezTo>
                  <a:cubicBezTo>
                    <a:pt x="14880" y="0"/>
                    <a:pt x="15180" y="0"/>
                    <a:pt x="15270" y="240"/>
                  </a:cubicBezTo>
                  <a:cubicBezTo>
                    <a:pt x="15360" y="480"/>
                    <a:pt x="15240" y="960"/>
                    <a:pt x="14430" y="2016"/>
                  </a:cubicBezTo>
                  <a:cubicBezTo>
                    <a:pt x="13620" y="3072"/>
                    <a:pt x="12120" y="4704"/>
                    <a:pt x="10500" y="6432"/>
                  </a:cubicBezTo>
                  <a:cubicBezTo>
                    <a:pt x="8880" y="8160"/>
                    <a:pt x="7140" y="9984"/>
                    <a:pt x="5550" y="11760"/>
                  </a:cubicBezTo>
                  <a:cubicBezTo>
                    <a:pt x="3960" y="13536"/>
                    <a:pt x="2520" y="15264"/>
                    <a:pt x="1710" y="16320"/>
                  </a:cubicBezTo>
                  <a:cubicBezTo>
                    <a:pt x="900" y="17376"/>
                    <a:pt x="720" y="17760"/>
                    <a:pt x="600" y="18192"/>
                  </a:cubicBezTo>
                  <a:cubicBezTo>
                    <a:pt x="480" y="18624"/>
                    <a:pt x="420" y="19104"/>
                    <a:pt x="480" y="19584"/>
                  </a:cubicBezTo>
                  <a:cubicBezTo>
                    <a:pt x="540" y="20064"/>
                    <a:pt x="720" y="20544"/>
                    <a:pt x="1350" y="20928"/>
                  </a:cubicBezTo>
                  <a:cubicBezTo>
                    <a:pt x="1980" y="21312"/>
                    <a:pt x="3060" y="21600"/>
                    <a:pt x="4590" y="21456"/>
                  </a:cubicBezTo>
                  <a:cubicBezTo>
                    <a:pt x="6120" y="21312"/>
                    <a:pt x="8100" y="20736"/>
                    <a:pt x="10200" y="20064"/>
                  </a:cubicBezTo>
                  <a:cubicBezTo>
                    <a:pt x="12300" y="19392"/>
                    <a:pt x="14520" y="18624"/>
                    <a:pt x="16440" y="18192"/>
                  </a:cubicBezTo>
                  <a:cubicBezTo>
                    <a:pt x="18360" y="17760"/>
                    <a:pt x="19980" y="17664"/>
                    <a:pt x="21600" y="17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1782161" y="4359010"/>
              <a:ext cx="512649" cy="36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84" fill="norm" stroke="1" extrusionOk="0">
                  <a:moveTo>
                    <a:pt x="2329" y="3199"/>
                  </a:moveTo>
                  <a:cubicBezTo>
                    <a:pt x="5529" y="2325"/>
                    <a:pt x="8729" y="1451"/>
                    <a:pt x="11440" y="889"/>
                  </a:cubicBezTo>
                  <a:cubicBezTo>
                    <a:pt x="14151" y="328"/>
                    <a:pt x="16373" y="78"/>
                    <a:pt x="17840" y="15"/>
                  </a:cubicBezTo>
                  <a:cubicBezTo>
                    <a:pt x="19307" y="-47"/>
                    <a:pt x="20018" y="78"/>
                    <a:pt x="20151" y="390"/>
                  </a:cubicBezTo>
                  <a:cubicBezTo>
                    <a:pt x="20285" y="702"/>
                    <a:pt x="19840" y="1202"/>
                    <a:pt x="18462" y="2325"/>
                  </a:cubicBezTo>
                  <a:cubicBezTo>
                    <a:pt x="17085" y="3449"/>
                    <a:pt x="14773" y="5197"/>
                    <a:pt x="12685" y="6882"/>
                  </a:cubicBezTo>
                  <a:cubicBezTo>
                    <a:pt x="10596" y="8568"/>
                    <a:pt x="8729" y="10191"/>
                    <a:pt x="6862" y="12064"/>
                  </a:cubicBezTo>
                  <a:cubicBezTo>
                    <a:pt x="4996" y="13937"/>
                    <a:pt x="3129" y="16059"/>
                    <a:pt x="2062" y="17370"/>
                  </a:cubicBezTo>
                  <a:cubicBezTo>
                    <a:pt x="996" y="18681"/>
                    <a:pt x="729" y="19181"/>
                    <a:pt x="462" y="19743"/>
                  </a:cubicBezTo>
                  <a:cubicBezTo>
                    <a:pt x="196" y="20304"/>
                    <a:pt x="-71" y="20929"/>
                    <a:pt x="18" y="21241"/>
                  </a:cubicBezTo>
                  <a:cubicBezTo>
                    <a:pt x="107" y="21553"/>
                    <a:pt x="551" y="21553"/>
                    <a:pt x="2151" y="21303"/>
                  </a:cubicBezTo>
                  <a:cubicBezTo>
                    <a:pt x="3751" y="21054"/>
                    <a:pt x="6507" y="20554"/>
                    <a:pt x="9218" y="20180"/>
                  </a:cubicBezTo>
                  <a:cubicBezTo>
                    <a:pt x="11929" y="19805"/>
                    <a:pt x="14596" y="19555"/>
                    <a:pt x="16640" y="19306"/>
                  </a:cubicBezTo>
                  <a:cubicBezTo>
                    <a:pt x="18685" y="19056"/>
                    <a:pt x="20107" y="18806"/>
                    <a:pt x="21529" y="18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2631359" y="4500154"/>
              <a:ext cx="2476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985" y="13094"/>
                    <a:pt x="9969" y="5581"/>
                    <a:pt x="13569" y="2294"/>
                  </a:cubicBezTo>
                  <a:cubicBezTo>
                    <a:pt x="17169" y="-993"/>
                    <a:pt x="19385" y="-54"/>
                    <a:pt x="21600" y="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2713909" y="4660900"/>
              <a:ext cx="215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3300643" y="4409315"/>
              <a:ext cx="314967" cy="165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334" fill="norm" stroke="1" extrusionOk="0">
                  <a:moveTo>
                    <a:pt x="13472" y="6729"/>
                  </a:moveTo>
                  <a:cubicBezTo>
                    <a:pt x="13330" y="4907"/>
                    <a:pt x="13188" y="3086"/>
                    <a:pt x="11909" y="1654"/>
                  </a:cubicBezTo>
                  <a:cubicBezTo>
                    <a:pt x="10630" y="223"/>
                    <a:pt x="8214" y="-818"/>
                    <a:pt x="5870" y="874"/>
                  </a:cubicBezTo>
                  <a:cubicBezTo>
                    <a:pt x="3525" y="2565"/>
                    <a:pt x="1251" y="6989"/>
                    <a:pt x="399" y="10763"/>
                  </a:cubicBezTo>
                  <a:cubicBezTo>
                    <a:pt x="-454" y="14536"/>
                    <a:pt x="114" y="17659"/>
                    <a:pt x="1607" y="19221"/>
                  </a:cubicBezTo>
                  <a:cubicBezTo>
                    <a:pt x="3099" y="20782"/>
                    <a:pt x="5514" y="20782"/>
                    <a:pt x="7717" y="18700"/>
                  </a:cubicBezTo>
                  <a:cubicBezTo>
                    <a:pt x="9920" y="16618"/>
                    <a:pt x="11909" y="12454"/>
                    <a:pt x="12975" y="9201"/>
                  </a:cubicBezTo>
                  <a:cubicBezTo>
                    <a:pt x="14041" y="5948"/>
                    <a:pt x="14183" y="3606"/>
                    <a:pt x="14254" y="3346"/>
                  </a:cubicBezTo>
                  <a:cubicBezTo>
                    <a:pt x="14325" y="3086"/>
                    <a:pt x="14325" y="4907"/>
                    <a:pt x="15462" y="7510"/>
                  </a:cubicBezTo>
                  <a:cubicBezTo>
                    <a:pt x="16599" y="10112"/>
                    <a:pt x="18872" y="13495"/>
                    <a:pt x="21146" y="16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3679109" y="4267199"/>
              <a:ext cx="3746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85" y="1333"/>
                    <a:pt x="5369" y="2667"/>
                    <a:pt x="7993" y="5067"/>
                  </a:cubicBezTo>
                  <a:cubicBezTo>
                    <a:pt x="10617" y="7467"/>
                    <a:pt x="13180" y="10933"/>
                    <a:pt x="15437" y="13867"/>
                  </a:cubicBezTo>
                  <a:cubicBezTo>
                    <a:pt x="17695" y="16800"/>
                    <a:pt x="19647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3780709" y="4279900"/>
              <a:ext cx="2286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717"/>
                    <a:pt x="15200" y="5434"/>
                    <a:pt x="12000" y="8558"/>
                  </a:cubicBezTo>
                  <a:cubicBezTo>
                    <a:pt x="8800" y="11683"/>
                    <a:pt x="5600" y="15215"/>
                    <a:pt x="3600" y="17457"/>
                  </a:cubicBezTo>
                  <a:cubicBezTo>
                    <a:pt x="1600" y="19698"/>
                    <a:pt x="800" y="206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4149009" y="4425949"/>
              <a:ext cx="355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6" y="16200"/>
                    <a:pt x="7971" y="10800"/>
                    <a:pt x="11571" y="7200"/>
                  </a:cubicBezTo>
                  <a:cubicBezTo>
                    <a:pt x="15171" y="3600"/>
                    <a:pt x="1838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4345859" y="4356099"/>
              <a:ext cx="635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80"/>
                    <a:pt x="7200" y="7560"/>
                    <a:pt x="10080" y="10980"/>
                  </a:cubicBezTo>
                  <a:cubicBezTo>
                    <a:pt x="12960" y="14400"/>
                    <a:pt x="15120" y="17460"/>
                    <a:pt x="16920" y="19170"/>
                  </a:cubicBezTo>
                  <a:cubicBezTo>
                    <a:pt x="18720" y="20880"/>
                    <a:pt x="20160" y="21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4701459" y="4178300"/>
              <a:ext cx="265907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5657" y="0"/>
                  </a:moveTo>
                  <a:cubicBezTo>
                    <a:pt x="5657" y="4648"/>
                    <a:pt x="5657" y="9296"/>
                    <a:pt x="5571" y="12304"/>
                  </a:cubicBezTo>
                  <a:cubicBezTo>
                    <a:pt x="5486" y="15311"/>
                    <a:pt x="5314" y="16678"/>
                    <a:pt x="5057" y="17977"/>
                  </a:cubicBezTo>
                  <a:cubicBezTo>
                    <a:pt x="4800" y="19276"/>
                    <a:pt x="4457" y="20506"/>
                    <a:pt x="4286" y="20711"/>
                  </a:cubicBezTo>
                  <a:cubicBezTo>
                    <a:pt x="4114" y="20916"/>
                    <a:pt x="4114" y="20096"/>
                    <a:pt x="4800" y="18387"/>
                  </a:cubicBezTo>
                  <a:cubicBezTo>
                    <a:pt x="5486" y="16678"/>
                    <a:pt x="6857" y="14081"/>
                    <a:pt x="7886" y="12509"/>
                  </a:cubicBezTo>
                  <a:cubicBezTo>
                    <a:pt x="8914" y="10937"/>
                    <a:pt x="9600" y="10390"/>
                    <a:pt x="10371" y="9980"/>
                  </a:cubicBezTo>
                  <a:cubicBezTo>
                    <a:pt x="11143" y="9570"/>
                    <a:pt x="12000" y="9296"/>
                    <a:pt x="12857" y="9296"/>
                  </a:cubicBezTo>
                  <a:cubicBezTo>
                    <a:pt x="13714" y="9296"/>
                    <a:pt x="14571" y="9570"/>
                    <a:pt x="15857" y="10732"/>
                  </a:cubicBezTo>
                  <a:cubicBezTo>
                    <a:pt x="17143" y="11894"/>
                    <a:pt x="18857" y="13944"/>
                    <a:pt x="19886" y="15380"/>
                  </a:cubicBezTo>
                  <a:cubicBezTo>
                    <a:pt x="20914" y="16815"/>
                    <a:pt x="21257" y="17635"/>
                    <a:pt x="21429" y="18387"/>
                  </a:cubicBezTo>
                  <a:cubicBezTo>
                    <a:pt x="21600" y="19139"/>
                    <a:pt x="21600" y="19823"/>
                    <a:pt x="21171" y="20438"/>
                  </a:cubicBezTo>
                  <a:cubicBezTo>
                    <a:pt x="20743" y="21053"/>
                    <a:pt x="19886" y="21600"/>
                    <a:pt x="17314" y="21600"/>
                  </a:cubicBezTo>
                  <a:cubicBezTo>
                    <a:pt x="14743" y="21600"/>
                    <a:pt x="10457" y="21053"/>
                    <a:pt x="7286" y="20711"/>
                  </a:cubicBezTo>
                  <a:cubicBezTo>
                    <a:pt x="4114" y="20370"/>
                    <a:pt x="2057" y="20233"/>
                    <a:pt x="0" y="20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1235036" y="3869266"/>
              <a:ext cx="4368575" cy="115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52" fill="norm" stroke="1" extrusionOk="0">
                  <a:moveTo>
                    <a:pt x="5263" y="4352"/>
                  </a:moveTo>
                  <a:cubicBezTo>
                    <a:pt x="5033" y="3956"/>
                    <a:pt x="4803" y="3560"/>
                    <a:pt x="4547" y="3442"/>
                  </a:cubicBezTo>
                  <a:cubicBezTo>
                    <a:pt x="4291" y="3323"/>
                    <a:pt x="4009" y="3481"/>
                    <a:pt x="3680" y="3778"/>
                  </a:cubicBezTo>
                  <a:cubicBezTo>
                    <a:pt x="3351" y="4075"/>
                    <a:pt x="2975" y="4510"/>
                    <a:pt x="2604" y="5084"/>
                  </a:cubicBezTo>
                  <a:cubicBezTo>
                    <a:pt x="2233" y="5657"/>
                    <a:pt x="1867" y="6369"/>
                    <a:pt x="1548" y="7299"/>
                  </a:cubicBezTo>
                  <a:cubicBezTo>
                    <a:pt x="1230" y="8229"/>
                    <a:pt x="958" y="9376"/>
                    <a:pt x="733" y="10582"/>
                  </a:cubicBezTo>
                  <a:cubicBezTo>
                    <a:pt x="508" y="11789"/>
                    <a:pt x="331" y="13055"/>
                    <a:pt x="200" y="14380"/>
                  </a:cubicBezTo>
                  <a:cubicBezTo>
                    <a:pt x="70" y="15705"/>
                    <a:pt x="-14" y="17090"/>
                    <a:pt x="2" y="18198"/>
                  </a:cubicBezTo>
                  <a:cubicBezTo>
                    <a:pt x="17" y="19305"/>
                    <a:pt x="132" y="20136"/>
                    <a:pt x="378" y="20670"/>
                  </a:cubicBezTo>
                  <a:cubicBezTo>
                    <a:pt x="623" y="21204"/>
                    <a:pt x="1000" y="21442"/>
                    <a:pt x="1412" y="21521"/>
                  </a:cubicBezTo>
                  <a:cubicBezTo>
                    <a:pt x="1825" y="21600"/>
                    <a:pt x="2275" y="21521"/>
                    <a:pt x="2719" y="21382"/>
                  </a:cubicBezTo>
                  <a:cubicBezTo>
                    <a:pt x="3163" y="21244"/>
                    <a:pt x="3602" y="21046"/>
                    <a:pt x="4025" y="20908"/>
                  </a:cubicBezTo>
                  <a:cubicBezTo>
                    <a:pt x="4448" y="20769"/>
                    <a:pt x="4856" y="20690"/>
                    <a:pt x="5258" y="20591"/>
                  </a:cubicBezTo>
                  <a:cubicBezTo>
                    <a:pt x="5660" y="20492"/>
                    <a:pt x="6057" y="20374"/>
                    <a:pt x="6481" y="20196"/>
                  </a:cubicBezTo>
                  <a:cubicBezTo>
                    <a:pt x="6904" y="20018"/>
                    <a:pt x="7353" y="19780"/>
                    <a:pt x="7771" y="19582"/>
                  </a:cubicBezTo>
                  <a:cubicBezTo>
                    <a:pt x="8189" y="19385"/>
                    <a:pt x="8576" y="19226"/>
                    <a:pt x="8952" y="19108"/>
                  </a:cubicBezTo>
                  <a:cubicBezTo>
                    <a:pt x="9328" y="18989"/>
                    <a:pt x="9694" y="18910"/>
                    <a:pt x="10075" y="18851"/>
                  </a:cubicBezTo>
                  <a:cubicBezTo>
                    <a:pt x="10457" y="18791"/>
                    <a:pt x="10854" y="18752"/>
                    <a:pt x="11235" y="18712"/>
                  </a:cubicBezTo>
                  <a:cubicBezTo>
                    <a:pt x="11617" y="18673"/>
                    <a:pt x="11983" y="18633"/>
                    <a:pt x="12385" y="18613"/>
                  </a:cubicBezTo>
                  <a:cubicBezTo>
                    <a:pt x="12787" y="18593"/>
                    <a:pt x="13226" y="18593"/>
                    <a:pt x="13660" y="18554"/>
                  </a:cubicBezTo>
                  <a:cubicBezTo>
                    <a:pt x="14093" y="18514"/>
                    <a:pt x="14522" y="18435"/>
                    <a:pt x="14956" y="18376"/>
                  </a:cubicBezTo>
                  <a:cubicBezTo>
                    <a:pt x="15389" y="18316"/>
                    <a:pt x="15828" y="18277"/>
                    <a:pt x="16251" y="18257"/>
                  </a:cubicBezTo>
                  <a:cubicBezTo>
                    <a:pt x="16675" y="18237"/>
                    <a:pt x="17082" y="18237"/>
                    <a:pt x="17511" y="18237"/>
                  </a:cubicBezTo>
                  <a:cubicBezTo>
                    <a:pt x="17939" y="18237"/>
                    <a:pt x="18388" y="18237"/>
                    <a:pt x="18796" y="18218"/>
                  </a:cubicBezTo>
                  <a:cubicBezTo>
                    <a:pt x="19203" y="18198"/>
                    <a:pt x="19569" y="18158"/>
                    <a:pt x="19930" y="17960"/>
                  </a:cubicBezTo>
                  <a:cubicBezTo>
                    <a:pt x="20290" y="17763"/>
                    <a:pt x="20646" y="17407"/>
                    <a:pt x="20917" y="16774"/>
                  </a:cubicBezTo>
                  <a:cubicBezTo>
                    <a:pt x="21189" y="16141"/>
                    <a:pt x="21377" y="15231"/>
                    <a:pt x="21476" y="14064"/>
                  </a:cubicBezTo>
                  <a:cubicBezTo>
                    <a:pt x="21576" y="12897"/>
                    <a:pt x="21586" y="11473"/>
                    <a:pt x="21544" y="10187"/>
                  </a:cubicBezTo>
                  <a:cubicBezTo>
                    <a:pt x="21502" y="8901"/>
                    <a:pt x="21408" y="7754"/>
                    <a:pt x="21252" y="6607"/>
                  </a:cubicBezTo>
                  <a:cubicBezTo>
                    <a:pt x="21095" y="5459"/>
                    <a:pt x="20875" y="4312"/>
                    <a:pt x="20588" y="3442"/>
                  </a:cubicBezTo>
                  <a:cubicBezTo>
                    <a:pt x="20301" y="2571"/>
                    <a:pt x="19945" y="1978"/>
                    <a:pt x="19580" y="1543"/>
                  </a:cubicBezTo>
                  <a:cubicBezTo>
                    <a:pt x="19214" y="1108"/>
                    <a:pt x="18838" y="831"/>
                    <a:pt x="18441" y="613"/>
                  </a:cubicBezTo>
                  <a:cubicBezTo>
                    <a:pt x="18043" y="396"/>
                    <a:pt x="17625" y="237"/>
                    <a:pt x="17213" y="138"/>
                  </a:cubicBezTo>
                  <a:cubicBezTo>
                    <a:pt x="16800" y="40"/>
                    <a:pt x="16392" y="0"/>
                    <a:pt x="15969" y="0"/>
                  </a:cubicBezTo>
                  <a:cubicBezTo>
                    <a:pt x="15546" y="0"/>
                    <a:pt x="15107" y="40"/>
                    <a:pt x="14694" y="79"/>
                  </a:cubicBezTo>
                  <a:cubicBezTo>
                    <a:pt x="14282" y="119"/>
                    <a:pt x="13895" y="158"/>
                    <a:pt x="13529" y="218"/>
                  </a:cubicBezTo>
                  <a:cubicBezTo>
                    <a:pt x="13163" y="277"/>
                    <a:pt x="12819" y="356"/>
                    <a:pt x="12448" y="455"/>
                  </a:cubicBezTo>
                  <a:cubicBezTo>
                    <a:pt x="12077" y="554"/>
                    <a:pt x="11679" y="673"/>
                    <a:pt x="11272" y="771"/>
                  </a:cubicBezTo>
                  <a:cubicBezTo>
                    <a:pt x="10864" y="870"/>
                    <a:pt x="10446" y="949"/>
                    <a:pt x="10034" y="1048"/>
                  </a:cubicBezTo>
                  <a:cubicBezTo>
                    <a:pt x="9621" y="1147"/>
                    <a:pt x="9213" y="1266"/>
                    <a:pt x="8795" y="1345"/>
                  </a:cubicBezTo>
                  <a:cubicBezTo>
                    <a:pt x="8377" y="1424"/>
                    <a:pt x="7949" y="1464"/>
                    <a:pt x="7531" y="1543"/>
                  </a:cubicBezTo>
                  <a:cubicBezTo>
                    <a:pt x="7113" y="1622"/>
                    <a:pt x="6705" y="1741"/>
                    <a:pt x="6298" y="1859"/>
                  </a:cubicBezTo>
                  <a:cubicBezTo>
                    <a:pt x="5890" y="1978"/>
                    <a:pt x="5483" y="2097"/>
                    <a:pt x="5065" y="2275"/>
                  </a:cubicBezTo>
                  <a:cubicBezTo>
                    <a:pt x="4647" y="2453"/>
                    <a:pt x="4218" y="2690"/>
                    <a:pt x="3826" y="3026"/>
                  </a:cubicBezTo>
                  <a:cubicBezTo>
                    <a:pt x="3434" y="3363"/>
                    <a:pt x="3079" y="3798"/>
                    <a:pt x="2724" y="4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2694859" y="3619499"/>
              <a:ext cx="239185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7673"/>
                  </a:moveTo>
                  <a:cubicBezTo>
                    <a:pt x="5161" y="12436"/>
                    <a:pt x="10322" y="7200"/>
                    <a:pt x="13476" y="4255"/>
                  </a:cubicBezTo>
                  <a:cubicBezTo>
                    <a:pt x="16630" y="1309"/>
                    <a:pt x="17777" y="655"/>
                    <a:pt x="19019" y="327"/>
                  </a:cubicBezTo>
                  <a:cubicBezTo>
                    <a:pt x="20262" y="0"/>
                    <a:pt x="21600" y="0"/>
                    <a:pt x="21600" y="0"/>
                  </a:cubicBezTo>
                  <a:cubicBezTo>
                    <a:pt x="21600" y="0"/>
                    <a:pt x="20262" y="0"/>
                    <a:pt x="17777" y="1309"/>
                  </a:cubicBezTo>
                  <a:cubicBezTo>
                    <a:pt x="15292" y="2618"/>
                    <a:pt x="11660" y="5236"/>
                    <a:pt x="9175" y="7200"/>
                  </a:cubicBezTo>
                  <a:cubicBezTo>
                    <a:pt x="6690" y="9164"/>
                    <a:pt x="5352" y="10473"/>
                    <a:pt x="5257" y="11127"/>
                  </a:cubicBezTo>
                  <a:cubicBezTo>
                    <a:pt x="5161" y="11782"/>
                    <a:pt x="6308" y="11782"/>
                    <a:pt x="7455" y="11782"/>
                  </a:cubicBezTo>
                  <a:cubicBezTo>
                    <a:pt x="8602" y="11782"/>
                    <a:pt x="9749" y="11782"/>
                    <a:pt x="10800" y="11782"/>
                  </a:cubicBezTo>
                  <a:cubicBezTo>
                    <a:pt x="11851" y="11782"/>
                    <a:pt x="12807" y="11782"/>
                    <a:pt x="12712" y="12436"/>
                  </a:cubicBezTo>
                  <a:cubicBezTo>
                    <a:pt x="12616" y="13091"/>
                    <a:pt x="11469" y="14400"/>
                    <a:pt x="10035" y="15382"/>
                  </a:cubicBezTo>
                  <a:cubicBezTo>
                    <a:pt x="8602" y="16364"/>
                    <a:pt x="6881" y="17018"/>
                    <a:pt x="5448" y="18000"/>
                  </a:cubicBezTo>
                  <a:cubicBezTo>
                    <a:pt x="4014" y="18982"/>
                    <a:pt x="2867" y="20291"/>
                    <a:pt x="2772" y="20945"/>
                  </a:cubicBezTo>
                  <a:cubicBezTo>
                    <a:pt x="2676" y="21600"/>
                    <a:pt x="3632" y="21600"/>
                    <a:pt x="4874" y="21273"/>
                  </a:cubicBezTo>
                  <a:cubicBezTo>
                    <a:pt x="6117" y="20945"/>
                    <a:pt x="7646" y="20291"/>
                    <a:pt x="9175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3221909" y="3647016"/>
              <a:ext cx="2032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0800"/>
                    <a:pt x="12150" y="0"/>
                    <a:pt x="15750" y="0"/>
                  </a:cubicBezTo>
                  <a:cubicBezTo>
                    <a:pt x="19350" y="0"/>
                    <a:pt x="2047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3222906" y="3651250"/>
              <a:ext cx="183154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862" y="21600"/>
                  </a:moveTo>
                  <a:cubicBezTo>
                    <a:pt x="1373" y="21600"/>
                    <a:pt x="-117" y="21600"/>
                    <a:pt x="7" y="19800"/>
                  </a:cubicBezTo>
                  <a:cubicBezTo>
                    <a:pt x="131" y="18000"/>
                    <a:pt x="1869" y="14400"/>
                    <a:pt x="5717" y="10800"/>
                  </a:cubicBezTo>
                  <a:cubicBezTo>
                    <a:pt x="9566" y="7200"/>
                    <a:pt x="15524" y="3600"/>
                    <a:pt x="214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1671251" y="5537019"/>
              <a:ext cx="299709" cy="23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92" fill="norm" stroke="1" extrusionOk="0">
                  <a:moveTo>
                    <a:pt x="13685" y="8618"/>
                  </a:moveTo>
                  <a:cubicBezTo>
                    <a:pt x="13685" y="7662"/>
                    <a:pt x="13685" y="6706"/>
                    <a:pt x="13760" y="5751"/>
                  </a:cubicBezTo>
                  <a:cubicBezTo>
                    <a:pt x="13836" y="4795"/>
                    <a:pt x="13987" y="3839"/>
                    <a:pt x="12703" y="2597"/>
                  </a:cubicBezTo>
                  <a:cubicBezTo>
                    <a:pt x="11419" y="1354"/>
                    <a:pt x="8700" y="-175"/>
                    <a:pt x="6359" y="16"/>
                  </a:cubicBezTo>
                  <a:cubicBezTo>
                    <a:pt x="4017" y="207"/>
                    <a:pt x="2054" y="2119"/>
                    <a:pt x="996" y="5273"/>
                  </a:cubicBezTo>
                  <a:cubicBezTo>
                    <a:pt x="-61" y="8427"/>
                    <a:pt x="-212" y="12823"/>
                    <a:pt x="241" y="15786"/>
                  </a:cubicBezTo>
                  <a:cubicBezTo>
                    <a:pt x="694" y="18749"/>
                    <a:pt x="1752" y="20278"/>
                    <a:pt x="2960" y="20852"/>
                  </a:cubicBezTo>
                  <a:cubicBezTo>
                    <a:pt x="4168" y="21425"/>
                    <a:pt x="5528" y="21043"/>
                    <a:pt x="7038" y="18940"/>
                  </a:cubicBezTo>
                  <a:cubicBezTo>
                    <a:pt x="8549" y="16837"/>
                    <a:pt x="10210" y="13014"/>
                    <a:pt x="11041" y="10338"/>
                  </a:cubicBezTo>
                  <a:cubicBezTo>
                    <a:pt x="11872" y="7662"/>
                    <a:pt x="11872" y="6133"/>
                    <a:pt x="11872" y="5846"/>
                  </a:cubicBezTo>
                  <a:cubicBezTo>
                    <a:pt x="11872" y="5560"/>
                    <a:pt x="11872" y="6515"/>
                    <a:pt x="12552" y="8809"/>
                  </a:cubicBezTo>
                  <a:cubicBezTo>
                    <a:pt x="13231" y="11103"/>
                    <a:pt x="14591" y="14735"/>
                    <a:pt x="16177" y="16742"/>
                  </a:cubicBezTo>
                  <a:cubicBezTo>
                    <a:pt x="17763" y="18749"/>
                    <a:pt x="19575" y="19131"/>
                    <a:pt x="21388" y="19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2040809" y="567690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2110659" y="5533057"/>
              <a:ext cx="342901" cy="34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533" y="20004"/>
                    <a:pt x="1067" y="18679"/>
                    <a:pt x="1867" y="16492"/>
                  </a:cubicBezTo>
                  <a:cubicBezTo>
                    <a:pt x="2667" y="14306"/>
                    <a:pt x="3733" y="11258"/>
                    <a:pt x="4467" y="9005"/>
                  </a:cubicBezTo>
                  <a:cubicBezTo>
                    <a:pt x="5200" y="6752"/>
                    <a:pt x="5600" y="5295"/>
                    <a:pt x="5933" y="3704"/>
                  </a:cubicBezTo>
                  <a:cubicBezTo>
                    <a:pt x="6267" y="2114"/>
                    <a:pt x="6533" y="392"/>
                    <a:pt x="6467" y="60"/>
                  </a:cubicBezTo>
                  <a:cubicBezTo>
                    <a:pt x="6400" y="-271"/>
                    <a:pt x="6000" y="789"/>
                    <a:pt x="5800" y="2446"/>
                  </a:cubicBezTo>
                  <a:cubicBezTo>
                    <a:pt x="5600" y="4102"/>
                    <a:pt x="5600" y="6355"/>
                    <a:pt x="5733" y="8210"/>
                  </a:cubicBezTo>
                  <a:cubicBezTo>
                    <a:pt x="5867" y="10065"/>
                    <a:pt x="6133" y="11523"/>
                    <a:pt x="6533" y="12583"/>
                  </a:cubicBezTo>
                  <a:cubicBezTo>
                    <a:pt x="6933" y="13643"/>
                    <a:pt x="7467" y="14306"/>
                    <a:pt x="8000" y="14438"/>
                  </a:cubicBezTo>
                  <a:cubicBezTo>
                    <a:pt x="8533" y="14571"/>
                    <a:pt x="9067" y="14173"/>
                    <a:pt x="10333" y="12517"/>
                  </a:cubicBezTo>
                  <a:cubicBezTo>
                    <a:pt x="11600" y="10860"/>
                    <a:pt x="13600" y="7945"/>
                    <a:pt x="14800" y="6090"/>
                  </a:cubicBezTo>
                  <a:cubicBezTo>
                    <a:pt x="16000" y="4235"/>
                    <a:pt x="16400" y="3439"/>
                    <a:pt x="16667" y="2644"/>
                  </a:cubicBezTo>
                  <a:cubicBezTo>
                    <a:pt x="16933" y="1849"/>
                    <a:pt x="17067" y="1054"/>
                    <a:pt x="17000" y="1187"/>
                  </a:cubicBezTo>
                  <a:cubicBezTo>
                    <a:pt x="16933" y="1319"/>
                    <a:pt x="16667" y="2379"/>
                    <a:pt x="16600" y="3771"/>
                  </a:cubicBezTo>
                  <a:cubicBezTo>
                    <a:pt x="16533" y="5162"/>
                    <a:pt x="16667" y="6885"/>
                    <a:pt x="17533" y="8276"/>
                  </a:cubicBezTo>
                  <a:cubicBezTo>
                    <a:pt x="18400" y="9668"/>
                    <a:pt x="20000" y="10728"/>
                    <a:pt x="21600" y="11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2485309" y="5657850"/>
              <a:ext cx="228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600"/>
                    <a:pt x="11600" y="9600"/>
                    <a:pt x="15200" y="6000"/>
                  </a:cubicBezTo>
                  <a:cubicBezTo>
                    <a:pt x="18800" y="2400"/>
                    <a:pt x="202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2618659" y="5549900"/>
              <a:ext cx="698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400"/>
                    <a:pt x="7855" y="8800"/>
                    <a:pt x="11455" y="12400"/>
                  </a:cubicBezTo>
                  <a:cubicBezTo>
                    <a:pt x="15055" y="16000"/>
                    <a:pt x="18327" y="18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2918051" y="5346700"/>
              <a:ext cx="20512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1224" y="0"/>
                  </a:moveTo>
                  <a:cubicBezTo>
                    <a:pt x="563" y="1630"/>
                    <a:pt x="-98" y="3260"/>
                    <a:pt x="12" y="5909"/>
                  </a:cubicBezTo>
                  <a:cubicBezTo>
                    <a:pt x="122" y="8558"/>
                    <a:pt x="1004" y="12226"/>
                    <a:pt x="1445" y="14740"/>
                  </a:cubicBezTo>
                  <a:cubicBezTo>
                    <a:pt x="1886" y="17253"/>
                    <a:pt x="1886" y="18611"/>
                    <a:pt x="1775" y="19698"/>
                  </a:cubicBezTo>
                  <a:cubicBezTo>
                    <a:pt x="1665" y="20785"/>
                    <a:pt x="1445" y="21600"/>
                    <a:pt x="1224" y="21600"/>
                  </a:cubicBezTo>
                  <a:cubicBezTo>
                    <a:pt x="1004" y="21600"/>
                    <a:pt x="784" y="20785"/>
                    <a:pt x="1114" y="19630"/>
                  </a:cubicBezTo>
                  <a:cubicBezTo>
                    <a:pt x="1445" y="18475"/>
                    <a:pt x="2326" y="16981"/>
                    <a:pt x="3759" y="15826"/>
                  </a:cubicBezTo>
                  <a:cubicBezTo>
                    <a:pt x="5192" y="14672"/>
                    <a:pt x="7175" y="13857"/>
                    <a:pt x="9269" y="13653"/>
                  </a:cubicBezTo>
                  <a:cubicBezTo>
                    <a:pt x="11363" y="13449"/>
                    <a:pt x="13567" y="13857"/>
                    <a:pt x="15551" y="14536"/>
                  </a:cubicBezTo>
                  <a:cubicBezTo>
                    <a:pt x="17535" y="15215"/>
                    <a:pt x="19298" y="16166"/>
                    <a:pt x="20290" y="16981"/>
                  </a:cubicBezTo>
                  <a:cubicBezTo>
                    <a:pt x="21282" y="17796"/>
                    <a:pt x="21502" y="18475"/>
                    <a:pt x="21282" y="19087"/>
                  </a:cubicBezTo>
                  <a:cubicBezTo>
                    <a:pt x="21061" y="19698"/>
                    <a:pt x="20400" y="20242"/>
                    <a:pt x="18526" y="20649"/>
                  </a:cubicBezTo>
                  <a:cubicBezTo>
                    <a:pt x="16653" y="21057"/>
                    <a:pt x="13567" y="21328"/>
                    <a:pt x="11253" y="21396"/>
                  </a:cubicBezTo>
                  <a:cubicBezTo>
                    <a:pt x="8939" y="21464"/>
                    <a:pt x="7396" y="21328"/>
                    <a:pt x="6073" y="20989"/>
                  </a:cubicBezTo>
                  <a:cubicBezTo>
                    <a:pt x="4751" y="20649"/>
                    <a:pt x="3649" y="20106"/>
                    <a:pt x="4090" y="19630"/>
                  </a:cubicBezTo>
                  <a:cubicBezTo>
                    <a:pt x="4531" y="19155"/>
                    <a:pt x="6514" y="18747"/>
                    <a:pt x="8498" y="18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3393359" y="557530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3406059" y="5664200"/>
              <a:ext cx="222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21600"/>
                    <a:pt x="6994" y="21600"/>
                    <a:pt x="10594" y="18000"/>
                  </a:cubicBezTo>
                  <a:cubicBezTo>
                    <a:pt x="14194" y="14400"/>
                    <a:pt x="17897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3818809" y="5497653"/>
              <a:ext cx="211693" cy="23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003" fill="norm" stroke="1" extrusionOk="0">
                  <a:moveTo>
                    <a:pt x="11953" y="5917"/>
                  </a:moveTo>
                  <a:cubicBezTo>
                    <a:pt x="11953" y="4953"/>
                    <a:pt x="11953" y="3989"/>
                    <a:pt x="11849" y="2928"/>
                  </a:cubicBezTo>
                  <a:cubicBezTo>
                    <a:pt x="11744" y="1867"/>
                    <a:pt x="11534" y="710"/>
                    <a:pt x="10905" y="228"/>
                  </a:cubicBezTo>
                  <a:cubicBezTo>
                    <a:pt x="10276" y="-254"/>
                    <a:pt x="9227" y="-61"/>
                    <a:pt x="7550" y="1675"/>
                  </a:cubicBezTo>
                  <a:cubicBezTo>
                    <a:pt x="5872" y="3410"/>
                    <a:pt x="3565" y="6689"/>
                    <a:pt x="2097" y="9967"/>
                  </a:cubicBezTo>
                  <a:cubicBezTo>
                    <a:pt x="629" y="13246"/>
                    <a:pt x="0" y="16525"/>
                    <a:pt x="0" y="18550"/>
                  </a:cubicBezTo>
                  <a:cubicBezTo>
                    <a:pt x="0" y="20575"/>
                    <a:pt x="629" y="21346"/>
                    <a:pt x="3775" y="20864"/>
                  </a:cubicBezTo>
                  <a:cubicBezTo>
                    <a:pt x="6920" y="20382"/>
                    <a:pt x="12583" y="18646"/>
                    <a:pt x="16252" y="16139"/>
                  </a:cubicBezTo>
                  <a:cubicBezTo>
                    <a:pt x="19922" y="13632"/>
                    <a:pt x="21600" y="10353"/>
                    <a:pt x="20761" y="7846"/>
                  </a:cubicBezTo>
                  <a:cubicBezTo>
                    <a:pt x="19922" y="5339"/>
                    <a:pt x="16567" y="3603"/>
                    <a:pt x="13421" y="2735"/>
                  </a:cubicBezTo>
                  <a:cubicBezTo>
                    <a:pt x="10276" y="1867"/>
                    <a:pt x="7340" y="1867"/>
                    <a:pt x="4404" y="1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1555859" y="6558505"/>
              <a:ext cx="319851" cy="19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57" fill="norm" stroke="1" extrusionOk="0">
                  <a:moveTo>
                    <a:pt x="14653" y="4204"/>
                  </a:moveTo>
                  <a:cubicBezTo>
                    <a:pt x="13232" y="2385"/>
                    <a:pt x="11811" y="566"/>
                    <a:pt x="10248" y="112"/>
                  </a:cubicBezTo>
                  <a:cubicBezTo>
                    <a:pt x="8685" y="-343"/>
                    <a:pt x="6979" y="566"/>
                    <a:pt x="5274" y="3181"/>
                  </a:cubicBezTo>
                  <a:cubicBezTo>
                    <a:pt x="3569" y="5796"/>
                    <a:pt x="1863" y="10116"/>
                    <a:pt x="940" y="13185"/>
                  </a:cubicBezTo>
                  <a:cubicBezTo>
                    <a:pt x="16" y="16255"/>
                    <a:pt x="-126" y="18074"/>
                    <a:pt x="87" y="19324"/>
                  </a:cubicBezTo>
                  <a:cubicBezTo>
                    <a:pt x="300" y="20575"/>
                    <a:pt x="869" y="21257"/>
                    <a:pt x="2006" y="21257"/>
                  </a:cubicBezTo>
                  <a:cubicBezTo>
                    <a:pt x="3142" y="21257"/>
                    <a:pt x="4848" y="20575"/>
                    <a:pt x="6695" y="18415"/>
                  </a:cubicBezTo>
                  <a:cubicBezTo>
                    <a:pt x="8542" y="16255"/>
                    <a:pt x="10532" y="12617"/>
                    <a:pt x="11811" y="10230"/>
                  </a:cubicBezTo>
                  <a:cubicBezTo>
                    <a:pt x="13090" y="7842"/>
                    <a:pt x="13658" y="6705"/>
                    <a:pt x="14085" y="5569"/>
                  </a:cubicBezTo>
                  <a:cubicBezTo>
                    <a:pt x="14511" y="4432"/>
                    <a:pt x="14795" y="3295"/>
                    <a:pt x="14866" y="3636"/>
                  </a:cubicBezTo>
                  <a:cubicBezTo>
                    <a:pt x="14937" y="3977"/>
                    <a:pt x="14795" y="5796"/>
                    <a:pt x="14866" y="7842"/>
                  </a:cubicBezTo>
                  <a:cubicBezTo>
                    <a:pt x="14937" y="9889"/>
                    <a:pt x="15221" y="12162"/>
                    <a:pt x="16003" y="13640"/>
                  </a:cubicBezTo>
                  <a:cubicBezTo>
                    <a:pt x="16785" y="15118"/>
                    <a:pt x="18063" y="15800"/>
                    <a:pt x="19058" y="16028"/>
                  </a:cubicBezTo>
                  <a:cubicBezTo>
                    <a:pt x="20053" y="16255"/>
                    <a:pt x="20763" y="16028"/>
                    <a:pt x="21474" y="15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1812209" y="6333066"/>
              <a:ext cx="19685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929"/>
                  </a:moveTo>
                  <a:cubicBezTo>
                    <a:pt x="2090" y="1464"/>
                    <a:pt x="4181" y="0"/>
                    <a:pt x="6271" y="0"/>
                  </a:cubicBezTo>
                  <a:cubicBezTo>
                    <a:pt x="8361" y="0"/>
                    <a:pt x="10452" y="1464"/>
                    <a:pt x="11613" y="3112"/>
                  </a:cubicBezTo>
                  <a:cubicBezTo>
                    <a:pt x="12774" y="4759"/>
                    <a:pt x="13006" y="6590"/>
                    <a:pt x="12310" y="8786"/>
                  </a:cubicBezTo>
                  <a:cubicBezTo>
                    <a:pt x="11613" y="10983"/>
                    <a:pt x="9987" y="13546"/>
                    <a:pt x="8361" y="15559"/>
                  </a:cubicBezTo>
                  <a:cubicBezTo>
                    <a:pt x="6735" y="17573"/>
                    <a:pt x="5110" y="19037"/>
                    <a:pt x="4877" y="19953"/>
                  </a:cubicBezTo>
                  <a:cubicBezTo>
                    <a:pt x="4645" y="20868"/>
                    <a:pt x="5806" y="21234"/>
                    <a:pt x="8826" y="21417"/>
                  </a:cubicBezTo>
                  <a:cubicBezTo>
                    <a:pt x="11845" y="21600"/>
                    <a:pt x="1672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2133893" y="6560560"/>
              <a:ext cx="345067" cy="15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0870" fill="norm" stroke="1" extrusionOk="0">
                  <a:moveTo>
                    <a:pt x="7160" y="3318"/>
                  </a:moveTo>
                  <a:cubicBezTo>
                    <a:pt x="7550" y="6774"/>
                    <a:pt x="7941" y="10230"/>
                    <a:pt x="7550" y="13398"/>
                  </a:cubicBezTo>
                  <a:cubicBezTo>
                    <a:pt x="7160" y="16566"/>
                    <a:pt x="5989" y="19446"/>
                    <a:pt x="4623" y="20454"/>
                  </a:cubicBezTo>
                  <a:cubicBezTo>
                    <a:pt x="3256" y="21462"/>
                    <a:pt x="1695" y="20598"/>
                    <a:pt x="784" y="18294"/>
                  </a:cubicBezTo>
                  <a:cubicBezTo>
                    <a:pt x="-127" y="15990"/>
                    <a:pt x="-387" y="12246"/>
                    <a:pt x="784" y="8934"/>
                  </a:cubicBezTo>
                  <a:cubicBezTo>
                    <a:pt x="1955" y="5622"/>
                    <a:pt x="4558" y="2742"/>
                    <a:pt x="7485" y="1302"/>
                  </a:cubicBezTo>
                  <a:cubicBezTo>
                    <a:pt x="10413" y="-138"/>
                    <a:pt x="13666" y="-138"/>
                    <a:pt x="16008" y="150"/>
                  </a:cubicBezTo>
                  <a:cubicBezTo>
                    <a:pt x="18350" y="438"/>
                    <a:pt x="19782" y="1014"/>
                    <a:pt x="21213" y="15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2447209" y="6328833"/>
              <a:ext cx="203201" cy="14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290"/>
                  </a:moveTo>
                  <a:cubicBezTo>
                    <a:pt x="3150" y="645"/>
                    <a:pt x="6300" y="0"/>
                    <a:pt x="8438" y="0"/>
                  </a:cubicBezTo>
                  <a:cubicBezTo>
                    <a:pt x="10575" y="0"/>
                    <a:pt x="11700" y="645"/>
                    <a:pt x="12262" y="1773"/>
                  </a:cubicBezTo>
                  <a:cubicBezTo>
                    <a:pt x="12825" y="2901"/>
                    <a:pt x="12825" y="4513"/>
                    <a:pt x="11925" y="6448"/>
                  </a:cubicBezTo>
                  <a:cubicBezTo>
                    <a:pt x="11025" y="8382"/>
                    <a:pt x="9225" y="10639"/>
                    <a:pt x="7538" y="12573"/>
                  </a:cubicBezTo>
                  <a:cubicBezTo>
                    <a:pt x="5850" y="14507"/>
                    <a:pt x="4275" y="16119"/>
                    <a:pt x="3150" y="17570"/>
                  </a:cubicBezTo>
                  <a:cubicBezTo>
                    <a:pt x="2025" y="19021"/>
                    <a:pt x="1350" y="20310"/>
                    <a:pt x="1800" y="20955"/>
                  </a:cubicBezTo>
                  <a:cubicBezTo>
                    <a:pt x="2250" y="21600"/>
                    <a:pt x="3825" y="21600"/>
                    <a:pt x="7312" y="21439"/>
                  </a:cubicBezTo>
                  <a:cubicBezTo>
                    <a:pt x="10800" y="21278"/>
                    <a:pt x="16200" y="20955"/>
                    <a:pt x="21600" y="20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3018709" y="6546850"/>
              <a:ext cx="2349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3058705" y="6604000"/>
              <a:ext cx="245755" cy="39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405" fill="norm" stroke="1" extrusionOk="0">
                  <a:moveTo>
                    <a:pt x="3158" y="9720"/>
                  </a:moveTo>
                  <a:cubicBezTo>
                    <a:pt x="1681" y="12960"/>
                    <a:pt x="204" y="16200"/>
                    <a:pt x="20" y="18360"/>
                  </a:cubicBezTo>
                  <a:cubicBezTo>
                    <a:pt x="-165" y="20520"/>
                    <a:pt x="943" y="21600"/>
                    <a:pt x="4727" y="18360"/>
                  </a:cubicBezTo>
                  <a:cubicBezTo>
                    <a:pt x="8512" y="15120"/>
                    <a:pt x="14973" y="7560"/>
                    <a:pt x="214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3494959" y="6394600"/>
              <a:ext cx="44451" cy="24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184"/>
                  </a:moveTo>
                  <a:cubicBezTo>
                    <a:pt x="0" y="1268"/>
                    <a:pt x="0" y="353"/>
                    <a:pt x="2571" y="79"/>
                  </a:cubicBezTo>
                  <a:cubicBezTo>
                    <a:pt x="5143" y="-196"/>
                    <a:pt x="10286" y="170"/>
                    <a:pt x="14400" y="2458"/>
                  </a:cubicBezTo>
                  <a:cubicBezTo>
                    <a:pt x="18514" y="4746"/>
                    <a:pt x="21600" y="8957"/>
                    <a:pt x="21600" y="12435"/>
                  </a:cubicBezTo>
                  <a:cubicBezTo>
                    <a:pt x="21600" y="15912"/>
                    <a:pt x="18514" y="18658"/>
                    <a:pt x="15429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2148759" y="58928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2212259" y="5937250"/>
              <a:ext cx="825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3097036" y="487803"/>
              <a:ext cx="488041" cy="59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62" fill="norm" stroke="1" extrusionOk="0">
                  <a:moveTo>
                    <a:pt x="13313" y="3906"/>
                  </a:moveTo>
                  <a:cubicBezTo>
                    <a:pt x="13220" y="3148"/>
                    <a:pt x="13127" y="2390"/>
                    <a:pt x="12847" y="1708"/>
                  </a:cubicBezTo>
                  <a:cubicBezTo>
                    <a:pt x="12568" y="1026"/>
                    <a:pt x="12103" y="420"/>
                    <a:pt x="11311" y="154"/>
                  </a:cubicBezTo>
                  <a:cubicBezTo>
                    <a:pt x="10520" y="-111"/>
                    <a:pt x="9403" y="-35"/>
                    <a:pt x="8192" y="382"/>
                  </a:cubicBezTo>
                  <a:cubicBezTo>
                    <a:pt x="6982" y="798"/>
                    <a:pt x="5678" y="1556"/>
                    <a:pt x="4515" y="2807"/>
                  </a:cubicBezTo>
                  <a:cubicBezTo>
                    <a:pt x="3351" y="4057"/>
                    <a:pt x="2327" y="5801"/>
                    <a:pt x="1582" y="7430"/>
                  </a:cubicBezTo>
                  <a:cubicBezTo>
                    <a:pt x="837" y="9060"/>
                    <a:pt x="372" y="10575"/>
                    <a:pt x="139" y="11940"/>
                  </a:cubicBezTo>
                  <a:cubicBezTo>
                    <a:pt x="-94" y="13304"/>
                    <a:pt x="-94" y="14516"/>
                    <a:pt x="604" y="15805"/>
                  </a:cubicBezTo>
                  <a:cubicBezTo>
                    <a:pt x="1303" y="17093"/>
                    <a:pt x="2699" y="18457"/>
                    <a:pt x="4282" y="19443"/>
                  </a:cubicBezTo>
                  <a:cubicBezTo>
                    <a:pt x="5865" y="20428"/>
                    <a:pt x="7634" y="21034"/>
                    <a:pt x="9542" y="21262"/>
                  </a:cubicBezTo>
                  <a:cubicBezTo>
                    <a:pt x="11451" y="21489"/>
                    <a:pt x="13499" y="21337"/>
                    <a:pt x="15128" y="20731"/>
                  </a:cubicBezTo>
                  <a:cubicBezTo>
                    <a:pt x="16758" y="20125"/>
                    <a:pt x="17968" y="19064"/>
                    <a:pt x="18899" y="17358"/>
                  </a:cubicBezTo>
                  <a:cubicBezTo>
                    <a:pt x="19830" y="15653"/>
                    <a:pt x="20482" y="13304"/>
                    <a:pt x="20901" y="10992"/>
                  </a:cubicBezTo>
                  <a:cubicBezTo>
                    <a:pt x="21320" y="8681"/>
                    <a:pt x="21506" y="6407"/>
                    <a:pt x="21459" y="4929"/>
                  </a:cubicBezTo>
                  <a:cubicBezTo>
                    <a:pt x="21413" y="3451"/>
                    <a:pt x="21134" y="2769"/>
                    <a:pt x="20249" y="2352"/>
                  </a:cubicBezTo>
                  <a:cubicBezTo>
                    <a:pt x="19365" y="1935"/>
                    <a:pt x="17875" y="1784"/>
                    <a:pt x="16385" y="1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2053509" y="6822985"/>
              <a:ext cx="273051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1842" y="15891"/>
                    <a:pt x="3684" y="10491"/>
                    <a:pt x="6279" y="6441"/>
                  </a:cubicBezTo>
                  <a:cubicBezTo>
                    <a:pt x="8874" y="2391"/>
                    <a:pt x="12223" y="-309"/>
                    <a:pt x="14902" y="28"/>
                  </a:cubicBezTo>
                  <a:cubicBezTo>
                    <a:pt x="17581" y="366"/>
                    <a:pt x="19591" y="3741"/>
                    <a:pt x="21600" y="7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2123359" y="694055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3850559" y="977900"/>
              <a:ext cx="444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7673"/>
                    <a:pt x="8229" y="13745"/>
                    <a:pt x="11829" y="10145"/>
                  </a:cubicBezTo>
                  <a:cubicBezTo>
                    <a:pt x="15429" y="6545"/>
                    <a:pt x="18514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3952159" y="1073149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4879259" y="5595055"/>
              <a:ext cx="3365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940" y="12126"/>
                    <a:pt x="7879" y="4168"/>
                    <a:pt x="11479" y="1326"/>
                  </a:cubicBezTo>
                  <a:cubicBezTo>
                    <a:pt x="15079" y="-1516"/>
                    <a:pt x="18340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4847254" y="5670550"/>
              <a:ext cx="400306" cy="6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11" fill="norm" stroke="1" extrusionOk="0">
                  <a:moveTo>
                    <a:pt x="1719" y="17280"/>
                  </a:moveTo>
                  <a:cubicBezTo>
                    <a:pt x="923" y="18720"/>
                    <a:pt x="127" y="20160"/>
                    <a:pt x="14" y="20880"/>
                  </a:cubicBezTo>
                  <a:cubicBezTo>
                    <a:pt x="-100" y="21600"/>
                    <a:pt x="468" y="21600"/>
                    <a:pt x="2685" y="19440"/>
                  </a:cubicBezTo>
                  <a:cubicBezTo>
                    <a:pt x="4902" y="17280"/>
                    <a:pt x="8767" y="12960"/>
                    <a:pt x="12178" y="9360"/>
                  </a:cubicBezTo>
                  <a:cubicBezTo>
                    <a:pt x="15588" y="5760"/>
                    <a:pt x="18544" y="2880"/>
                    <a:pt x="215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5176578" y="5519048"/>
              <a:ext cx="199007" cy="23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517" fill="norm" stroke="1" extrusionOk="0">
                  <a:moveTo>
                    <a:pt x="2101" y="1085"/>
                  </a:moveTo>
                  <a:cubicBezTo>
                    <a:pt x="999" y="695"/>
                    <a:pt x="-103" y="306"/>
                    <a:pt x="7" y="112"/>
                  </a:cubicBezTo>
                  <a:cubicBezTo>
                    <a:pt x="117" y="-83"/>
                    <a:pt x="1440" y="-83"/>
                    <a:pt x="4636" y="598"/>
                  </a:cubicBezTo>
                  <a:cubicBezTo>
                    <a:pt x="7832" y="1279"/>
                    <a:pt x="12901" y="2641"/>
                    <a:pt x="16317" y="4587"/>
                  </a:cubicBezTo>
                  <a:cubicBezTo>
                    <a:pt x="19734" y="6533"/>
                    <a:pt x="21497" y="9063"/>
                    <a:pt x="20395" y="11982"/>
                  </a:cubicBezTo>
                  <a:cubicBezTo>
                    <a:pt x="19293" y="14901"/>
                    <a:pt x="15326" y="18209"/>
                    <a:pt x="11358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5927171" y="5409768"/>
              <a:ext cx="285589" cy="22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861" fill="norm" stroke="1" extrusionOk="0">
                  <a:moveTo>
                    <a:pt x="14075" y="8718"/>
                  </a:moveTo>
                  <a:cubicBezTo>
                    <a:pt x="13918" y="6790"/>
                    <a:pt x="13761" y="4861"/>
                    <a:pt x="12979" y="3415"/>
                  </a:cubicBezTo>
                  <a:cubicBezTo>
                    <a:pt x="12196" y="1968"/>
                    <a:pt x="10788" y="1004"/>
                    <a:pt x="9692" y="425"/>
                  </a:cubicBezTo>
                  <a:cubicBezTo>
                    <a:pt x="8596" y="-153"/>
                    <a:pt x="7814" y="-346"/>
                    <a:pt x="6092" y="1197"/>
                  </a:cubicBezTo>
                  <a:cubicBezTo>
                    <a:pt x="4370" y="2740"/>
                    <a:pt x="1709" y="6018"/>
                    <a:pt x="614" y="9393"/>
                  </a:cubicBezTo>
                  <a:cubicBezTo>
                    <a:pt x="-482" y="12768"/>
                    <a:pt x="-12" y="16240"/>
                    <a:pt x="1240" y="18361"/>
                  </a:cubicBezTo>
                  <a:cubicBezTo>
                    <a:pt x="2492" y="20483"/>
                    <a:pt x="4527" y="21254"/>
                    <a:pt x="6327" y="20675"/>
                  </a:cubicBezTo>
                  <a:cubicBezTo>
                    <a:pt x="8127" y="20097"/>
                    <a:pt x="9692" y="18168"/>
                    <a:pt x="10866" y="15372"/>
                  </a:cubicBezTo>
                  <a:cubicBezTo>
                    <a:pt x="12040" y="12575"/>
                    <a:pt x="12822" y="8911"/>
                    <a:pt x="13214" y="6597"/>
                  </a:cubicBezTo>
                  <a:cubicBezTo>
                    <a:pt x="13605" y="4283"/>
                    <a:pt x="13605" y="3318"/>
                    <a:pt x="13605" y="4090"/>
                  </a:cubicBezTo>
                  <a:cubicBezTo>
                    <a:pt x="13605" y="4861"/>
                    <a:pt x="13605" y="7368"/>
                    <a:pt x="14075" y="9972"/>
                  </a:cubicBezTo>
                  <a:cubicBezTo>
                    <a:pt x="14544" y="12575"/>
                    <a:pt x="15483" y="15275"/>
                    <a:pt x="16735" y="16915"/>
                  </a:cubicBezTo>
                  <a:cubicBezTo>
                    <a:pt x="17988" y="18554"/>
                    <a:pt x="19553" y="19133"/>
                    <a:pt x="21118" y="19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6308009" y="55562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6512003" y="5327650"/>
              <a:ext cx="18257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2880"/>
                    <a:pt x="6300" y="5760"/>
                    <a:pt x="2700" y="9040"/>
                  </a:cubicBezTo>
                  <a:cubicBezTo>
                    <a:pt x="-900" y="12320"/>
                    <a:pt x="-900" y="16000"/>
                    <a:pt x="2700" y="18160"/>
                  </a:cubicBezTo>
                  <a:cubicBezTo>
                    <a:pt x="6300" y="20320"/>
                    <a:pt x="13500" y="20960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6664143" y="5330009"/>
              <a:ext cx="167796" cy="26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17" fill="norm" stroke="1" extrusionOk="0">
                  <a:moveTo>
                    <a:pt x="11272" y="1809"/>
                  </a:moveTo>
                  <a:cubicBezTo>
                    <a:pt x="10192" y="1310"/>
                    <a:pt x="9112" y="812"/>
                    <a:pt x="8032" y="812"/>
                  </a:cubicBezTo>
                  <a:cubicBezTo>
                    <a:pt x="6952" y="812"/>
                    <a:pt x="5872" y="1310"/>
                    <a:pt x="4522" y="3221"/>
                  </a:cubicBezTo>
                  <a:cubicBezTo>
                    <a:pt x="3172" y="5132"/>
                    <a:pt x="1552" y="8455"/>
                    <a:pt x="742" y="11197"/>
                  </a:cubicBezTo>
                  <a:cubicBezTo>
                    <a:pt x="-68" y="13938"/>
                    <a:pt x="-68" y="16098"/>
                    <a:pt x="67" y="17593"/>
                  </a:cubicBezTo>
                  <a:cubicBezTo>
                    <a:pt x="202" y="19089"/>
                    <a:pt x="472" y="19920"/>
                    <a:pt x="1282" y="20501"/>
                  </a:cubicBezTo>
                  <a:cubicBezTo>
                    <a:pt x="2092" y="21083"/>
                    <a:pt x="3442" y="21415"/>
                    <a:pt x="6142" y="20750"/>
                  </a:cubicBezTo>
                  <a:cubicBezTo>
                    <a:pt x="8842" y="20086"/>
                    <a:pt x="12892" y="18424"/>
                    <a:pt x="15997" y="15600"/>
                  </a:cubicBezTo>
                  <a:cubicBezTo>
                    <a:pt x="19102" y="12775"/>
                    <a:pt x="21262" y="8787"/>
                    <a:pt x="21397" y="5963"/>
                  </a:cubicBezTo>
                  <a:cubicBezTo>
                    <a:pt x="21532" y="3138"/>
                    <a:pt x="19642" y="1477"/>
                    <a:pt x="17212" y="646"/>
                  </a:cubicBezTo>
                  <a:cubicBezTo>
                    <a:pt x="14782" y="-185"/>
                    <a:pt x="11812" y="-185"/>
                    <a:pt x="9652" y="480"/>
                  </a:cubicBezTo>
                  <a:cubicBezTo>
                    <a:pt x="7492" y="1144"/>
                    <a:pt x="6142" y="2473"/>
                    <a:pt x="4792" y="3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6936659" y="5473700"/>
              <a:ext cx="266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5840"/>
                    <a:pt x="12686" y="10080"/>
                    <a:pt x="16286" y="6480"/>
                  </a:cubicBezTo>
                  <a:cubicBezTo>
                    <a:pt x="19886" y="2880"/>
                    <a:pt x="20743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7076359" y="5353050"/>
              <a:ext cx="508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85"/>
                    <a:pt x="0" y="9969"/>
                    <a:pt x="900" y="13015"/>
                  </a:cubicBezTo>
                  <a:cubicBezTo>
                    <a:pt x="1800" y="16062"/>
                    <a:pt x="3600" y="17169"/>
                    <a:pt x="4950" y="18185"/>
                  </a:cubicBezTo>
                  <a:cubicBezTo>
                    <a:pt x="6300" y="19200"/>
                    <a:pt x="7200" y="20123"/>
                    <a:pt x="9900" y="20677"/>
                  </a:cubicBezTo>
                  <a:cubicBezTo>
                    <a:pt x="12600" y="21231"/>
                    <a:pt x="17100" y="214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7241535" y="5226050"/>
              <a:ext cx="210020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8974" y="0"/>
                  </a:moveTo>
                  <a:cubicBezTo>
                    <a:pt x="8546" y="3891"/>
                    <a:pt x="8119" y="7781"/>
                    <a:pt x="7477" y="10867"/>
                  </a:cubicBezTo>
                  <a:cubicBezTo>
                    <a:pt x="6835" y="13953"/>
                    <a:pt x="5980" y="16234"/>
                    <a:pt x="5445" y="17843"/>
                  </a:cubicBezTo>
                  <a:cubicBezTo>
                    <a:pt x="4911" y="19453"/>
                    <a:pt x="4697" y="20393"/>
                    <a:pt x="4697" y="20527"/>
                  </a:cubicBezTo>
                  <a:cubicBezTo>
                    <a:pt x="4697" y="20661"/>
                    <a:pt x="4911" y="19990"/>
                    <a:pt x="5873" y="18917"/>
                  </a:cubicBezTo>
                  <a:cubicBezTo>
                    <a:pt x="6835" y="17843"/>
                    <a:pt x="8546" y="16368"/>
                    <a:pt x="10043" y="15361"/>
                  </a:cubicBezTo>
                  <a:cubicBezTo>
                    <a:pt x="11540" y="14355"/>
                    <a:pt x="12824" y="13819"/>
                    <a:pt x="14000" y="13483"/>
                  </a:cubicBezTo>
                  <a:cubicBezTo>
                    <a:pt x="15176" y="13148"/>
                    <a:pt x="16245" y="13014"/>
                    <a:pt x="17315" y="13148"/>
                  </a:cubicBezTo>
                  <a:cubicBezTo>
                    <a:pt x="18384" y="13282"/>
                    <a:pt x="19453" y="13684"/>
                    <a:pt x="20202" y="14288"/>
                  </a:cubicBezTo>
                  <a:cubicBezTo>
                    <a:pt x="20950" y="14892"/>
                    <a:pt x="21378" y="15697"/>
                    <a:pt x="21164" y="16770"/>
                  </a:cubicBezTo>
                  <a:cubicBezTo>
                    <a:pt x="20950" y="17843"/>
                    <a:pt x="20095" y="19185"/>
                    <a:pt x="17956" y="20124"/>
                  </a:cubicBezTo>
                  <a:cubicBezTo>
                    <a:pt x="15818" y="21063"/>
                    <a:pt x="12396" y="21600"/>
                    <a:pt x="9295" y="21600"/>
                  </a:cubicBezTo>
                  <a:cubicBezTo>
                    <a:pt x="6194" y="21600"/>
                    <a:pt x="3414" y="21063"/>
                    <a:pt x="1810" y="20460"/>
                  </a:cubicBezTo>
                  <a:cubicBezTo>
                    <a:pt x="206" y="19856"/>
                    <a:pt x="-222" y="19185"/>
                    <a:pt x="99" y="18648"/>
                  </a:cubicBezTo>
                  <a:cubicBezTo>
                    <a:pt x="420" y="18112"/>
                    <a:pt x="1489" y="17709"/>
                    <a:pt x="2558" y="17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7685959" y="5406935"/>
              <a:ext cx="1651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831" y="6957"/>
                    <a:pt x="1662" y="-898"/>
                    <a:pt x="5262" y="84"/>
                  </a:cubicBezTo>
                  <a:cubicBezTo>
                    <a:pt x="8862" y="1066"/>
                    <a:pt x="15231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7621330" y="5511800"/>
              <a:ext cx="274180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982" fill="norm" stroke="1" extrusionOk="0">
                  <a:moveTo>
                    <a:pt x="2082" y="0"/>
                  </a:moveTo>
                  <a:cubicBezTo>
                    <a:pt x="1085" y="0"/>
                    <a:pt x="88" y="0"/>
                    <a:pt x="5" y="3600"/>
                  </a:cubicBezTo>
                  <a:cubicBezTo>
                    <a:pt x="-78" y="7200"/>
                    <a:pt x="753" y="14400"/>
                    <a:pt x="3827" y="18000"/>
                  </a:cubicBezTo>
                  <a:cubicBezTo>
                    <a:pt x="6900" y="21600"/>
                    <a:pt x="12217" y="21600"/>
                    <a:pt x="15540" y="19800"/>
                  </a:cubicBezTo>
                  <a:cubicBezTo>
                    <a:pt x="18864" y="18000"/>
                    <a:pt x="20193" y="14400"/>
                    <a:pt x="21522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8000542" y="5360250"/>
              <a:ext cx="170815" cy="20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065" fill="norm" stroke="1" extrusionOk="0">
                  <a:moveTo>
                    <a:pt x="14835" y="4494"/>
                  </a:moveTo>
                  <a:cubicBezTo>
                    <a:pt x="11786" y="3839"/>
                    <a:pt x="8736" y="3185"/>
                    <a:pt x="5941" y="4057"/>
                  </a:cubicBezTo>
                  <a:cubicBezTo>
                    <a:pt x="3146" y="4930"/>
                    <a:pt x="604" y="7330"/>
                    <a:pt x="96" y="10494"/>
                  </a:cubicBezTo>
                  <a:cubicBezTo>
                    <a:pt x="-412" y="13657"/>
                    <a:pt x="1113" y="17585"/>
                    <a:pt x="4289" y="19548"/>
                  </a:cubicBezTo>
                  <a:cubicBezTo>
                    <a:pt x="7466" y="21512"/>
                    <a:pt x="12294" y="21512"/>
                    <a:pt x="15724" y="19876"/>
                  </a:cubicBezTo>
                  <a:cubicBezTo>
                    <a:pt x="19155" y="18239"/>
                    <a:pt x="21188" y="14967"/>
                    <a:pt x="20299" y="11585"/>
                  </a:cubicBezTo>
                  <a:cubicBezTo>
                    <a:pt x="19409" y="8203"/>
                    <a:pt x="15597" y="4712"/>
                    <a:pt x="12929" y="2748"/>
                  </a:cubicBezTo>
                  <a:cubicBezTo>
                    <a:pt x="10261" y="785"/>
                    <a:pt x="8736" y="348"/>
                    <a:pt x="7084" y="130"/>
                  </a:cubicBezTo>
                  <a:cubicBezTo>
                    <a:pt x="5433" y="-88"/>
                    <a:pt x="3654" y="-88"/>
                    <a:pt x="2764" y="567"/>
                  </a:cubicBezTo>
                  <a:cubicBezTo>
                    <a:pt x="1875" y="1221"/>
                    <a:pt x="1875" y="2530"/>
                    <a:pt x="1875" y="3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5088809" y="6540500"/>
              <a:ext cx="2857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4999909" y="6597650"/>
              <a:ext cx="450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34" y="20571"/>
                    <a:pt x="4868" y="19543"/>
                    <a:pt x="7808" y="16971"/>
                  </a:cubicBezTo>
                  <a:cubicBezTo>
                    <a:pt x="10749" y="14400"/>
                    <a:pt x="14197" y="10286"/>
                    <a:pt x="16580" y="7200"/>
                  </a:cubicBezTo>
                  <a:cubicBezTo>
                    <a:pt x="18963" y="4114"/>
                    <a:pt x="2028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5285659" y="6457950"/>
              <a:ext cx="213956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0" y="0"/>
                  </a:moveTo>
                  <a:cubicBezTo>
                    <a:pt x="4823" y="823"/>
                    <a:pt x="9647" y="1646"/>
                    <a:pt x="13107" y="2777"/>
                  </a:cubicBezTo>
                  <a:cubicBezTo>
                    <a:pt x="16567" y="3909"/>
                    <a:pt x="18664" y="5349"/>
                    <a:pt x="19922" y="6583"/>
                  </a:cubicBezTo>
                  <a:cubicBezTo>
                    <a:pt x="21181" y="7817"/>
                    <a:pt x="21600" y="8846"/>
                    <a:pt x="20761" y="10594"/>
                  </a:cubicBezTo>
                  <a:cubicBezTo>
                    <a:pt x="19922" y="12343"/>
                    <a:pt x="17825" y="14811"/>
                    <a:pt x="15938" y="16766"/>
                  </a:cubicBezTo>
                  <a:cubicBezTo>
                    <a:pt x="14050" y="18720"/>
                    <a:pt x="12373" y="20160"/>
                    <a:pt x="1069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5896848" y="6440612"/>
              <a:ext cx="227012" cy="179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625" fill="norm" stroke="1" extrusionOk="0">
                  <a:moveTo>
                    <a:pt x="13050" y="8541"/>
                  </a:moveTo>
                  <a:cubicBezTo>
                    <a:pt x="13250" y="7328"/>
                    <a:pt x="13450" y="6114"/>
                    <a:pt x="13650" y="4658"/>
                  </a:cubicBezTo>
                  <a:cubicBezTo>
                    <a:pt x="13850" y="3202"/>
                    <a:pt x="14050" y="1503"/>
                    <a:pt x="13550" y="653"/>
                  </a:cubicBezTo>
                  <a:cubicBezTo>
                    <a:pt x="13050" y="-196"/>
                    <a:pt x="11850" y="-196"/>
                    <a:pt x="9850" y="532"/>
                  </a:cubicBezTo>
                  <a:cubicBezTo>
                    <a:pt x="7850" y="1260"/>
                    <a:pt x="5050" y="2716"/>
                    <a:pt x="3250" y="5386"/>
                  </a:cubicBezTo>
                  <a:cubicBezTo>
                    <a:pt x="1450" y="8056"/>
                    <a:pt x="650" y="11939"/>
                    <a:pt x="250" y="14487"/>
                  </a:cubicBezTo>
                  <a:cubicBezTo>
                    <a:pt x="-150" y="17035"/>
                    <a:pt x="-150" y="18249"/>
                    <a:pt x="850" y="19341"/>
                  </a:cubicBezTo>
                  <a:cubicBezTo>
                    <a:pt x="1850" y="20433"/>
                    <a:pt x="3850" y="21404"/>
                    <a:pt x="6450" y="19705"/>
                  </a:cubicBezTo>
                  <a:cubicBezTo>
                    <a:pt x="9050" y="18006"/>
                    <a:pt x="12250" y="13638"/>
                    <a:pt x="14050" y="10725"/>
                  </a:cubicBezTo>
                  <a:cubicBezTo>
                    <a:pt x="15850" y="7813"/>
                    <a:pt x="16250" y="6357"/>
                    <a:pt x="16250" y="6235"/>
                  </a:cubicBezTo>
                  <a:cubicBezTo>
                    <a:pt x="16250" y="6114"/>
                    <a:pt x="15850" y="7328"/>
                    <a:pt x="15650" y="8541"/>
                  </a:cubicBezTo>
                  <a:cubicBezTo>
                    <a:pt x="15450" y="9755"/>
                    <a:pt x="15450" y="10968"/>
                    <a:pt x="15850" y="12546"/>
                  </a:cubicBezTo>
                  <a:cubicBezTo>
                    <a:pt x="16250" y="14123"/>
                    <a:pt x="17050" y="16065"/>
                    <a:pt x="18050" y="16914"/>
                  </a:cubicBezTo>
                  <a:cubicBezTo>
                    <a:pt x="19050" y="17764"/>
                    <a:pt x="20250" y="17521"/>
                    <a:pt x="21450" y="17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6041309" y="6248400"/>
              <a:ext cx="146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0" y="480"/>
                    <a:pt x="6261" y="960"/>
                    <a:pt x="8296" y="2160"/>
                  </a:cubicBezTo>
                  <a:cubicBezTo>
                    <a:pt x="10330" y="3360"/>
                    <a:pt x="11270" y="5280"/>
                    <a:pt x="11113" y="6960"/>
                  </a:cubicBezTo>
                  <a:cubicBezTo>
                    <a:pt x="10957" y="8640"/>
                    <a:pt x="9704" y="10080"/>
                    <a:pt x="8452" y="11760"/>
                  </a:cubicBezTo>
                  <a:cubicBezTo>
                    <a:pt x="7200" y="13440"/>
                    <a:pt x="5948" y="15360"/>
                    <a:pt x="6104" y="16800"/>
                  </a:cubicBezTo>
                  <a:cubicBezTo>
                    <a:pt x="6261" y="18240"/>
                    <a:pt x="7826" y="19200"/>
                    <a:pt x="10643" y="19920"/>
                  </a:cubicBezTo>
                  <a:cubicBezTo>
                    <a:pt x="13461" y="20640"/>
                    <a:pt x="17530" y="21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6225459" y="65341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6357533" y="6329848"/>
              <a:ext cx="261627" cy="23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99" fill="norm" stroke="1" extrusionOk="0">
                  <a:moveTo>
                    <a:pt x="105" y="8550"/>
                  </a:moveTo>
                  <a:cubicBezTo>
                    <a:pt x="-68" y="6859"/>
                    <a:pt x="-241" y="5169"/>
                    <a:pt x="1487" y="3666"/>
                  </a:cubicBezTo>
                  <a:cubicBezTo>
                    <a:pt x="3215" y="2164"/>
                    <a:pt x="6844" y="849"/>
                    <a:pt x="9090" y="285"/>
                  </a:cubicBezTo>
                  <a:cubicBezTo>
                    <a:pt x="11337" y="-278"/>
                    <a:pt x="12201" y="-90"/>
                    <a:pt x="12633" y="1600"/>
                  </a:cubicBezTo>
                  <a:cubicBezTo>
                    <a:pt x="13065" y="3291"/>
                    <a:pt x="13065" y="6484"/>
                    <a:pt x="11682" y="9489"/>
                  </a:cubicBezTo>
                  <a:cubicBezTo>
                    <a:pt x="10300" y="12494"/>
                    <a:pt x="7535" y="15312"/>
                    <a:pt x="5807" y="17190"/>
                  </a:cubicBezTo>
                  <a:cubicBezTo>
                    <a:pt x="4079" y="19068"/>
                    <a:pt x="3388" y="20007"/>
                    <a:pt x="3561" y="20571"/>
                  </a:cubicBezTo>
                  <a:cubicBezTo>
                    <a:pt x="3733" y="21134"/>
                    <a:pt x="4770" y="21322"/>
                    <a:pt x="7881" y="20759"/>
                  </a:cubicBezTo>
                  <a:cubicBezTo>
                    <a:pt x="10991" y="20195"/>
                    <a:pt x="16175" y="18880"/>
                    <a:pt x="21359" y="17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6660601" y="6299563"/>
              <a:ext cx="156476" cy="24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386" fill="norm" stroke="1" extrusionOk="0">
                  <a:moveTo>
                    <a:pt x="7131" y="518"/>
                  </a:moveTo>
                  <a:cubicBezTo>
                    <a:pt x="4606" y="152"/>
                    <a:pt x="2082" y="-214"/>
                    <a:pt x="819" y="152"/>
                  </a:cubicBezTo>
                  <a:cubicBezTo>
                    <a:pt x="-443" y="518"/>
                    <a:pt x="-443" y="1617"/>
                    <a:pt x="2222" y="3813"/>
                  </a:cubicBezTo>
                  <a:cubicBezTo>
                    <a:pt x="4887" y="6010"/>
                    <a:pt x="10217" y="9305"/>
                    <a:pt x="13863" y="11867"/>
                  </a:cubicBezTo>
                  <a:cubicBezTo>
                    <a:pt x="17510" y="14430"/>
                    <a:pt x="19474" y="16261"/>
                    <a:pt x="20315" y="17633"/>
                  </a:cubicBezTo>
                  <a:cubicBezTo>
                    <a:pt x="21157" y="19006"/>
                    <a:pt x="20876" y="19922"/>
                    <a:pt x="18212" y="20471"/>
                  </a:cubicBezTo>
                  <a:cubicBezTo>
                    <a:pt x="15547" y="21020"/>
                    <a:pt x="10497" y="21203"/>
                    <a:pt x="5448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6676309" y="6254750"/>
              <a:ext cx="273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9" y="14400"/>
                    <a:pt x="6698" y="7200"/>
                    <a:pt x="10298" y="3600"/>
                  </a:cubicBezTo>
                  <a:cubicBezTo>
                    <a:pt x="13898" y="0"/>
                    <a:pt x="1774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7089059" y="64516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7139859" y="64897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7501809" y="6286500"/>
              <a:ext cx="1" cy="1968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7990759" y="6350000"/>
              <a:ext cx="254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4400"/>
                    <a:pt x="12240" y="7200"/>
                    <a:pt x="15840" y="3600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7959009" y="6438900"/>
              <a:ext cx="323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7" y="18000"/>
                    <a:pt x="6494" y="14400"/>
                    <a:pt x="10094" y="10800"/>
                  </a:cubicBezTo>
                  <a:cubicBezTo>
                    <a:pt x="13694" y="7200"/>
                    <a:pt x="17647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8200309" y="6292850"/>
              <a:ext cx="153432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0" y="0"/>
                  </a:moveTo>
                  <a:cubicBezTo>
                    <a:pt x="6422" y="1575"/>
                    <a:pt x="12843" y="3150"/>
                    <a:pt x="16638" y="5288"/>
                  </a:cubicBezTo>
                  <a:cubicBezTo>
                    <a:pt x="20432" y="7425"/>
                    <a:pt x="21600" y="10125"/>
                    <a:pt x="21016" y="12937"/>
                  </a:cubicBezTo>
                  <a:cubicBezTo>
                    <a:pt x="20432" y="15750"/>
                    <a:pt x="18097" y="18675"/>
                    <a:pt x="157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8679502" y="6269858"/>
              <a:ext cx="244708" cy="21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23" fill="norm" stroke="1" extrusionOk="0">
                  <a:moveTo>
                    <a:pt x="18734" y="2965"/>
                  </a:moveTo>
                  <a:cubicBezTo>
                    <a:pt x="17244" y="1682"/>
                    <a:pt x="15755" y="399"/>
                    <a:pt x="13893" y="78"/>
                  </a:cubicBezTo>
                  <a:cubicBezTo>
                    <a:pt x="12030" y="-243"/>
                    <a:pt x="9796" y="399"/>
                    <a:pt x="7468" y="2644"/>
                  </a:cubicBezTo>
                  <a:cubicBezTo>
                    <a:pt x="5141" y="4890"/>
                    <a:pt x="2720" y="8739"/>
                    <a:pt x="1417" y="11519"/>
                  </a:cubicBezTo>
                  <a:cubicBezTo>
                    <a:pt x="113" y="14300"/>
                    <a:pt x="-73" y="16010"/>
                    <a:pt x="20" y="17401"/>
                  </a:cubicBezTo>
                  <a:cubicBezTo>
                    <a:pt x="113" y="18791"/>
                    <a:pt x="486" y="19860"/>
                    <a:pt x="1137" y="20502"/>
                  </a:cubicBezTo>
                  <a:cubicBezTo>
                    <a:pt x="1789" y="21143"/>
                    <a:pt x="2720" y="21357"/>
                    <a:pt x="4024" y="21143"/>
                  </a:cubicBezTo>
                  <a:cubicBezTo>
                    <a:pt x="5327" y="20929"/>
                    <a:pt x="7003" y="20288"/>
                    <a:pt x="8586" y="18791"/>
                  </a:cubicBezTo>
                  <a:cubicBezTo>
                    <a:pt x="10168" y="17294"/>
                    <a:pt x="11658" y="14941"/>
                    <a:pt x="12868" y="12161"/>
                  </a:cubicBezTo>
                  <a:cubicBezTo>
                    <a:pt x="14079" y="9381"/>
                    <a:pt x="15010" y="6173"/>
                    <a:pt x="15382" y="5104"/>
                  </a:cubicBezTo>
                  <a:cubicBezTo>
                    <a:pt x="15755" y="4034"/>
                    <a:pt x="15568" y="5104"/>
                    <a:pt x="16034" y="7349"/>
                  </a:cubicBezTo>
                  <a:cubicBezTo>
                    <a:pt x="16499" y="9595"/>
                    <a:pt x="17617" y="13016"/>
                    <a:pt x="18641" y="15048"/>
                  </a:cubicBezTo>
                  <a:cubicBezTo>
                    <a:pt x="19665" y="17080"/>
                    <a:pt x="20596" y="17721"/>
                    <a:pt x="21527" y="18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9057559" y="632459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9044859" y="643889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9590959" y="620395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9330609" y="6467193"/>
              <a:ext cx="3048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100" y="2735"/>
                    <a:pt x="10200" y="-1585"/>
                    <a:pt x="13800" y="575"/>
                  </a:cubicBezTo>
                  <a:cubicBezTo>
                    <a:pt x="17400" y="2735"/>
                    <a:pt x="195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9311559" y="6560083"/>
              <a:ext cx="228601" cy="18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667"/>
                  </a:moveTo>
                  <a:cubicBezTo>
                    <a:pt x="18400" y="424"/>
                    <a:pt x="15200" y="182"/>
                    <a:pt x="13000" y="60"/>
                  </a:cubicBezTo>
                  <a:cubicBezTo>
                    <a:pt x="10800" y="-61"/>
                    <a:pt x="9600" y="-61"/>
                    <a:pt x="8900" y="667"/>
                  </a:cubicBezTo>
                  <a:cubicBezTo>
                    <a:pt x="8200" y="1395"/>
                    <a:pt x="8000" y="2851"/>
                    <a:pt x="7500" y="4672"/>
                  </a:cubicBezTo>
                  <a:cubicBezTo>
                    <a:pt x="7000" y="6492"/>
                    <a:pt x="6200" y="8676"/>
                    <a:pt x="5400" y="10132"/>
                  </a:cubicBezTo>
                  <a:cubicBezTo>
                    <a:pt x="4600" y="11588"/>
                    <a:pt x="3800" y="12317"/>
                    <a:pt x="3900" y="12438"/>
                  </a:cubicBezTo>
                  <a:cubicBezTo>
                    <a:pt x="4000" y="12559"/>
                    <a:pt x="5000" y="12074"/>
                    <a:pt x="6600" y="11952"/>
                  </a:cubicBezTo>
                  <a:cubicBezTo>
                    <a:pt x="8200" y="11831"/>
                    <a:pt x="10400" y="12074"/>
                    <a:pt x="11800" y="12681"/>
                  </a:cubicBezTo>
                  <a:cubicBezTo>
                    <a:pt x="13200" y="13287"/>
                    <a:pt x="13800" y="14258"/>
                    <a:pt x="14100" y="15350"/>
                  </a:cubicBezTo>
                  <a:cubicBezTo>
                    <a:pt x="14400" y="16442"/>
                    <a:pt x="14400" y="17656"/>
                    <a:pt x="14000" y="18748"/>
                  </a:cubicBezTo>
                  <a:cubicBezTo>
                    <a:pt x="13600" y="19840"/>
                    <a:pt x="12800" y="20811"/>
                    <a:pt x="10400" y="21175"/>
                  </a:cubicBezTo>
                  <a:cubicBezTo>
                    <a:pt x="8000" y="21539"/>
                    <a:pt x="4000" y="21296"/>
                    <a:pt x="0" y="21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8797209" y="5403850"/>
              <a:ext cx="260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4400"/>
                    <a:pt x="10537" y="7200"/>
                    <a:pt x="14137" y="3600"/>
                  </a:cubicBezTo>
                  <a:cubicBezTo>
                    <a:pt x="17737" y="0"/>
                    <a:pt x="1966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8740059" y="5511800"/>
              <a:ext cx="419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9200"/>
                    <a:pt x="8291" y="16800"/>
                    <a:pt x="11891" y="13200"/>
                  </a:cubicBezTo>
                  <a:cubicBezTo>
                    <a:pt x="15491" y="9600"/>
                    <a:pt x="18545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9000409" y="5321300"/>
              <a:ext cx="21269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0" y="0"/>
                  </a:moveTo>
                  <a:cubicBezTo>
                    <a:pt x="5033" y="1168"/>
                    <a:pt x="10066" y="2335"/>
                    <a:pt x="13526" y="3600"/>
                  </a:cubicBezTo>
                  <a:cubicBezTo>
                    <a:pt x="16986" y="4865"/>
                    <a:pt x="18874" y="6227"/>
                    <a:pt x="20027" y="7395"/>
                  </a:cubicBezTo>
                  <a:cubicBezTo>
                    <a:pt x="21181" y="8562"/>
                    <a:pt x="21600" y="9535"/>
                    <a:pt x="20132" y="11870"/>
                  </a:cubicBezTo>
                  <a:cubicBezTo>
                    <a:pt x="18664" y="14205"/>
                    <a:pt x="15309" y="17903"/>
                    <a:pt x="119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9646488" y="5175250"/>
              <a:ext cx="180726" cy="38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44" fill="norm" stroke="1" extrusionOk="0">
                  <a:moveTo>
                    <a:pt x="5342" y="0"/>
                  </a:moveTo>
                  <a:cubicBezTo>
                    <a:pt x="5588" y="2864"/>
                    <a:pt x="5833" y="5728"/>
                    <a:pt x="5220" y="9070"/>
                  </a:cubicBezTo>
                  <a:cubicBezTo>
                    <a:pt x="4606" y="12411"/>
                    <a:pt x="3133" y="16230"/>
                    <a:pt x="2152" y="18497"/>
                  </a:cubicBezTo>
                  <a:cubicBezTo>
                    <a:pt x="1170" y="20765"/>
                    <a:pt x="679" y="21481"/>
                    <a:pt x="311" y="21540"/>
                  </a:cubicBezTo>
                  <a:cubicBezTo>
                    <a:pt x="-58" y="21600"/>
                    <a:pt x="-303" y="21003"/>
                    <a:pt x="802" y="19452"/>
                  </a:cubicBezTo>
                  <a:cubicBezTo>
                    <a:pt x="1906" y="17901"/>
                    <a:pt x="4361" y="15394"/>
                    <a:pt x="7183" y="13903"/>
                  </a:cubicBezTo>
                  <a:cubicBezTo>
                    <a:pt x="10006" y="12411"/>
                    <a:pt x="13197" y="11934"/>
                    <a:pt x="15652" y="12292"/>
                  </a:cubicBezTo>
                  <a:cubicBezTo>
                    <a:pt x="18106" y="12650"/>
                    <a:pt x="19824" y="13843"/>
                    <a:pt x="20561" y="15096"/>
                  </a:cubicBezTo>
                  <a:cubicBezTo>
                    <a:pt x="21297" y="16349"/>
                    <a:pt x="21052" y="17662"/>
                    <a:pt x="19456" y="18736"/>
                  </a:cubicBezTo>
                  <a:cubicBezTo>
                    <a:pt x="17861" y="19810"/>
                    <a:pt x="14915" y="20645"/>
                    <a:pt x="12215" y="21003"/>
                  </a:cubicBezTo>
                  <a:cubicBezTo>
                    <a:pt x="9515" y="21361"/>
                    <a:pt x="7061" y="21242"/>
                    <a:pt x="5342" y="20884"/>
                  </a:cubicBezTo>
                  <a:cubicBezTo>
                    <a:pt x="3624" y="20526"/>
                    <a:pt x="2642" y="19929"/>
                    <a:pt x="2520" y="19333"/>
                  </a:cubicBezTo>
                  <a:cubicBezTo>
                    <a:pt x="2397" y="18736"/>
                    <a:pt x="3133" y="18139"/>
                    <a:pt x="3870" y="17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0022759" y="5410200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9991009" y="5505450"/>
              <a:ext cx="234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0378359" y="54292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0683159" y="5235911"/>
              <a:ext cx="336551" cy="26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3316"/>
                  </a:moveTo>
                  <a:cubicBezTo>
                    <a:pt x="1358" y="1945"/>
                    <a:pt x="2717" y="573"/>
                    <a:pt x="4483" y="145"/>
                  </a:cubicBezTo>
                  <a:cubicBezTo>
                    <a:pt x="6249" y="-284"/>
                    <a:pt x="8423" y="230"/>
                    <a:pt x="9577" y="1859"/>
                  </a:cubicBezTo>
                  <a:cubicBezTo>
                    <a:pt x="10732" y="3487"/>
                    <a:pt x="10868" y="6230"/>
                    <a:pt x="9849" y="8802"/>
                  </a:cubicBezTo>
                  <a:cubicBezTo>
                    <a:pt x="8830" y="11373"/>
                    <a:pt x="6657" y="13773"/>
                    <a:pt x="5366" y="15316"/>
                  </a:cubicBezTo>
                  <a:cubicBezTo>
                    <a:pt x="4075" y="16859"/>
                    <a:pt x="3668" y="17545"/>
                    <a:pt x="3804" y="17973"/>
                  </a:cubicBezTo>
                  <a:cubicBezTo>
                    <a:pt x="3940" y="18402"/>
                    <a:pt x="4619" y="18573"/>
                    <a:pt x="7675" y="19087"/>
                  </a:cubicBezTo>
                  <a:cubicBezTo>
                    <a:pt x="10732" y="19602"/>
                    <a:pt x="16166" y="20459"/>
                    <a:pt x="21600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5406309" y="7023100"/>
              <a:ext cx="1778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108"/>
                    <a:pt x="4114" y="2215"/>
                    <a:pt x="7329" y="5077"/>
                  </a:cubicBezTo>
                  <a:cubicBezTo>
                    <a:pt x="10543" y="7938"/>
                    <a:pt x="14914" y="12554"/>
                    <a:pt x="17486" y="15600"/>
                  </a:cubicBezTo>
                  <a:cubicBezTo>
                    <a:pt x="20057" y="18646"/>
                    <a:pt x="20829" y="201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5412663" y="6997700"/>
              <a:ext cx="203197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50" fill="norm" stroke="1" extrusionOk="0">
                  <a:moveTo>
                    <a:pt x="21377" y="0"/>
                  </a:moveTo>
                  <a:cubicBezTo>
                    <a:pt x="18482" y="3187"/>
                    <a:pt x="15587" y="6374"/>
                    <a:pt x="12804" y="9030"/>
                  </a:cubicBezTo>
                  <a:cubicBezTo>
                    <a:pt x="10020" y="11685"/>
                    <a:pt x="7348" y="13810"/>
                    <a:pt x="5344" y="15403"/>
                  </a:cubicBezTo>
                  <a:cubicBezTo>
                    <a:pt x="3340" y="16997"/>
                    <a:pt x="2004" y="18059"/>
                    <a:pt x="1113" y="19033"/>
                  </a:cubicBezTo>
                  <a:cubicBezTo>
                    <a:pt x="222" y="20007"/>
                    <a:pt x="-223" y="20892"/>
                    <a:pt x="111" y="21246"/>
                  </a:cubicBezTo>
                  <a:cubicBezTo>
                    <a:pt x="445" y="21600"/>
                    <a:pt x="1558" y="21423"/>
                    <a:pt x="2672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5234859" y="7335192"/>
              <a:ext cx="393701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0" y="20959"/>
                  </a:moveTo>
                  <a:cubicBezTo>
                    <a:pt x="2787" y="18079"/>
                    <a:pt x="5574" y="15199"/>
                    <a:pt x="8594" y="10879"/>
                  </a:cubicBezTo>
                  <a:cubicBezTo>
                    <a:pt x="11613" y="6559"/>
                    <a:pt x="14865" y="799"/>
                    <a:pt x="17071" y="79"/>
                  </a:cubicBezTo>
                  <a:cubicBezTo>
                    <a:pt x="19277" y="-641"/>
                    <a:pt x="20439" y="3679"/>
                    <a:pt x="21600" y="7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5361859" y="7410450"/>
              <a:ext cx="1841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86" y="160"/>
                    <a:pt x="11172" y="320"/>
                    <a:pt x="7945" y="400"/>
                  </a:cubicBezTo>
                  <a:cubicBezTo>
                    <a:pt x="4717" y="480"/>
                    <a:pt x="3476" y="480"/>
                    <a:pt x="2979" y="880"/>
                  </a:cubicBezTo>
                  <a:cubicBezTo>
                    <a:pt x="2483" y="1280"/>
                    <a:pt x="2731" y="2080"/>
                    <a:pt x="2979" y="3280"/>
                  </a:cubicBezTo>
                  <a:cubicBezTo>
                    <a:pt x="3228" y="4480"/>
                    <a:pt x="3476" y="6080"/>
                    <a:pt x="3600" y="7280"/>
                  </a:cubicBezTo>
                  <a:cubicBezTo>
                    <a:pt x="3724" y="8480"/>
                    <a:pt x="3724" y="9280"/>
                    <a:pt x="4345" y="9360"/>
                  </a:cubicBezTo>
                  <a:cubicBezTo>
                    <a:pt x="4966" y="9440"/>
                    <a:pt x="6207" y="8800"/>
                    <a:pt x="7572" y="8480"/>
                  </a:cubicBezTo>
                  <a:cubicBezTo>
                    <a:pt x="8938" y="8160"/>
                    <a:pt x="10428" y="8160"/>
                    <a:pt x="11793" y="8240"/>
                  </a:cubicBezTo>
                  <a:cubicBezTo>
                    <a:pt x="13159" y="8320"/>
                    <a:pt x="14400" y="8480"/>
                    <a:pt x="15766" y="9200"/>
                  </a:cubicBezTo>
                  <a:cubicBezTo>
                    <a:pt x="17131" y="9920"/>
                    <a:pt x="18621" y="11200"/>
                    <a:pt x="19490" y="12240"/>
                  </a:cubicBezTo>
                  <a:cubicBezTo>
                    <a:pt x="20359" y="13280"/>
                    <a:pt x="20607" y="14080"/>
                    <a:pt x="20855" y="15040"/>
                  </a:cubicBezTo>
                  <a:cubicBezTo>
                    <a:pt x="21103" y="16000"/>
                    <a:pt x="21352" y="17120"/>
                    <a:pt x="20855" y="18000"/>
                  </a:cubicBezTo>
                  <a:cubicBezTo>
                    <a:pt x="20359" y="18880"/>
                    <a:pt x="19117" y="19520"/>
                    <a:pt x="16510" y="19920"/>
                  </a:cubicBezTo>
                  <a:cubicBezTo>
                    <a:pt x="13903" y="20320"/>
                    <a:pt x="9931" y="20480"/>
                    <a:pt x="6952" y="20720"/>
                  </a:cubicBezTo>
                  <a:cubicBezTo>
                    <a:pt x="3972" y="20960"/>
                    <a:pt x="1986" y="212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5952409" y="7283450"/>
              <a:ext cx="266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7280"/>
                    <a:pt x="10286" y="12960"/>
                    <a:pt x="13886" y="9360"/>
                  </a:cubicBezTo>
                  <a:cubicBezTo>
                    <a:pt x="17486" y="5760"/>
                    <a:pt x="19543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6333409" y="7065609"/>
              <a:ext cx="317501" cy="25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5474"/>
                  </a:moveTo>
                  <a:cubicBezTo>
                    <a:pt x="0" y="4588"/>
                    <a:pt x="0" y="3703"/>
                    <a:pt x="1800" y="2729"/>
                  </a:cubicBezTo>
                  <a:cubicBezTo>
                    <a:pt x="3600" y="1756"/>
                    <a:pt x="7200" y="693"/>
                    <a:pt x="9360" y="251"/>
                  </a:cubicBezTo>
                  <a:cubicBezTo>
                    <a:pt x="11520" y="-192"/>
                    <a:pt x="12240" y="-15"/>
                    <a:pt x="12672" y="516"/>
                  </a:cubicBezTo>
                  <a:cubicBezTo>
                    <a:pt x="13104" y="1047"/>
                    <a:pt x="13248" y="1933"/>
                    <a:pt x="12672" y="3969"/>
                  </a:cubicBezTo>
                  <a:cubicBezTo>
                    <a:pt x="12096" y="6005"/>
                    <a:pt x="10800" y="9192"/>
                    <a:pt x="9576" y="11847"/>
                  </a:cubicBezTo>
                  <a:cubicBezTo>
                    <a:pt x="8352" y="14503"/>
                    <a:pt x="7200" y="16628"/>
                    <a:pt x="6480" y="18133"/>
                  </a:cubicBezTo>
                  <a:cubicBezTo>
                    <a:pt x="5760" y="19638"/>
                    <a:pt x="5472" y="20523"/>
                    <a:pt x="5688" y="20965"/>
                  </a:cubicBezTo>
                  <a:cubicBezTo>
                    <a:pt x="5904" y="21408"/>
                    <a:pt x="6624" y="21408"/>
                    <a:pt x="9360" y="21408"/>
                  </a:cubicBezTo>
                  <a:cubicBezTo>
                    <a:pt x="12096" y="21408"/>
                    <a:pt x="16848" y="21408"/>
                    <a:pt x="2160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3716626" y="7246408"/>
              <a:ext cx="375234" cy="28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95" fill="norm" stroke="1" extrusionOk="0">
                  <a:moveTo>
                    <a:pt x="1843" y="3209"/>
                  </a:moveTo>
                  <a:cubicBezTo>
                    <a:pt x="4739" y="2739"/>
                    <a:pt x="7636" y="2270"/>
                    <a:pt x="10351" y="1722"/>
                  </a:cubicBezTo>
                  <a:cubicBezTo>
                    <a:pt x="13066" y="1174"/>
                    <a:pt x="15600" y="548"/>
                    <a:pt x="17350" y="235"/>
                  </a:cubicBezTo>
                  <a:cubicBezTo>
                    <a:pt x="19099" y="-78"/>
                    <a:pt x="20065" y="-78"/>
                    <a:pt x="20366" y="235"/>
                  </a:cubicBezTo>
                  <a:cubicBezTo>
                    <a:pt x="20668" y="548"/>
                    <a:pt x="20306" y="1174"/>
                    <a:pt x="18858" y="2896"/>
                  </a:cubicBezTo>
                  <a:cubicBezTo>
                    <a:pt x="17410" y="4618"/>
                    <a:pt x="14876" y="7435"/>
                    <a:pt x="11919" y="9939"/>
                  </a:cubicBezTo>
                  <a:cubicBezTo>
                    <a:pt x="8963" y="12444"/>
                    <a:pt x="5584" y="14635"/>
                    <a:pt x="3653" y="15965"/>
                  </a:cubicBezTo>
                  <a:cubicBezTo>
                    <a:pt x="1723" y="17296"/>
                    <a:pt x="1240" y="17765"/>
                    <a:pt x="757" y="18548"/>
                  </a:cubicBezTo>
                  <a:cubicBezTo>
                    <a:pt x="275" y="19331"/>
                    <a:pt x="-208" y="20426"/>
                    <a:pt x="94" y="20974"/>
                  </a:cubicBezTo>
                  <a:cubicBezTo>
                    <a:pt x="395" y="21522"/>
                    <a:pt x="1481" y="21522"/>
                    <a:pt x="3774" y="21052"/>
                  </a:cubicBezTo>
                  <a:cubicBezTo>
                    <a:pt x="6067" y="20583"/>
                    <a:pt x="9566" y="19644"/>
                    <a:pt x="12704" y="18861"/>
                  </a:cubicBezTo>
                  <a:cubicBezTo>
                    <a:pt x="15841" y="18079"/>
                    <a:pt x="18617" y="17452"/>
                    <a:pt x="21392" y="168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4333159" y="734060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4333159" y="7410450"/>
              <a:ext cx="273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63" y="14400"/>
                    <a:pt x="12726" y="7200"/>
                    <a:pt x="16326" y="3600"/>
                  </a:cubicBezTo>
                  <a:cubicBezTo>
                    <a:pt x="19926" y="0"/>
                    <a:pt x="2076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3391770" y="6762749"/>
              <a:ext cx="3313953" cy="97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82" fill="norm" stroke="1" extrusionOk="0">
                  <a:moveTo>
                    <a:pt x="5834" y="3647"/>
                  </a:moveTo>
                  <a:cubicBezTo>
                    <a:pt x="5834" y="3413"/>
                    <a:pt x="5834" y="3179"/>
                    <a:pt x="5682" y="2899"/>
                  </a:cubicBezTo>
                  <a:cubicBezTo>
                    <a:pt x="5531" y="2618"/>
                    <a:pt x="5228" y="2291"/>
                    <a:pt x="4925" y="2127"/>
                  </a:cubicBezTo>
                  <a:cubicBezTo>
                    <a:pt x="4622" y="1964"/>
                    <a:pt x="4319" y="1964"/>
                    <a:pt x="3961" y="2244"/>
                  </a:cubicBezTo>
                  <a:cubicBezTo>
                    <a:pt x="3603" y="2525"/>
                    <a:pt x="3190" y="3086"/>
                    <a:pt x="2771" y="3810"/>
                  </a:cubicBezTo>
                  <a:cubicBezTo>
                    <a:pt x="2351" y="4535"/>
                    <a:pt x="1924" y="5423"/>
                    <a:pt x="1525" y="6382"/>
                  </a:cubicBezTo>
                  <a:cubicBezTo>
                    <a:pt x="1125" y="7340"/>
                    <a:pt x="754" y="8369"/>
                    <a:pt x="492" y="9351"/>
                  </a:cubicBezTo>
                  <a:cubicBezTo>
                    <a:pt x="231" y="10332"/>
                    <a:pt x="79" y="11268"/>
                    <a:pt x="24" y="12249"/>
                  </a:cubicBezTo>
                  <a:cubicBezTo>
                    <a:pt x="-31" y="13231"/>
                    <a:pt x="10" y="14260"/>
                    <a:pt x="127" y="15312"/>
                  </a:cubicBezTo>
                  <a:cubicBezTo>
                    <a:pt x="244" y="16364"/>
                    <a:pt x="437" y="17439"/>
                    <a:pt x="657" y="18374"/>
                  </a:cubicBezTo>
                  <a:cubicBezTo>
                    <a:pt x="878" y="19309"/>
                    <a:pt x="1125" y="20104"/>
                    <a:pt x="1442" y="20618"/>
                  </a:cubicBezTo>
                  <a:cubicBezTo>
                    <a:pt x="1759" y="21132"/>
                    <a:pt x="2144" y="21366"/>
                    <a:pt x="2633" y="21483"/>
                  </a:cubicBezTo>
                  <a:cubicBezTo>
                    <a:pt x="3122" y="21600"/>
                    <a:pt x="3714" y="21600"/>
                    <a:pt x="4285" y="21553"/>
                  </a:cubicBezTo>
                  <a:cubicBezTo>
                    <a:pt x="4856" y="21506"/>
                    <a:pt x="5407" y="21413"/>
                    <a:pt x="5916" y="21319"/>
                  </a:cubicBezTo>
                  <a:cubicBezTo>
                    <a:pt x="6426" y="21226"/>
                    <a:pt x="6894" y="21132"/>
                    <a:pt x="7382" y="21086"/>
                  </a:cubicBezTo>
                  <a:cubicBezTo>
                    <a:pt x="7871" y="21039"/>
                    <a:pt x="8380" y="21039"/>
                    <a:pt x="8897" y="21039"/>
                  </a:cubicBezTo>
                  <a:cubicBezTo>
                    <a:pt x="9413" y="21039"/>
                    <a:pt x="9936" y="21039"/>
                    <a:pt x="10432" y="21016"/>
                  </a:cubicBezTo>
                  <a:cubicBezTo>
                    <a:pt x="10927" y="20992"/>
                    <a:pt x="11395" y="20945"/>
                    <a:pt x="11912" y="20922"/>
                  </a:cubicBezTo>
                  <a:cubicBezTo>
                    <a:pt x="12428" y="20899"/>
                    <a:pt x="12992" y="20899"/>
                    <a:pt x="13557" y="20899"/>
                  </a:cubicBezTo>
                  <a:cubicBezTo>
                    <a:pt x="14121" y="20899"/>
                    <a:pt x="14686" y="20899"/>
                    <a:pt x="15216" y="20899"/>
                  </a:cubicBezTo>
                  <a:cubicBezTo>
                    <a:pt x="15746" y="20899"/>
                    <a:pt x="16241" y="20899"/>
                    <a:pt x="16716" y="20852"/>
                  </a:cubicBezTo>
                  <a:cubicBezTo>
                    <a:pt x="17191" y="20805"/>
                    <a:pt x="17645" y="20712"/>
                    <a:pt x="18148" y="20571"/>
                  </a:cubicBezTo>
                  <a:cubicBezTo>
                    <a:pt x="18650" y="20431"/>
                    <a:pt x="19201" y="20244"/>
                    <a:pt x="19635" y="19917"/>
                  </a:cubicBezTo>
                  <a:cubicBezTo>
                    <a:pt x="20068" y="19590"/>
                    <a:pt x="20385" y="19122"/>
                    <a:pt x="20647" y="18421"/>
                  </a:cubicBezTo>
                  <a:cubicBezTo>
                    <a:pt x="20908" y="17719"/>
                    <a:pt x="21115" y="16784"/>
                    <a:pt x="21245" y="15662"/>
                  </a:cubicBezTo>
                  <a:cubicBezTo>
                    <a:pt x="21376" y="14540"/>
                    <a:pt x="21431" y="13231"/>
                    <a:pt x="21480" y="11922"/>
                  </a:cubicBezTo>
                  <a:cubicBezTo>
                    <a:pt x="21528" y="10613"/>
                    <a:pt x="21569" y="9304"/>
                    <a:pt x="21548" y="8229"/>
                  </a:cubicBezTo>
                  <a:cubicBezTo>
                    <a:pt x="21528" y="7153"/>
                    <a:pt x="21445" y="6312"/>
                    <a:pt x="21266" y="5517"/>
                  </a:cubicBezTo>
                  <a:cubicBezTo>
                    <a:pt x="21087" y="4722"/>
                    <a:pt x="20812" y="3974"/>
                    <a:pt x="20433" y="3319"/>
                  </a:cubicBezTo>
                  <a:cubicBezTo>
                    <a:pt x="20055" y="2665"/>
                    <a:pt x="19573" y="2104"/>
                    <a:pt x="19070" y="1683"/>
                  </a:cubicBezTo>
                  <a:cubicBezTo>
                    <a:pt x="18568" y="1262"/>
                    <a:pt x="18045" y="982"/>
                    <a:pt x="17535" y="771"/>
                  </a:cubicBezTo>
                  <a:cubicBezTo>
                    <a:pt x="17026" y="561"/>
                    <a:pt x="16530" y="421"/>
                    <a:pt x="16000" y="327"/>
                  </a:cubicBezTo>
                  <a:cubicBezTo>
                    <a:pt x="15470" y="234"/>
                    <a:pt x="14906" y="187"/>
                    <a:pt x="14328" y="140"/>
                  </a:cubicBezTo>
                  <a:cubicBezTo>
                    <a:pt x="13749" y="94"/>
                    <a:pt x="13158" y="47"/>
                    <a:pt x="12586" y="23"/>
                  </a:cubicBezTo>
                  <a:cubicBezTo>
                    <a:pt x="12015" y="0"/>
                    <a:pt x="11464" y="0"/>
                    <a:pt x="10879" y="0"/>
                  </a:cubicBezTo>
                  <a:cubicBezTo>
                    <a:pt x="10294" y="0"/>
                    <a:pt x="9675" y="0"/>
                    <a:pt x="9103" y="23"/>
                  </a:cubicBezTo>
                  <a:cubicBezTo>
                    <a:pt x="8532" y="47"/>
                    <a:pt x="8009" y="94"/>
                    <a:pt x="7499" y="257"/>
                  </a:cubicBezTo>
                  <a:cubicBezTo>
                    <a:pt x="6990" y="421"/>
                    <a:pt x="6494" y="701"/>
                    <a:pt x="6006" y="1005"/>
                  </a:cubicBezTo>
                  <a:cubicBezTo>
                    <a:pt x="5517" y="1309"/>
                    <a:pt x="5035" y="1636"/>
                    <a:pt x="4698" y="1940"/>
                  </a:cubicBezTo>
                  <a:cubicBezTo>
                    <a:pt x="4361" y="2244"/>
                    <a:pt x="4168" y="2525"/>
                    <a:pt x="3975" y="2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8" name="Drawing"/>
          <p:cNvGrpSpPr/>
          <p:nvPr/>
        </p:nvGrpSpPr>
        <p:grpSpPr>
          <a:xfrm>
            <a:off x="2235200" y="2032000"/>
            <a:ext cx="3003551" cy="2374900"/>
            <a:chOff x="0" y="0"/>
            <a:chExt cx="3003550" cy="2374900"/>
          </a:xfrm>
        </p:grpSpPr>
        <p:sp>
          <p:nvSpPr>
            <p:cNvPr id="3065" name="Line"/>
            <p:cNvSpPr/>
            <p:nvPr/>
          </p:nvSpPr>
          <p:spPr>
            <a:xfrm>
              <a:off x="308727" y="166279"/>
              <a:ext cx="504073" cy="46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67" fill="norm" stroke="1" extrusionOk="0">
                  <a:moveTo>
                    <a:pt x="4984" y="4032"/>
                  </a:moveTo>
                  <a:cubicBezTo>
                    <a:pt x="4171" y="3935"/>
                    <a:pt x="3357" y="3838"/>
                    <a:pt x="3177" y="3789"/>
                  </a:cubicBezTo>
                  <a:cubicBezTo>
                    <a:pt x="2996" y="3741"/>
                    <a:pt x="3448" y="3741"/>
                    <a:pt x="5029" y="3303"/>
                  </a:cubicBezTo>
                  <a:cubicBezTo>
                    <a:pt x="6611" y="2865"/>
                    <a:pt x="9322" y="1989"/>
                    <a:pt x="11491" y="1357"/>
                  </a:cubicBezTo>
                  <a:cubicBezTo>
                    <a:pt x="13660" y="724"/>
                    <a:pt x="15287" y="335"/>
                    <a:pt x="16326" y="141"/>
                  </a:cubicBezTo>
                  <a:cubicBezTo>
                    <a:pt x="17366" y="-54"/>
                    <a:pt x="17818" y="-54"/>
                    <a:pt x="17998" y="189"/>
                  </a:cubicBezTo>
                  <a:cubicBezTo>
                    <a:pt x="18179" y="432"/>
                    <a:pt x="18089" y="919"/>
                    <a:pt x="17230" y="2135"/>
                  </a:cubicBezTo>
                  <a:cubicBezTo>
                    <a:pt x="16372" y="3351"/>
                    <a:pt x="14745" y="5297"/>
                    <a:pt x="13028" y="7243"/>
                  </a:cubicBezTo>
                  <a:cubicBezTo>
                    <a:pt x="11310" y="9189"/>
                    <a:pt x="9503" y="11135"/>
                    <a:pt x="7424" y="13227"/>
                  </a:cubicBezTo>
                  <a:cubicBezTo>
                    <a:pt x="5346" y="15319"/>
                    <a:pt x="2996" y="17557"/>
                    <a:pt x="1640" y="18968"/>
                  </a:cubicBezTo>
                  <a:cubicBezTo>
                    <a:pt x="285" y="20378"/>
                    <a:pt x="-77" y="20962"/>
                    <a:pt x="13" y="21254"/>
                  </a:cubicBezTo>
                  <a:cubicBezTo>
                    <a:pt x="104" y="21546"/>
                    <a:pt x="646" y="21546"/>
                    <a:pt x="2273" y="21205"/>
                  </a:cubicBezTo>
                  <a:cubicBezTo>
                    <a:pt x="3900" y="20865"/>
                    <a:pt x="6611" y="20184"/>
                    <a:pt x="9413" y="19405"/>
                  </a:cubicBezTo>
                  <a:cubicBezTo>
                    <a:pt x="12214" y="18627"/>
                    <a:pt x="15106" y="17751"/>
                    <a:pt x="17140" y="17119"/>
                  </a:cubicBezTo>
                  <a:cubicBezTo>
                    <a:pt x="19173" y="16487"/>
                    <a:pt x="20348" y="16097"/>
                    <a:pt x="21523" y="15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984250" y="36195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984250" y="425450"/>
              <a:ext cx="1968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7" y="15709"/>
                    <a:pt x="9755" y="9818"/>
                    <a:pt x="13355" y="6218"/>
                  </a:cubicBezTo>
                  <a:cubicBezTo>
                    <a:pt x="16955" y="2618"/>
                    <a:pt x="19277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1663700" y="42194"/>
              <a:ext cx="184150" cy="167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2718"/>
                  </a:moveTo>
                  <a:cubicBezTo>
                    <a:pt x="745" y="1638"/>
                    <a:pt x="1490" y="558"/>
                    <a:pt x="2483" y="153"/>
                  </a:cubicBezTo>
                  <a:cubicBezTo>
                    <a:pt x="3476" y="-252"/>
                    <a:pt x="4717" y="18"/>
                    <a:pt x="6952" y="2583"/>
                  </a:cubicBezTo>
                  <a:cubicBezTo>
                    <a:pt x="9186" y="5148"/>
                    <a:pt x="12414" y="10008"/>
                    <a:pt x="15021" y="13518"/>
                  </a:cubicBezTo>
                  <a:cubicBezTo>
                    <a:pt x="17628" y="17028"/>
                    <a:pt x="19614" y="19188"/>
                    <a:pt x="21600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714500" y="0"/>
              <a:ext cx="1905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440" y="1340"/>
                  </a:cubicBezTo>
                  <a:cubicBezTo>
                    <a:pt x="14160" y="2679"/>
                    <a:pt x="11040" y="5358"/>
                    <a:pt x="8160" y="8958"/>
                  </a:cubicBezTo>
                  <a:cubicBezTo>
                    <a:pt x="5280" y="12558"/>
                    <a:pt x="2640" y="170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1581150" y="279400"/>
              <a:ext cx="3556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6" y="16000"/>
                    <a:pt x="7971" y="10400"/>
                    <a:pt x="11571" y="6800"/>
                  </a:cubicBezTo>
                  <a:cubicBezTo>
                    <a:pt x="15171" y="3200"/>
                    <a:pt x="18386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1702424" y="381705"/>
              <a:ext cx="183526" cy="261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11" fill="norm" stroke="1" extrusionOk="0">
                  <a:moveTo>
                    <a:pt x="21527" y="457"/>
                  </a:moveTo>
                  <a:cubicBezTo>
                    <a:pt x="17058" y="114"/>
                    <a:pt x="12589" y="-229"/>
                    <a:pt x="8989" y="200"/>
                  </a:cubicBezTo>
                  <a:cubicBezTo>
                    <a:pt x="5389" y="628"/>
                    <a:pt x="2658" y="1828"/>
                    <a:pt x="1293" y="3285"/>
                  </a:cubicBezTo>
                  <a:cubicBezTo>
                    <a:pt x="-73" y="4742"/>
                    <a:pt x="-73" y="6457"/>
                    <a:pt x="51" y="7742"/>
                  </a:cubicBezTo>
                  <a:cubicBezTo>
                    <a:pt x="175" y="9028"/>
                    <a:pt x="424" y="9885"/>
                    <a:pt x="1168" y="10314"/>
                  </a:cubicBezTo>
                  <a:cubicBezTo>
                    <a:pt x="1913" y="10742"/>
                    <a:pt x="3155" y="10742"/>
                    <a:pt x="5017" y="10828"/>
                  </a:cubicBezTo>
                  <a:cubicBezTo>
                    <a:pt x="6879" y="10914"/>
                    <a:pt x="9361" y="11085"/>
                    <a:pt x="11472" y="11771"/>
                  </a:cubicBezTo>
                  <a:cubicBezTo>
                    <a:pt x="13582" y="12457"/>
                    <a:pt x="15320" y="13657"/>
                    <a:pt x="16189" y="14942"/>
                  </a:cubicBezTo>
                  <a:cubicBezTo>
                    <a:pt x="17058" y="16228"/>
                    <a:pt x="17058" y="17600"/>
                    <a:pt x="15817" y="18714"/>
                  </a:cubicBezTo>
                  <a:cubicBezTo>
                    <a:pt x="14575" y="19828"/>
                    <a:pt x="12093" y="20685"/>
                    <a:pt x="9486" y="21028"/>
                  </a:cubicBezTo>
                  <a:cubicBezTo>
                    <a:pt x="6879" y="21371"/>
                    <a:pt x="4148" y="21200"/>
                    <a:pt x="2410" y="20771"/>
                  </a:cubicBezTo>
                  <a:cubicBezTo>
                    <a:pt x="672" y="20342"/>
                    <a:pt x="-73" y="19657"/>
                    <a:pt x="299" y="18714"/>
                  </a:cubicBezTo>
                  <a:cubicBezTo>
                    <a:pt x="672" y="17771"/>
                    <a:pt x="2161" y="16571"/>
                    <a:pt x="3651" y="15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2197099" y="29210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6457"/>
                    <a:pt x="993" y="11314"/>
                    <a:pt x="4593" y="7714"/>
                  </a:cubicBezTo>
                  <a:cubicBezTo>
                    <a:pt x="8193" y="4114"/>
                    <a:pt x="14897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2565400" y="49113"/>
              <a:ext cx="254000" cy="35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4703"/>
                  </a:moveTo>
                  <a:cubicBezTo>
                    <a:pt x="0" y="3808"/>
                    <a:pt x="0" y="2913"/>
                    <a:pt x="1080" y="2083"/>
                  </a:cubicBezTo>
                  <a:cubicBezTo>
                    <a:pt x="2160" y="1252"/>
                    <a:pt x="4320" y="485"/>
                    <a:pt x="6570" y="166"/>
                  </a:cubicBezTo>
                  <a:cubicBezTo>
                    <a:pt x="8820" y="-154"/>
                    <a:pt x="11160" y="-26"/>
                    <a:pt x="12780" y="677"/>
                  </a:cubicBezTo>
                  <a:cubicBezTo>
                    <a:pt x="14400" y="1380"/>
                    <a:pt x="15300" y="2658"/>
                    <a:pt x="14580" y="4958"/>
                  </a:cubicBezTo>
                  <a:cubicBezTo>
                    <a:pt x="13860" y="7259"/>
                    <a:pt x="11520" y="10582"/>
                    <a:pt x="9450" y="12947"/>
                  </a:cubicBezTo>
                  <a:cubicBezTo>
                    <a:pt x="7380" y="15311"/>
                    <a:pt x="5580" y="16717"/>
                    <a:pt x="4050" y="17995"/>
                  </a:cubicBezTo>
                  <a:cubicBezTo>
                    <a:pt x="2520" y="19273"/>
                    <a:pt x="1260" y="20424"/>
                    <a:pt x="1170" y="20935"/>
                  </a:cubicBezTo>
                  <a:cubicBezTo>
                    <a:pt x="1080" y="21446"/>
                    <a:pt x="2160" y="21318"/>
                    <a:pt x="5760" y="20679"/>
                  </a:cubicBezTo>
                  <a:cubicBezTo>
                    <a:pt x="9360" y="20040"/>
                    <a:pt x="15480" y="18890"/>
                    <a:pt x="21600" y="17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3003550" y="400050"/>
              <a:ext cx="1" cy="127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368300" y="869950"/>
              <a:ext cx="2247900" cy="25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0175"/>
                  </a:moveTo>
                  <a:cubicBezTo>
                    <a:pt x="264" y="12317"/>
                    <a:pt x="529" y="14460"/>
                    <a:pt x="875" y="16512"/>
                  </a:cubicBezTo>
                  <a:cubicBezTo>
                    <a:pt x="1220" y="18565"/>
                    <a:pt x="1647" y="20529"/>
                    <a:pt x="2166" y="21064"/>
                  </a:cubicBezTo>
                  <a:cubicBezTo>
                    <a:pt x="2685" y="21600"/>
                    <a:pt x="3295" y="20707"/>
                    <a:pt x="3946" y="18744"/>
                  </a:cubicBezTo>
                  <a:cubicBezTo>
                    <a:pt x="4597" y="16780"/>
                    <a:pt x="5288" y="13745"/>
                    <a:pt x="5939" y="11157"/>
                  </a:cubicBezTo>
                  <a:cubicBezTo>
                    <a:pt x="6590" y="8569"/>
                    <a:pt x="7200" y="6426"/>
                    <a:pt x="7729" y="5802"/>
                  </a:cubicBezTo>
                  <a:cubicBezTo>
                    <a:pt x="8258" y="5177"/>
                    <a:pt x="8705" y="6069"/>
                    <a:pt x="9234" y="7587"/>
                  </a:cubicBezTo>
                  <a:cubicBezTo>
                    <a:pt x="9763" y="9104"/>
                    <a:pt x="10373" y="11246"/>
                    <a:pt x="11064" y="11960"/>
                  </a:cubicBezTo>
                  <a:cubicBezTo>
                    <a:pt x="11756" y="12674"/>
                    <a:pt x="12529" y="11960"/>
                    <a:pt x="13281" y="11068"/>
                  </a:cubicBezTo>
                  <a:cubicBezTo>
                    <a:pt x="14034" y="10175"/>
                    <a:pt x="14766" y="9104"/>
                    <a:pt x="15488" y="8212"/>
                  </a:cubicBezTo>
                  <a:cubicBezTo>
                    <a:pt x="16210" y="7319"/>
                    <a:pt x="16922" y="6605"/>
                    <a:pt x="17654" y="5623"/>
                  </a:cubicBezTo>
                  <a:cubicBezTo>
                    <a:pt x="18386" y="4641"/>
                    <a:pt x="19139" y="3392"/>
                    <a:pt x="19800" y="2410"/>
                  </a:cubicBezTo>
                  <a:cubicBezTo>
                    <a:pt x="20461" y="1428"/>
                    <a:pt x="21031" y="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0" y="1816100"/>
              <a:ext cx="3302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7760"/>
                    <a:pt x="6646" y="13920"/>
                    <a:pt x="10246" y="10320"/>
                  </a:cubicBezTo>
                  <a:cubicBezTo>
                    <a:pt x="13846" y="6720"/>
                    <a:pt x="17723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95249" y="1860550"/>
              <a:ext cx="2921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7530"/>
                    <a:pt x="8765" y="13461"/>
                    <a:pt x="12365" y="9861"/>
                  </a:cubicBezTo>
                  <a:cubicBezTo>
                    <a:pt x="15965" y="6261"/>
                    <a:pt x="18783" y="31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321405" y="1715226"/>
              <a:ext cx="125773" cy="16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505" fill="norm" stroke="1" extrusionOk="0">
                  <a:moveTo>
                    <a:pt x="409" y="5720"/>
                  </a:moveTo>
                  <a:cubicBezTo>
                    <a:pt x="55" y="4336"/>
                    <a:pt x="-299" y="2951"/>
                    <a:pt x="409" y="1982"/>
                  </a:cubicBezTo>
                  <a:cubicBezTo>
                    <a:pt x="1117" y="1013"/>
                    <a:pt x="2888" y="459"/>
                    <a:pt x="5898" y="182"/>
                  </a:cubicBezTo>
                  <a:cubicBezTo>
                    <a:pt x="8908" y="-95"/>
                    <a:pt x="13157" y="-95"/>
                    <a:pt x="15990" y="459"/>
                  </a:cubicBezTo>
                  <a:cubicBezTo>
                    <a:pt x="18822" y="1013"/>
                    <a:pt x="20239" y="2120"/>
                    <a:pt x="20770" y="5720"/>
                  </a:cubicBezTo>
                  <a:cubicBezTo>
                    <a:pt x="21301" y="9320"/>
                    <a:pt x="20947" y="15413"/>
                    <a:pt x="20593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800099" y="1695450"/>
              <a:ext cx="2984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79" y="554"/>
                    <a:pt x="2757" y="1108"/>
                    <a:pt x="5362" y="3231"/>
                  </a:cubicBezTo>
                  <a:cubicBezTo>
                    <a:pt x="7966" y="5354"/>
                    <a:pt x="11796" y="9046"/>
                    <a:pt x="14706" y="12369"/>
                  </a:cubicBezTo>
                  <a:cubicBezTo>
                    <a:pt x="17617" y="15692"/>
                    <a:pt x="19609" y="186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958850" y="1651000"/>
              <a:ext cx="1206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141"/>
                    <a:pt x="17811" y="282"/>
                    <a:pt x="15537" y="1271"/>
                  </a:cubicBezTo>
                  <a:cubicBezTo>
                    <a:pt x="13263" y="2259"/>
                    <a:pt x="10611" y="4094"/>
                    <a:pt x="7958" y="6847"/>
                  </a:cubicBezTo>
                  <a:cubicBezTo>
                    <a:pt x="5305" y="9600"/>
                    <a:pt x="2653" y="13271"/>
                    <a:pt x="1326" y="15882"/>
                  </a:cubicBezTo>
                  <a:cubicBezTo>
                    <a:pt x="0" y="18494"/>
                    <a:pt x="0" y="200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1174750" y="1695450"/>
              <a:ext cx="107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206500" y="1778000"/>
              <a:ext cx="1270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1566080" y="1515162"/>
              <a:ext cx="144951" cy="33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49" fill="norm" stroke="1" extrusionOk="0">
                  <a:moveTo>
                    <a:pt x="17934" y="1365"/>
                  </a:moveTo>
                  <a:cubicBezTo>
                    <a:pt x="17008" y="828"/>
                    <a:pt x="16082" y="291"/>
                    <a:pt x="14848" y="90"/>
                  </a:cubicBezTo>
                  <a:cubicBezTo>
                    <a:pt x="13614" y="-111"/>
                    <a:pt x="12071" y="23"/>
                    <a:pt x="9602" y="493"/>
                  </a:cubicBezTo>
                  <a:cubicBezTo>
                    <a:pt x="7134" y="962"/>
                    <a:pt x="3739" y="1767"/>
                    <a:pt x="1888" y="2505"/>
                  </a:cubicBezTo>
                  <a:cubicBezTo>
                    <a:pt x="37" y="3243"/>
                    <a:pt x="-272" y="3914"/>
                    <a:pt x="191" y="5323"/>
                  </a:cubicBezTo>
                  <a:cubicBezTo>
                    <a:pt x="654" y="6731"/>
                    <a:pt x="1888" y="8878"/>
                    <a:pt x="2505" y="10287"/>
                  </a:cubicBezTo>
                  <a:cubicBezTo>
                    <a:pt x="3122" y="11695"/>
                    <a:pt x="3122" y="12366"/>
                    <a:pt x="4202" y="12433"/>
                  </a:cubicBezTo>
                  <a:cubicBezTo>
                    <a:pt x="5282" y="12500"/>
                    <a:pt x="7442" y="11964"/>
                    <a:pt x="9294" y="11695"/>
                  </a:cubicBezTo>
                  <a:cubicBezTo>
                    <a:pt x="11145" y="11427"/>
                    <a:pt x="12688" y="11427"/>
                    <a:pt x="14539" y="11964"/>
                  </a:cubicBezTo>
                  <a:cubicBezTo>
                    <a:pt x="16391" y="12500"/>
                    <a:pt x="18551" y="13573"/>
                    <a:pt x="19785" y="14781"/>
                  </a:cubicBezTo>
                  <a:cubicBezTo>
                    <a:pt x="21019" y="15988"/>
                    <a:pt x="21328" y="17330"/>
                    <a:pt x="21019" y="18269"/>
                  </a:cubicBezTo>
                  <a:cubicBezTo>
                    <a:pt x="20711" y="19208"/>
                    <a:pt x="19785" y="19745"/>
                    <a:pt x="18705" y="20214"/>
                  </a:cubicBezTo>
                  <a:cubicBezTo>
                    <a:pt x="17625" y="20684"/>
                    <a:pt x="16391" y="21087"/>
                    <a:pt x="14848" y="21288"/>
                  </a:cubicBezTo>
                  <a:cubicBezTo>
                    <a:pt x="13305" y="21489"/>
                    <a:pt x="11454" y="21489"/>
                    <a:pt x="9757" y="21355"/>
                  </a:cubicBezTo>
                  <a:cubicBezTo>
                    <a:pt x="8059" y="21221"/>
                    <a:pt x="6517" y="20952"/>
                    <a:pt x="6054" y="20483"/>
                  </a:cubicBezTo>
                  <a:cubicBezTo>
                    <a:pt x="5591" y="20013"/>
                    <a:pt x="6208" y="19342"/>
                    <a:pt x="6825" y="18873"/>
                  </a:cubicBezTo>
                  <a:cubicBezTo>
                    <a:pt x="7442" y="18403"/>
                    <a:pt x="8059" y="18135"/>
                    <a:pt x="8677" y="17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1860550" y="1438618"/>
              <a:ext cx="127000" cy="31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18360" y="1049"/>
                  </a:moveTo>
                  <a:cubicBezTo>
                    <a:pt x="16920" y="620"/>
                    <a:pt x="15480" y="191"/>
                    <a:pt x="13860" y="48"/>
                  </a:cubicBezTo>
                  <a:cubicBezTo>
                    <a:pt x="12240" y="-95"/>
                    <a:pt x="10440" y="48"/>
                    <a:pt x="8460" y="906"/>
                  </a:cubicBezTo>
                  <a:cubicBezTo>
                    <a:pt x="6480" y="1765"/>
                    <a:pt x="4320" y="3338"/>
                    <a:pt x="2700" y="5984"/>
                  </a:cubicBezTo>
                  <a:cubicBezTo>
                    <a:pt x="1080" y="8631"/>
                    <a:pt x="0" y="12350"/>
                    <a:pt x="0" y="14925"/>
                  </a:cubicBezTo>
                  <a:cubicBezTo>
                    <a:pt x="0" y="17500"/>
                    <a:pt x="1080" y="18930"/>
                    <a:pt x="2340" y="19931"/>
                  </a:cubicBezTo>
                  <a:cubicBezTo>
                    <a:pt x="3600" y="20933"/>
                    <a:pt x="5040" y="21505"/>
                    <a:pt x="8280" y="21433"/>
                  </a:cubicBezTo>
                  <a:cubicBezTo>
                    <a:pt x="11520" y="21362"/>
                    <a:pt x="16560" y="20647"/>
                    <a:pt x="21600" y="19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082800" y="1433273"/>
              <a:ext cx="215900" cy="25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80" fill="norm" stroke="1" extrusionOk="0">
                  <a:moveTo>
                    <a:pt x="0" y="3808"/>
                  </a:moveTo>
                  <a:cubicBezTo>
                    <a:pt x="2936" y="2589"/>
                    <a:pt x="5872" y="1370"/>
                    <a:pt x="8073" y="673"/>
                  </a:cubicBezTo>
                  <a:cubicBezTo>
                    <a:pt x="10275" y="-24"/>
                    <a:pt x="11743" y="-198"/>
                    <a:pt x="12373" y="237"/>
                  </a:cubicBezTo>
                  <a:cubicBezTo>
                    <a:pt x="13002" y="673"/>
                    <a:pt x="12792" y="1718"/>
                    <a:pt x="11429" y="3983"/>
                  </a:cubicBezTo>
                  <a:cubicBezTo>
                    <a:pt x="10066" y="6247"/>
                    <a:pt x="7549" y="9731"/>
                    <a:pt x="5557" y="12344"/>
                  </a:cubicBezTo>
                  <a:cubicBezTo>
                    <a:pt x="3565" y="14957"/>
                    <a:pt x="2097" y="16699"/>
                    <a:pt x="1153" y="18092"/>
                  </a:cubicBezTo>
                  <a:cubicBezTo>
                    <a:pt x="209" y="19486"/>
                    <a:pt x="-210" y="20531"/>
                    <a:pt x="105" y="20967"/>
                  </a:cubicBezTo>
                  <a:cubicBezTo>
                    <a:pt x="419" y="21402"/>
                    <a:pt x="1468" y="21228"/>
                    <a:pt x="5138" y="19921"/>
                  </a:cubicBezTo>
                  <a:cubicBezTo>
                    <a:pt x="8807" y="18615"/>
                    <a:pt x="15099" y="16176"/>
                    <a:pt x="21390" y="13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2343150" y="1466850"/>
              <a:ext cx="1714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6800"/>
                    <a:pt x="8533" y="12000"/>
                    <a:pt x="12133" y="8400"/>
                  </a:cubicBezTo>
                  <a:cubicBezTo>
                    <a:pt x="15733" y="4800"/>
                    <a:pt x="1866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2421051" y="1422400"/>
              <a:ext cx="427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5344" y="0"/>
                  </a:moveTo>
                  <a:cubicBezTo>
                    <a:pt x="2259" y="960"/>
                    <a:pt x="-827" y="1920"/>
                    <a:pt x="202" y="5040"/>
                  </a:cubicBezTo>
                  <a:cubicBezTo>
                    <a:pt x="1230" y="8160"/>
                    <a:pt x="6373" y="13440"/>
                    <a:pt x="10487" y="16560"/>
                  </a:cubicBezTo>
                  <a:cubicBezTo>
                    <a:pt x="14602" y="19680"/>
                    <a:pt x="17687" y="20640"/>
                    <a:pt x="207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2540000" y="1318683"/>
              <a:ext cx="203200" cy="19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4413"/>
                  </a:moveTo>
                  <a:cubicBezTo>
                    <a:pt x="225" y="3252"/>
                    <a:pt x="450" y="2090"/>
                    <a:pt x="1800" y="1277"/>
                  </a:cubicBezTo>
                  <a:cubicBezTo>
                    <a:pt x="3150" y="465"/>
                    <a:pt x="5625" y="0"/>
                    <a:pt x="7425" y="0"/>
                  </a:cubicBezTo>
                  <a:cubicBezTo>
                    <a:pt x="9225" y="0"/>
                    <a:pt x="10350" y="465"/>
                    <a:pt x="10912" y="1510"/>
                  </a:cubicBezTo>
                  <a:cubicBezTo>
                    <a:pt x="11475" y="2555"/>
                    <a:pt x="11475" y="4181"/>
                    <a:pt x="10125" y="7084"/>
                  </a:cubicBezTo>
                  <a:cubicBezTo>
                    <a:pt x="8775" y="9987"/>
                    <a:pt x="6075" y="14168"/>
                    <a:pt x="4500" y="16839"/>
                  </a:cubicBezTo>
                  <a:cubicBezTo>
                    <a:pt x="2925" y="19510"/>
                    <a:pt x="2475" y="20671"/>
                    <a:pt x="3038" y="21135"/>
                  </a:cubicBezTo>
                  <a:cubicBezTo>
                    <a:pt x="3600" y="21600"/>
                    <a:pt x="5175" y="21368"/>
                    <a:pt x="8438" y="20090"/>
                  </a:cubicBezTo>
                  <a:cubicBezTo>
                    <a:pt x="11700" y="18813"/>
                    <a:pt x="16650" y="16490"/>
                    <a:pt x="21600" y="14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2698750" y="1212849"/>
              <a:ext cx="1325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6218" y="1047"/>
                  </a:cubicBezTo>
                  <a:cubicBezTo>
                    <a:pt x="9164" y="2095"/>
                    <a:pt x="13418" y="4189"/>
                    <a:pt x="16527" y="6676"/>
                  </a:cubicBezTo>
                  <a:cubicBezTo>
                    <a:pt x="19636" y="9164"/>
                    <a:pt x="21600" y="12044"/>
                    <a:pt x="19800" y="14596"/>
                  </a:cubicBezTo>
                  <a:cubicBezTo>
                    <a:pt x="18000" y="17149"/>
                    <a:pt x="12436" y="19375"/>
                    <a:pt x="6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1422400" y="2247900"/>
              <a:ext cx="139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1485900" y="2311400"/>
              <a:ext cx="1270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1820117" y="2044700"/>
              <a:ext cx="202603" cy="259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16" fill="norm" stroke="1" extrusionOk="0">
                  <a:moveTo>
                    <a:pt x="19619" y="0"/>
                  </a:moveTo>
                  <a:cubicBezTo>
                    <a:pt x="16056" y="176"/>
                    <a:pt x="12493" y="351"/>
                    <a:pt x="9264" y="966"/>
                  </a:cubicBezTo>
                  <a:cubicBezTo>
                    <a:pt x="6035" y="1580"/>
                    <a:pt x="3140" y="2634"/>
                    <a:pt x="1581" y="3600"/>
                  </a:cubicBezTo>
                  <a:cubicBezTo>
                    <a:pt x="23" y="4566"/>
                    <a:pt x="-200" y="5444"/>
                    <a:pt x="134" y="6234"/>
                  </a:cubicBezTo>
                  <a:cubicBezTo>
                    <a:pt x="468" y="7024"/>
                    <a:pt x="1359" y="7727"/>
                    <a:pt x="2138" y="8429"/>
                  </a:cubicBezTo>
                  <a:cubicBezTo>
                    <a:pt x="2918" y="9132"/>
                    <a:pt x="3586" y="9834"/>
                    <a:pt x="3920" y="10712"/>
                  </a:cubicBezTo>
                  <a:cubicBezTo>
                    <a:pt x="4254" y="11590"/>
                    <a:pt x="4254" y="12644"/>
                    <a:pt x="4588" y="12820"/>
                  </a:cubicBezTo>
                  <a:cubicBezTo>
                    <a:pt x="4922" y="12995"/>
                    <a:pt x="5590" y="12293"/>
                    <a:pt x="7148" y="11854"/>
                  </a:cubicBezTo>
                  <a:cubicBezTo>
                    <a:pt x="8707" y="11415"/>
                    <a:pt x="11157" y="11239"/>
                    <a:pt x="13495" y="11415"/>
                  </a:cubicBezTo>
                  <a:cubicBezTo>
                    <a:pt x="15833" y="11590"/>
                    <a:pt x="18060" y="12117"/>
                    <a:pt x="19396" y="12995"/>
                  </a:cubicBezTo>
                  <a:cubicBezTo>
                    <a:pt x="20732" y="13873"/>
                    <a:pt x="21177" y="15102"/>
                    <a:pt x="21289" y="16156"/>
                  </a:cubicBezTo>
                  <a:cubicBezTo>
                    <a:pt x="21400" y="17210"/>
                    <a:pt x="21177" y="18088"/>
                    <a:pt x="20064" y="18966"/>
                  </a:cubicBezTo>
                  <a:cubicBezTo>
                    <a:pt x="18951" y="19844"/>
                    <a:pt x="16946" y="20722"/>
                    <a:pt x="15388" y="21161"/>
                  </a:cubicBezTo>
                  <a:cubicBezTo>
                    <a:pt x="13829" y="21600"/>
                    <a:pt x="12715" y="21600"/>
                    <a:pt x="11602" y="21337"/>
                  </a:cubicBezTo>
                  <a:cubicBezTo>
                    <a:pt x="10489" y="21073"/>
                    <a:pt x="9375" y="20546"/>
                    <a:pt x="9375" y="19756"/>
                  </a:cubicBezTo>
                  <a:cubicBezTo>
                    <a:pt x="9375" y="18966"/>
                    <a:pt x="10489" y="17912"/>
                    <a:pt x="11602" y="16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2127684" y="1978997"/>
              <a:ext cx="190067" cy="27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71" fill="norm" stroke="1" extrusionOk="0">
                  <a:moveTo>
                    <a:pt x="2088" y="5041"/>
                  </a:moveTo>
                  <a:cubicBezTo>
                    <a:pt x="1138" y="4554"/>
                    <a:pt x="189" y="4067"/>
                    <a:pt x="189" y="3579"/>
                  </a:cubicBezTo>
                  <a:cubicBezTo>
                    <a:pt x="189" y="3092"/>
                    <a:pt x="1138" y="2605"/>
                    <a:pt x="3630" y="1955"/>
                  </a:cubicBezTo>
                  <a:cubicBezTo>
                    <a:pt x="6123" y="1306"/>
                    <a:pt x="10158" y="494"/>
                    <a:pt x="12769" y="169"/>
                  </a:cubicBezTo>
                  <a:cubicBezTo>
                    <a:pt x="15380" y="-156"/>
                    <a:pt x="16567" y="6"/>
                    <a:pt x="16923" y="494"/>
                  </a:cubicBezTo>
                  <a:cubicBezTo>
                    <a:pt x="17279" y="981"/>
                    <a:pt x="16804" y="1793"/>
                    <a:pt x="14549" y="4148"/>
                  </a:cubicBezTo>
                  <a:cubicBezTo>
                    <a:pt x="12294" y="6503"/>
                    <a:pt x="8259" y="10400"/>
                    <a:pt x="5648" y="13161"/>
                  </a:cubicBezTo>
                  <a:cubicBezTo>
                    <a:pt x="3037" y="15922"/>
                    <a:pt x="1850" y="17546"/>
                    <a:pt x="1019" y="18764"/>
                  </a:cubicBezTo>
                  <a:cubicBezTo>
                    <a:pt x="189" y="19982"/>
                    <a:pt x="-286" y="20794"/>
                    <a:pt x="189" y="21119"/>
                  </a:cubicBezTo>
                  <a:cubicBezTo>
                    <a:pt x="663" y="21444"/>
                    <a:pt x="2088" y="21282"/>
                    <a:pt x="5055" y="20307"/>
                  </a:cubicBezTo>
                  <a:cubicBezTo>
                    <a:pt x="8022" y="19333"/>
                    <a:pt x="12532" y="17546"/>
                    <a:pt x="15499" y="16409"/>
                  </a:cubicBezTo>
                  <a:cubicBezTo>
                    <a:pt x="18466" y="15273"/>
                    <a:pt x="19890" y="14785"/>
                    <a:pt x="21314" y="14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2413000" y="2006600"/>
              <a:ext cx="1714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840"/>
                    <a:pt x="11733" y="10080"/>
                    <a:pt x="15333" y="6480"/>
                  </a:cubicBezTo>
                  <a:cubicBezTo>
                    <a:pt x="18933" y="2880"/>
                    <a:pt x="20267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2476500" y="1949450"/>
              <a:ext cx="825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5806"/>
                    <a:pt x="7754" y="11613"/>
                    <a:pt x="9969" y="15097"/>
                  </a:cubicBezTo>
                  <a:cubicBezTo>
                    <a:pt x="12185" y="18581"/>
                    <a:pt x="12738" y="19742"/>
                    <a:pt x="14400" y="20439"/>
                  </a:cubicBezTo>
                  <a:cubicBezTo>
                    <a:pt x="16062" y="21135"/>
                    <a:pt x="18831" y="213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2686050" y="1885950"/>
              <a:ext cx="381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500"/>
                    <a:pt x="2400" y="9000"/>
                    <a:pt x="6000" y="12600"/>
                  </a:cubicBezTo>
                  <a:cubicBezTo>
                    <a:pt x="9600" y="16200"/>
                    <a:pt x="15600" y="189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2741849" y="1809750"/>
              <a:ext cx="111753" cy="248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462" fill="norm" stroke="1" extrusionOk="0">
                  <a:moveTo>
                    <a:pt x="15289" y="4393"/>
                  </a:moveTo>
                  <a:cubicBezTo>
                    <a:pt x="13361" y="4393"/>
                    <a:pt x="11432" y="4393"/>
                    <a:pt x="8732" y="6224"/>
                  </a:cubicBezTo>
                  <a:cubicBezTo>
                    <a:pt x="6032" y="8054"/>
                    <a:pt x="2561" y="11715"/>
                    <a:pt x="1018" y="14461"/>
                  </a:cubicBezTo>
                  <a:cubicBezTo>
                    <a:pt x="-525" y="17207"/>
                    <a:pt x="-139" y="19037"/>
                    <a:pt x="1018" y="20136"/>
                  </a:cubicBezTo>
                  <a:cubicBezTo>
                    <a:pt x="2175" y="21234"/>
                    <a:pt x="4104" y="21600"/>
                    <a:pt x="7189" y="21417"/>
                  </a:cubicBezTo>
                  <a:cubicBezTo>
                    <a:pt x="10275" y="21234"/>
                    <a:pt x="14518" y="20502"/>
                    <a:pt x="17218" y="17664"/>
                  </a:cubicBezTo>
                  <a:cubicBezTo>
                    <a:pt x="19918" y="14827"/>
                    <a:pt x="21075" y="9885"/>
                    <a:pt x="19918" y="6590"/>
                  </a:cubicBezTo>
                  <a:cubicBezTo>
                    <a:pt x="18761" y="3295"/>
                    <a:pt x="15289" y="1647"/>
                    <a:pt x="1181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79" name="Drawing"/>
          <p:cNvGrpSpPr/>
          <p:nvPr/>
        </p:nvGrpSpPr>
        <p:grpSpPr>
          <a:xfrm>
            <a:off x="5518513" y="1848213"/>
            <a:ext cx="7276737" cy="7130687"/>
            <a:chOff x="0" y="0"/>
            <a:chExt cx="7276736" cy="7130686"/>
          </a:xfrm>
        </p:grpSpPr>
        <p:sp>
          <p:nvSpPr>
            <p:cNvPr id="3099" name="Line"/>
            <p:cNvSpPr/>
            <p:nvPr/>
          </p:nvSpPr>
          <p:spPr>
            <a:xfrm>
              <a:off x="2431686" y="310786"/>
              <a:ext cx="127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48"/>
                    <a:pt x="7200" y="7296"/>
                    <a:pt x="7200" y="10608"/>
                  </a:cubicBezTo>
                  <a:cubicBezTo>
                    <a:pt x="7200" y="13920"/>
                    <a:pt x="3600" y="16896"/>
                    <a:pt x="5400" y="18672"/>
                  </a:cubicBezTo>
                  <a:cubicBezTo>
                    <a:pt x="7200" y="20448"/>
                    <a:pt x="14400" y="210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2330086" y="253636"/>
              <a:ext cx="3365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9" y="18000"/>
                    <a:pt x="4619" y="14400"/>
                    <a:pt x="8219" y="10800"/>
                  </a:cubicBezTo>
                  <a:cubicBezTo>
                    <a:pt x="11819" y="7200"/>
                    <a:pt x="1670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2425336" y="634636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2399936" y="545736"/>
              <a:ext cx="260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90" y="16518"/>
                    <a:pt x="8780" y="11435"/>
                    <a:pt x="12380" y="7835"/>
                  </a:cubicBezTo>
                  <a:cubicBezTo>
                    <a:pt x="15980" y="4235"/>
                    <a:pt x="18790" y="21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2552336" y="710836"/>
              <a:ext cx="196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0"/>
                    <a:pt x="2323" y="0"/>
                    <a:pt x="5110" y="3109"/>
                  </a:cubicBezTo>
                  <a:cubicBezTo>
                    <a:pt x="7897" y="6218"/>
                    <a:pt x="12310" y="12436"/>
                    <a:pt x="15329" y="16036"/>
                  </a:cubicBezTo>
                  <a:cubicBezTo>
                    <a:pt x="18348" y="19636"/>
                    <a:pt x="19974" y="206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2596786" y="698136"/>
              <a:ext cx="127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055"/>
                    <a:pt x="10800" y="6109"/>
                    <a:pt x="7200" y="9709"/>
                  </a:cubicBezTo>
                  <a:cubicBezTo>
                    <a:pt x="3600" y="13309"/>
                    <a:pt x="1800" y="17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2929977" y="242686"/>
              <a:ext cx="149410" cy="45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398" fill="norm" stroke="1" extrusionOk="0">
                  <a:moveTo>
                    <a:pt x="15560" y="1107"/>
                  </a:moveTo>
                  <a:cubicBezTo>
                    <a:pt x="15264" y="612"/>
                    <a:pt x="14968" y="116"/>
                    <a:pt x="14081" y="17"/>
                  </a:cubicBezTo>
                  <a:cubicBezTo>
                    <a:pt x="13193" y="-82"/>
                    <a:pt x="11713" y="215"/>
                    <a:pt x="9346" y="1751"/>
                  </a:cubicBezTo>
                  <a:cubicBezTo>
                    <a:pt x="6979" y="3287"/>
                    <a:pt x="3724" y="6061"/>
                    <a:pt x="1801" y="8984"/>
                  </a:cubicBezTo>
                  <a:cubicBezTo>
                    <a:pt x="-122" y="11907"/>
                    <a:pt x="-714" y="14979"/>
                    <a:pt x="1061" y="17109"/>
                  </a:cubicBezTo>
                  <a:cubicBezTo>
                    <a:pt x="2837" y="19239"/>
                    <a:pt x="6979" y="20428"/>
                    <a:pt x="10678" y="20973"/>
                  </a:cubicBezTo>
                  <a:cubicBezTo>
                    <a:pt x="14376" y="21518"/>
                    <a:pt x="17631" y="21419"/>
                    <a:pt x="20886" y="21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3174586" y="342536"/>
              <a:ext cx="208276" cy="30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03" fill="norm" stroke="1" extrusionOk="0">
                  <a:moveTo>
                    <a:pt x="653" y="3600"/>
                  </a:moveTo>
                  <a:cubicBezTo>
                    <a:pt x="221" y="2700"/>
                    <a:pt x="-211" y="1800"/>
                    <a:pt x="113" y="1125"/>
                  </a:cubicBezTo>
                  <a:cubicBezTo>
                    <a:pt x="437" y="450"/>
                    <a:pt x="1517" y="0"/>
                    <a:pt x="4109" y="0"/>
                  </a:cubicBezTo>
                  <a:cubicBezTo>
                    <a:pt x="6701" y="0"/>
                    <a:pt x="10805" y="450"/>
                    <a:pt x="13505" y="1275"/>
                  </a:cubicBezTo>
                  <a:cubicBezTo>
                    <a:pt x="16205" y="2100"/>
                    <a:pt x="17501" y="3300"/>
                    <a:pt x="16637" y="4800"/>
                  </a:cubicBezTo>
                  <a:cubicBezTo>
                    <a:pt x="15773" y="6300"/>
                    <a:pt x="12749" y="8100"/>
                    <a:pt x="10481" y="9225"/>
                  </a:cubicBezTo>
                  <a:cubicBezTo>
                    <a:pt x="8213" y="10350"/>
                    <a:pt x="6701" y="10800"/>
                    <a:pt x="6485" y="11100"/>
                  </a:cubicBezTo>
                  <a:cubicBezTo>
                    <a:pt x="6269" y="11400"/>
                    <a:pt x="7349" y="11550"/>
                    <a:pt x="9725" y="12075"/>
                  </a:cubicBezTo>
                  <a:cubicBezTo>
                    <a:pt x="12101" y="12600"/>
                    <a:pt x="15773" y="13500"/>
                    <a:pt x="17933" y="14250"/>
                  </a:cubicBezTo>
                  <a:cubicBezTo>
                    <a:pt x="20093" y="15000"/>
                    <a:pt x="20741" y="15600"/>
                    <a:pt x="21065" y="16275"/>
                  </a:cubicBezTo>
                  <a:cubicBezTo>
                    <a:pt x="21389" y="16950"/>
                    <a:pt x="21389" y="17700"/>
                    <a:pt x="20309" y="18600"/>
                  </a:cubicBezTo>
                  <a:cubicBezTo>
                    <a:pt x="19229" y="19500"/>
                    <a:pt x="17069" y="20550"/>
                    <a:pt x="14801" y="21075"/>
                  </a:cubicBezTo>
                  <a:cubicBezTo>
                    <a:pt x="12533" y="21600"/>
                    <a:pt x="10157" y="21600"/>
                    <a:pt x="8645" y="21300"/>
                  </a:cubicBezTo>
                  <a:cubicBezTo>
                    <a:pt x="7133" y="21000"/>
                    <a:pt x="6485" y="20400"/>
                    <a:pt x="6593" y="19275"/>
                  </a:cubicBezTo>
                  <a:cubicBezTo>
                    <a:pt x="6701" y="18150"/>
                    <a:pt x="7565" y="16500"/>
                    <a:pt x="8429" y="14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3464342" y="369020"/>
              <a:ext cx="192049" cy="19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0476" fill="norm" stroke="1" extrusionOk="0">
                  <a:moveTo>
                    <a:pt x="17310" y="1197"/>
                  </a:moveTo>
                  <a:cubicBezTo>
                    <a:pt x="14581" y="325"/>
                    <a:pt x="11853" y="-548"/>
                    <a:pt x="8897" y="434"/>
                  </a:cubicBezTo>
                  <a:cubicBezTo>
                    <a:pt x="5941" y="1416"/>
                    <a:pt x="2758" y="4252"/>
                    <a:pt x="1167" y="7634"/>
                  </a:cubicBezTo>
                  <a:cubicBezTo>
                    <a:pt x="-425" y="11016"/>
                    <a:pt x="-425" y="14943"/>
                    <a:pt x="1394" y="17452"/>
                  </a:cubicBezTo>
                  <a:cubicBezTo>
                    <a:pt x="3213" y="19961"/>
                    <a:pt x="6851" y="21052"/>
                    <a:pt x="10489" y="20179"/>
                  </a:cubicBezTo>
                  <a:cubicBezTo>
                    <a:pt x="14127" y="19307"/>
                    <a:pt x="17764" y="16470"/>
                    <a:pt x="19470" y="13852"/>
                  </a:cubicBezTo>
                  <a:cubicBezTo>
                    <a:pt x="21175" y="11234"/>
                    <a:pt x="20948" y="8834"/>
                    <a:pt x="19129" y="6870"/>
                  </a:cubicBezTo>
                  <a:cubicBezTo>
                    <a:pt x="17310" y="4907"/>
                    <a:pt x="13899" y="3379"/>
                    <a:pt x="10489" y="1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3688986" y="239131"/>
              <a:ext cx="160967" cy="49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95" fill="norm" stroke="1" extrusionOk="0">
                  <a:moveTo>
                    <a:pt x="9023" y="78"/>
                  </a:moveTo>
                  <a:cubicBezTo>
                    <a:pt x="10390" y="-13"/>
                    <a:pt x="11757" y="-105"/>
                    <a:pt x="13397" y="307"/>
                  </a:cubicBezTo>
                  <a:cubicBezTo>
                    <a:pt x="15038" y="719"/>
                    <a:pt x="16952" y="1634"/>
                    <a:pt x="18592" y="3648"/>
                  </a:cubicBezTo>
                  <a:cubicBezTo>
                    <a:pt x="20233" y="5661"/>
                    <a:pt x="21600" y="8773"/>
                    <a:pt x="20233" y="11610"/>
                  </a:cubicBezTo>
                  <a:cubicBezTo>
                    <a:pt x="18866" y="14448"/>
                    <a:pt x="14765" y="17010"/>
                    <a:pt x="10937" y="18612"/>
                  </a:cubicBezTo>
                  <a:cubicBezTo>
                    <a:pt x="7109" y="20214"/>
                    <a:pt x="3554" y="20854"/>
                    <a:pt x="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2438036" y="1174386"/>
              <a:ext cx="2550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9" h="21600" fill="norm" stroke="1" extrusionOk="0">
                  <a:moveTo>
                    <a:pt x="0" y="0"/>
                  </a:moveTo>
                  <a:cubicBezTo>
                    <a:pt x="8308" y="1838"/>
                    <a:pt x="16615" y="3677"/>
                    <a:pt x="19108" y="6817"/>
                  </a:cubicBezTo>
                  <a:cubicBezTo>
                    <a:pt x="21600" y="9957"/>
                    <a:pt x="18277" y="14400"/>
                    <a:pt x="17446" y="17081"/>
                  </a:cubicBezTo>
                  <a:cubicBezTo>
                    <a:pt x="16615" y="19762"/>
                    <a:pt x="18277" y="20681"/>
                    <a:pt x="199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2565036" y="1174386"/>
              <a:ext cx="12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33"/>
                    <a:pt x="14400" y="9067"/>
                    <a:pt x="18000" y="12667"/>
                  </a:cubicBezTo>
                  <a:cubicBezTo>
                    <a:pt x="21600" y="16267"/>
                    <a:pt x="21600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2393586" y="1460136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2463436" y="1460136"/>
              <a:ext cx="171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33" y="3411"/>
                    <a:pt x="9867" y="6821"/>
                    <a:pt x="6267" y="10421"/>
                  </a:cubicBezTo>
                  <a:cubicBezTo>
                    <a:pt x="2667" y="14021"/>
                    <a:pt x="1333" y="178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1676948" y="1930036"/>
              <a:ext cx="152591" cy="46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60" fill="norm" stroke="1" extrusionOk="0">
                  <a:moveTo>
                    <a:pt x="1625" y="8427"/>
                  </a:moveTo>
                  <a:cubicBezTo>
                    <a:pt x="3085" y="10461"/>
                    <a:pt x="4544" y="12495"/>
                    <a:pt x="5274" y="15207"/>
                  </a:cubicBezTo>
                  <a:cubicBezTo>
                    <a:pt x="6004" y="17919"/>
                    <a:pt x="6004" y="21309"/>
                    <a:pt x="5566" y="21455"/>
                  </a:cubicBezTo>
                  <a:cubicBezTo>
                    <a:pt x="5128" y="21600"/>
                    <a:pt x="4252" y="18500"/>
                    <a:pt x="3231" y="15256"/>
                  </a:cubicBezTo>
                  <a:cubicBezTo>
                    <a:pt x="2209" y="12011"/>
                    <a:pt x="1042" y="8621"/>
                    <a:pt x="458" y="6393"/>
                  </a:cubicBezTo>
                  <a:cubicBezTo>
                    <a:pt x="-126" y="4165"/>
                    <a:pt x="-126" y="3100"/>
                    <a:pt x="312" y="2325"/>
                  </a:cubicBezTo>
                  <a:cubicBezTo>
                    <a:pt x="750" y="1550"/>
                    <a:pt x="1625" y="1065"/>
                    <a:pt x="2647" y="678"/>
                  </a:cubicBezTo>
                  <a:cubicBezTo>
                    <a:pt x="3669" y="291"/>
                    <a:pt x="4836" y="0"/>
                    <a:pt x="7025" y="0"/>
                  </a:cubicBezTo>
                  <a:cubicBezTo>
                    <a:pt x="9215" y="0"/>
                    <a:pt x="12425" y="291"/>
                    <a:pt x="15052" y="1259"/>
                  </a:cubicBezTo>
                  <a:cubicBezTo>
                    <a:pt x="17679" y="2228"/>
                    <a:pt x="19723" y="3874"/>
                    <a:pt x="20598" y="5230"/>
                  </a:cubicBezTo>
                  <a:cubicBezTo>
                    <a:pt x="21474" y="6587"/>
                    <a:pt x="21182" y="7652"/>
                    <a:pt x="18555" y="8621"/>
                  </a:cubicBezTo>
                  <a:cubicBezTo>
                    <a:pt x="15928" y="9589"/>
                    <a:pt x="10966" y="10461"/>
                    <a:pt x="6004" y="1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1792453" y="2095136"/>
              <a:ext cx="175684" cy="25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520" y="11685"/>
                  </a:moveTo>
                  <a:cubicBezTo>
                    <a:pt x="260" y="10800"/>
                    <a:pt x="0" y="9915"/>
                    <a:pt x="0" y="9030"/>
                  </a:cubicBezTo>
                  <a:cubicBezTo>
                    <a:pt x="0" y="8144"/>
                    <a:pt x="260" y="7259"/>
                    <a:pt x="2212" y="7170"/>
                  </a:cubicBezTo>
                  <a:cubicBezTo>
                    <a:pt x="4164" y="7082"/>
                    <a:pt x="7807" y="7790"/>
                    <a:pt x="10149" y="9649"/>
                  </a:cubicBezTo>
                  <a:cubicBezTo>
                    <a:pt x="12492" y="11508"/>
                    <a:pt x="13533" y="14518"/>
                    <a:pt x="13923" y="16466"/>
                  </a:cubicBezTo>
                  <a:cubicBezTo>
                    <a:pt x="14313" y="18413"/>
                    <a:pt x="14053" y="19298"/>
                    <a:pt x="13533" y="20095"/>
                  </a:cubicBezTo>
                  <a:cubicBezTo>
                    <a:pt x="13012" y="20892"/>
                    <a:pt x="12231" y="21600"/>
                    <a:pt x="10800" y="21157"/>
                  </a:cubicBezTo>
                  <a:cubicBezTo>
                    <a:pt x="9369" y="20715"/>
                    <a:pt x="7287" y="19121"/>
                    <a:pt x="6636" y="16908"/>
                  </a:cubicBezTo>
                  <a:cubicBezTo>
                    <a:pt x="5986" y="14695"/>
                    <a:pt x="6766" y="11862"/>
                    <a:pt x="9499" y="8941"/>
                  </a:cubicBezTo>
                  <a:cubicBezTo>
                    <a:pt x="12231" y="6020"/>
                    <a:pt x="16916" y="30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2259445" y="1908784"/>
              <a:ext cx="127792" cy="40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31" fill="norm" stroke="1" extrusionOk="0">
                  <a:moveTo>
                    <a:pt x="19988" y="1777"/>
                  </a:moveTo>
                  <a:cubicBezTo>
                    <a:pt x="19639" y="1223"/>
                    <a:pt x="19291" y="669"/>
                    <a:pt x="18246" y="337"/>
                  </a:cubicBezTo>
                  <a:cubicBezTo>
                    <a:pt x="17201" y="5"/>
                    <a:pt x="15459" y="-106"/>
                    <a:pt x="13891" y="116"/>
                  </a:cubicBezTo>
                  <a:cubicBezTo>
                    <a:pt x="12323" y="337"/>
                    <a:pt x="10930" y="891"/>
                    <a:pt x="8491" y="2497"/>
                  </a:cubicBezTo>
                  <a:cubicBezTo>
                    <a:pt x="6052" y="4103"/>
                    <a:pt x="2568" y="6762"/>
                    <a:pt x="1001" y="9697"/>
                  </a:cubicBezTo>
                  <a:cubicBezTo>
                    <a:pt x="-567" y="12632"/>
                    <a:pt x="-219" y="15845"/>
                    <a:pt x="1523" y="17894"/>
                  </a:cubicBezTo>
                  <a:cubicBezTo>
                    <a:pt x="3265" y="19943"/>
                    <a:pt x="6401" y="20829"/>
                    <a:pt x="9885" y="21162"/>
                  </a:cubicBezTo>
                  <a:cubicBezTo>
                    <a:pt x="13368" y="21494"/>
                    <a:pt x="17201" y="21272"/>
                    <a:pt x="21033" y="21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2438036" y="1993536"/>
              <a:ext cx="2286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743"/>
                    <a:pt x="6000" y="5486"/>
                    <a:pt x="9100" y="8829"/>
                  </a:cubicBezTo>
                  <a:cubicBezTo>
                    <a:pt x="12200" y="12171"/>
                    <a:pt x="15400" y="16114"/>
                    <a:pt x="17500" y="18343"/>
                  </a:cubicBezTo>
                  <a:cubicBezTo>
                    <a:pt x="19600" y="20571"/>
                    <a:pt x="20600" y="210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2526936" y="1955436"/>
              <a:ext cx="1651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492"/>
                    <a:pt x="14954" y="4985"/>
                    <a:pt x="11492" y="8169"/>
                  </a:cubicBezTo>
                  <a:cubicBezTo>
                    <a:pt x="8031" y="11354"/>
                    <a:pt x="4431" y="15231"/>
                    <a:pt x="2492" y="17585"/>
                  </a:cubicBezTo>
                  <a:cubicBezTo>
                    <a:pt x="554" y="19938"/>
                    <a:pt x="277" y="207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3022236" y="1961786"/>
              <a:ext cx="260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46" y="0"/>
                  </a:moveTo>
                  <a:cubicBezTo>
                    <a:pt x="18966" y="1200"/>
                    <a:pt x="17385" y="2400"/>
                    <a:pt x="14839" y="4440"/>
                  </a:cubicBezTo>
                  <a:cubicBezTo>
                    <a:pt x="12293" y="6480"/>
                    <a:pt x="8780" y="9360"/>
                    <a:pt x="6498" y="11160"/>
                  </a:cubicBezTo>
                  <a:cubicBezTo>
                    <a:pt x="4215" y="12960"/>
                    <a:pt x="3161" y="13680"/>
                    <a:pt x="2107" y="14760"/>
                  </a:cubicBezTo>
                  <a:cubicBezTo>
                    <a:pt x="1054" y="15840"/>
                    <a:pt x="0" y="17280"/>
                    <a:pt x="0" y="18120"/>
                  </a:cubicBezTo>
                  <a:cubicBezTo>
                    <a:pt x="0" y="18960"/>
                    <a:pt x="1054" y="19200"/>
                    <a:pt x="4215" y="19320"/>
                  </a:cubicBezTo>
                  <a:cubicBezTo>
                    <a:pt x="7376" y="19440"/>
                    <a:pt x="12644" y="19440"/>
                    <a:pt x="15893" y="19800"/>
                  </a:cubicBezTo>
                  <a:cubicBezTo>
                    <a:pt x="19141" y="20160"/>
                    <a:pt x="20371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3104786" y="2215786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3500188" y="1912510"/>
              <a:ext cx="139130" cy="298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02" fill="norm" stroke="1" extrusionOk="0">
                  <a:moveTo>
                    <a:pt x="1675" y="3516"/>
                  </a:moveTo>
                  <a:cubicBezTo>
                    <a:pt x="708" y="2912"/>
                    <a:pt x="-259" y="2308"/>
                    <a:pt x="63" y="1704"/>
                  </a:cubicBezTo>
                  <a:cubicBezTo>
                    <a:pt x="386" y="1099"/>
                    <a:pt x="1998" y="495"/>
                    <a:pt x="3932" y="193"/>
                  </a:cubicBezTo>
                  <a:cubicBezTo>
                    <a:pt x="5866" y="-109"/>
                    <a:pt x="8123" y="-109"/>
                    <a:pt x="10057" y="571"/>
                  </a:cubicBezTo>
                  <a:cubicBezTo>
                    <a:pt x="11992" y="1250"/>
                    <a:pt x="13604" y="2610"/>
                    <a:pt x="13281" y="3969"/>
                  </a:cubicBezTo>
                  <a:cubicBezTo>
                    <a:pt x="12959" y="5329"/>
                    <a:pt x="10702" y="6688"/>
                    <a:pt x="8284" y="7670"/>
                  </a:cubicBezTo>
                  <a:cubicBezTo>
                    <a:pt x="5866" y="8652"/>
                    <a:pt x="3287" y="9256"/>
                    <a:pt x="2804" y="9558"/>
                  </a:cubicBezTo>
                  <a:cubicBezTo>
                    <a:pt x="2320" y="9860"/>
                    <a:pt x="3932" y="9860"/>
                    <a:pt x="6834" y="10238"/>
                  </a:cubicBezTo>
                  <a:cubicBezTo>
                    <a:pt x="9735" y="10615"/>
                    <a:pt x="13926" y="11371"/>
                    <a:pt x="16828" y="12428"/>
                  </a:cubicBezTo>
                  <a:cubicBezTo>
                    <a:pt x="19729" y="13485"/>
                    <a:pt x="21341" y="14845"/>
                    <a:pt x="21180" y="16129"/>
                  </a:cubicBezTo>
                  <a:cubicBezTo>
                    <a:pt x="21019" y="17413"/>
                    <a:pt x="19084" y="18621"/>
                    <a:pt x="17311" y="19452"/>
                  </a:cubicBezTo>
                  <a:cubicBezTo>
                    <a:pt x="15538" y="20283"/>
                    <a:pt x="13926" y="20736"/>
                    <a:pt x="11992" y="21038"/>
                  </a:cubicBezTo>
                  <a:cubicBezTo>
                    <a:pt x="10057" y="21340"/>
                    <a:pt x="7801" y="21491"/>
                    <a:pt x="6672" y="20887"/>
                  </a:cubicBezTo>
                  <a:cubicBezTo>
                    <a:pt x="5544" y="20283"/>
                    <a:pt x="5544" y="18923"/>
                    <a:pt x="5544" y="17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3769823" y="1936386"/>
              <a:ext cx="164569" cy="21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411" fill="norm" stroke="1" extrusionOk="0">
                  <a:moveTo>
                    <a:pt x="16018" y="3812"/>
                  </a:moveTo>
                  <a:cubicBezTo>
                    <a:pt x="14701" y="2753"/>
                    <a:pt x="13384" y="1694"/>
                    <a:pt x="11013" y="2118"/>
                  </a:cubicBezTo>
                  <a:cubicBezTo>
                    <a:pt x="8642" y="2541"/>
                    <a:pt x="5218" y="4447"/>
                    <a:pt x="2979" y="7306"/>
                  </a:cubicBezTo>
                  <a:cubicBezTo>
                    <a:pt x="740" y="10165"/>
                    <a:pt x="-314" y="13976"/>
                    <a:pt x="81" y="16729"/>
                  </a:cubicBezTo>
                  <a:cubicBezTo>
                    <a:pt x="476" y="19482"/>
                    <a:pt x="2320" y="21176"/>
                    <a:pt x="5745" y="21388"/>
                  </a:cubicBezTo>
                  <a:cubicBezTo>
                    <a:pt x="9169" y="21600"/>
                    <a:pt x="14174" y="20329"/>
                    <a:pt x="17203" y="17682"/>
                  </a:cubicBezTo>
                  <a:cubicBezTo>
                    <a:pt x="20232" y="15035"/>
                    <a:pt x="21286" y="11012"/>
                    <a:pt x="19837" y="7835"/>
                  </a:cubicBezTo>
                  <a:cubicBezTo>
                    <a:pt x="18388" y="4659"/>
                    <a:pt x="14437" y="2329"/>
                    <a:pt x="104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3930286" y="1798334"/>
              <a:ext cx="150210" cy="47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525" fill="norm" stroke="1" extrusionOk="0">
                  <a:moveTo>
                    <a:pt x="888" y="1077"/>
                  </a:moveTo>
                  <a:cubicBezTo>
                    <a:pt x="2071" y="693"/>
                    <a:pt x="3255" y="309"/>
                    <a:pt x="4586" y="117"/>
                  </a:cubicBezTo>
                  <a:cubicBezTo>
                    <a:pt x="5918" y="-75"/>
                    <a:pt x="7397" y="-75"/>
                    <a:pt x="9468" y="453"/>
                  </a:cubicBezTo>
                  <a:cubicBezTo>
                    <a:pt x="11540" y="981"/>
                    <a:pt x="14203" y="2037"/>
                    <a:pt x="16718" y="3813"/>
                  </a:cubicBezTo>
                  <a:cubicBezTo>
                    <a:pt x="19233" y="5589"/>
                    <a:pt x="21600" y="8085"/>
                    <a:pt x="20860" y="10869"/>
                  </a:cubicBezTo>
                  <a:cubicBezTo>
                    <a:pt x="20121" y="13653"/>
                    <a:pt x="16274" y="16725"/>
                    <a:pt x="12279" y="18549"/>
                  </a:cubicBezTo>
                  <a:cubicBezTo>
                    <a:pt x="8285" y="20373"/>
                    <a:pt x="4142" y="20949"/>
                    <a:pt x="0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1651647" y="2939686"/>
              <a:ext cx="199104" cy="60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65" fill="norm" stroke="1" extrusionOk="0">
                  <a:moveTo>
                    <a:pt x="1255" y="6117"/>
                  </a:moveTo>
                  <a:cubicBezTo>
                    <a:pt x="800" y="5740"/>
                    <a:pt x="346" y="5362"/>
                    <a:pt x="118" y="5362"/>
                  </a:cubicBezTo>
                  <a:cubicBezTo>
                    <a:pt x="-109" y="5362"/>
                    <a:pt x="-109" y="5740"/>
                    <a:pt x="1028" y="7213"/>
                  </a:cubicBezTo>
                  <a:cubicBezTo>
                    <a:pt x="2165" y="8685"/>
                    <a:pt x="4438" y="11253"/>
                    <a:pt x="5916" y="13708"/>
                  </a:cubicBezTo>
                  <a:cubicBezTo>
                    <a:pt x="7394" y="16162"/>
                    <a:pt x="8076" y="18503"/>
                    <a:pt x="8417" y="19863"/>
                  </a:cubicBezTo>
                  <a:cubicBezTo>
                    <a:pt x="8758" y="21222"/>
                    <a:pt x="8758" y="21600"/>
                    <a:pt x="8645" y="21562"/>
                  </a:cubicBezTo>
                  <a:cubicBezTo>
                    <a:pt x="8531" y="21524"/>
                    <a:pt x="8304" y="21071"/>
                    <a:pt x="7508" y="19410"/>
                  </a:cubicBezTo>
                  <a:cubicBezTo>
                    <a:pt x="6712" y="17748"/>
                    <a:pt x="5348" y="14878"/>
                    <a:pt x="4438" y="12159"/>
                  </a:cubicBezTo>
                  <a:cubicBezTo>
                    <a:pt x="3529" y="9441"/>
                    <a:pt x="3074" y="6873"/>
                    <a:pt x="3188" y="5022"/>
                  </a:cubicBezTo>
                  <a:cubicBezTo>
                    <a:pt x="3302" y="3172"/>
                    <a:pt x="3984" y="2039"/>
                    <a:pt x="5575" y="1246"/>
                  </a:cubicBezTo>
                  <a:cubicBezTo>
                    <a:pt x="7167" y="453"/>
                    <a:pt x="9668" y="0"/>
                    <a:pt x="12169" y="0"/>
                  </a:cubicBezTo>
                  <a:cubicBezTo>
                    <a:pt x="14670" y="0"/>
                    <a:pt x="17171" y="453"/>
                    <a:pt x="18876" y="1133"/>
                  </a:cubicBezTo>
                  <a:cubicBezTo>
                    <a:pt x="20582" y="1813"/>
                    <a:pt x="21491" y="2719"/>
                    <a:pt x="21377" y="3587"/>
                  </a:cubicBezTo>
                  <a:cubicBezTo>
                    <a:pt x="21264" y="4456"/>
                    <a:pt x="20127" y="5287"/>
                    <a:pt x="18308" y="5891"/>
                  </a:cubicBezTo>
                  <a:cubicBezTo>
                    <a:pt x="16489" y="6495"/>
                    <a:pt x="13988" y="6873"/>
                    <a:pt x="11828" y="7099"/>
                  </a:cubicBezTo>
                  <a:cubicBezTo>
                    <a:pt x="9668" y="7326"/>
                    <a:pt x="7849" y="7401"/>
                    <a:pt x="6939" y="7628"/>
                  </a:cubicBezTo>
                  <a:cubicBezTo>
                    <a:pt x="6030" y="7855"/>
                    <a:pt x="6030" y="8232"/>
                    <a:pt x="6030" y="8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1877241" y="3117486"/>
              <a:ext cx="224246" cy="34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31" fill="norm" stroke="1" extrusionOk="0">
                  <a:moveTo>
                    <a:pt x="191" y="7902"/>
                  </a:moveTo>
                  <a:cubicBezTo>
                    <a:pt x="-11" y="7244"/>
                    <a:pt x="-213" y="6585"/>
                    <a:pt x="494" y="6256"/>
                  </a:cubicBezTo>
                  <a:cubicBezTo>
                    <a:pt x="1200" y="5927"/>
                    <a:pt x="2815" y="5927"/>
                    <a:pt x="5036" y="6980"/>
                  </a:cubicBezTo>
                  <a:cubicBezTo>
                    <a:pt x="7256" y="8034"/>
                    <a:pt x="10082" y="10141"/>
                    <a:pt x="11697" y="12380"/>
                  </a:cubicBezTo>
                  <a:cubicBezTo>
                    <a:pt x="13312" y="14620"/>
                    <a:pt x="13716" y="16990"/>
                    <a:pt x="13615" y="18505"/>
                  </a:cubicBezTo>
                  <a:cubicBezTo>
                    <a:pt x="13514" y="20020"/>
                    <a:pt x="12908" y="20678"/>
                    <a:pt x="12101" y="21073"/>
                  </a:cubicBezTo>
                  <a:cubicBezTo>
                    <a:pt x="11294" y="21468"/>
                    <a:pt x="10284" y="21600"/>
                    <a:pt x="9073" y="21139"/>
                  </a:cubicBezTo>
                  <a:cubicBezTo>
                    <a:pt x="7862" y="20678"/>
                    <a:pt x="6449" y="19624"/>
                    <a:pt x="5641" y="17320"/>
                  </a:cubicBezTo>
                  <a:cubicBezTo>
                    <a:pt x="4834" y="15015"/>
                    <a:pt x="4632" y="11459"/>
                    <a:pt x="6449" y="8561"/>
                  </a:cubicBezTo>
                  <a:cubicBezTo>
                    <a:pt x="8266" y="5663"/>
                    <a:pt x="12101" y="3424"/>
                    <a:pt x="14927" y="2107"/>
                  </a:cubicBezTo>
                  <a:cubicBezTo>
                    <a:pt x="17753" y="790"/>
                    <a:pt x="19570" y="395"/>
                    <a:pt x="213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2282376" y="2869367"/>
              <a:ext cx="225511" cy="53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97" fill="norm" stroke="1" extrusionOk="0">
                  <a:moveTo>
                    <a:pt x="17268" y="2043"/>
                  </a:moveTo>
                  <a:cubicBezTo>
                    <a:pt x="17268" y="1622"/>
                    <a:pt x="17268" y="1200"/>
                    <a:pt x="16965" y="820"/>
                  </a:cubicBezTo>
                  <a:cubicBezTo>
                    <a:pt x="16662" y="440"/>
                    <a:pt x="16057" y="103"/>
                    <a:pt x="15249" y="18"/>
                  </a:cubicBezTo>
                  <a:cubicBezTo>
                    <a:pt x="14442" y="-66"/>
                    <a:pt x="13432" y="103"/>
                    <a:pt x="11212" y="1200"/>
                  </a:cubicBezTo>
                  <a:cubicBezTo>
                    <a:pt x="8991" y="2296"/>
                    <a:pt x="5559" y="4321"/>
                    <a:pt x="3339" y="6853"/>
                  </a:cubicBezTo>
                  <a:cubicBezTo>
                    <a:pt x="1118" y="9384"/>
                    <a:pt x="109" y="12421"/>
                    <a:pt x="8" y="14826"/>
                  </a:cubicBezTo>
                  <a:cubicBezTo>
                    <a:pt x="-93" y="17231"/>
                    <a:pt x="714" y="19003"/>
                    <a:pt x="4045" y="20057"/>
                  </a:cubicBezTo>
                  <a:cubicBezTo>
                    <a:pt x="7376" y="21112"/>
                    <a:pt x="13230" y="21450"/>
                    <a:pt x="16561" y="21492"/>
                  </a:cubicBezTo>
                  <a:cubicBezTo>
                    <a:pt x="19892" y="21534"/>
                    <a:pt x="20700" y="21281"/>
                    <a:pt x="21507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2637235" y="2933336"/>
              <a:ext cx="238952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21390" y="0"/>
                  </a:moveTo>
                  <a:cubicBezTo>
                    <a:pt x="17790" y="0"/>
                    <a:pt x="14190" y="0"/>
                    <a:pt x="11064" y="183"/>
                  </a:cubicBezTo>
                  <a:cubicBezTo>
                    <a:pt x="7937" y="366"/>
                    <a:pt x="5285" y="732"/>
                    <a:pt x="3390" y="1098"/>
                  </a:cubicBezTo>
                  <a:cubicBezTo>
                    <a:pt x="1495" y="1464"/>
                    <a:pt x="358" y="1831"/>
                    <a:pt x="74" y="2258"/>
                  </a:cubicBezTo>
                  <a:cubicBezTo>
                    <a:pt x="-210" y="2685"/>
                    <a:pt x="358" y="3173"/>
                    <a:pt x="1211" y="4698"/>
                  </a:cubicBezTo>
                  <a:cubicBezTo>
                    <a:pt x="2064" y="6224"/>
                    <a:pt x="3201" y="8786"/>
                    <a:pt x="3674" y="10617"/>
                  </a:cubicBezTo>
                  <a:cubicBezTo>
                    <a:pt x="4148" y="12447"/>
                    <a:pt x="3958" y="13546"/>
                    <a:pt x="4148" y="13790"/>
                  </a:cubicBezTo>
                  <a:cubicBezTo>
                    <a:pt x="4337" y="14034"/>
                    <a:pt x="4906" y="13424"/>
                    <a:pt x="6043" y="12875"/>
                  </a:cubicBezTo>
                  <a:cubicBezTo>
                    <a:pt x="7179" y="12325"/>
                    <a:pt x="8885" y="11837"/>
                    <a:pt x="11158" y="11898"/>
                  </a:cubicBezTo>
                  <a:cubicBezTo>
                    <a:pt x="13432" y="11959"/>
                    <a:pt x="16274" y="12569"/>
                    <a:pt x="17979" y="13119"/>
                  </a:cubicBezTo>
                  <a:cubicBezTo>
                    <a:pt x="19685" y="13668"/>
                    <a:pt x="20253" y="14156"/>
                    <a:pt x="20537" y="15010"/>
                  </a:cubicBezTo>
                  <a:cubicBezTo>
                    <a:pt x="20822" y="15864"/>
                    <a:pt x="20822" y="17085"/>
                    <a:pt x="19874" y="18183"/>
                  </a:cubicBezTo>
                  <a:cubicBezTo>
                    <a:pt x="18927" y="19281"/>
                    <a:pt x="17032" y="20258"/>
                    <a:pt x="15043" y="20807"/>
                  </a:cubicBezTo>
                  <a:cubicBezTo>
                    <a:pt x="13053" y="21356"/>
                    <a:pt x="10969" y="21478"/>
                    <a:pt x="88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2996836" y="316828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3104786" y="2887669"/>
              <a:ext cx="368301" cy="364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5285"/>
                  </a:moveTo>
                  <a:cubicBezTo>
                    <a:pt x="1117" y="4540"/>
                    <a:pt x="2234" y="3795"/>
                    <a:pt x="4034" y="2988"/>
                  </a:cubicBezTo>
                  <a:cubicBezTo>
                    <a:pt x="5834" y="2181"/>
                    <a:pt x="8317" y="1313"/>
                    <a:pt x="9931" y="754"/>
                  </a:cubicBezTo>
                  <a:cubicBezTo>
                    <a:pt x="11545" y="195"/>
                    <a:pt x="12290" y="-53"/>
                    <a:pt x="13034" y="9"/>
                  </a:cubicBezTo>
                  <a:cubicBezTo>
                    <a:pt x="13779" y="71"/>
                    <a:pt x="14524" y="444"/>
                    <a:pt x="14648" y="878"/>
                  </a:cubicBezTo>
                  <a:cubicBezTo>
                    <a:pt x="14772" y="1313"/>
                    <a:pt x="14276" y="1809"/>
                    <a:pt x="13159" y="3423"/>
                  </a:cubicBezTo>
                  <a:cubicBezTo>
                    <a:pt x="12041" y="5037"/>
                    <a:pt x="10303" y="7768"/>
                    <a:pt x="8379" y="10623"/>
                  </a:cubicBezTo>
                  <a:cubicBezTo>
                    <a:pt x="6455" y="13478"/>
                    <a:pt x="4345" y="16457"/>
                    <a:pt x="3103" y="18319"/>
                  </a:cubicBezTo>
                  <a:cubicBezTo>
                    <a:pt x="1862" y="20181"/>
                    <a:pt x="1490" y="20926"/>
                    <a:pt x="1614" y="21237"/>
                  </a:cubicBezTo>
                  <a:cubicBezTo>
                    <a:pt x="1738" y="21547"/>
                    <a:pt x="2359" y="21423"/>
                    <a:pt x="4593" y="20678"/>
                  </a:cubicBezTo>
                  <a:cubicBezTo>
                    <a:pt x="6828" y="19933"/>
                    <a:pt x="10676" y="18568"/>
                    <a:pt x="13779" y="17513"/>
                  </a:cubicBezTo>
                  <a:cubicBezTo>
                    <a:pt x="16883" y="16457"/>
                    <a:pt x="19241" y="15713"/>
                    <a:pt x="21600" y="14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3549286" y="3022236"/>
              <a:ext cx="266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6457"/>
                    <a:pt x="10971" y="11314"/>
                    <a:pt x="14571" y="7714"/>
                  </a:cubicBezTo>
                  <a:cubicBezTo>
                    <a:pt x="18171" y="4114"/>
                    <a:pt x="19886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3676286" y="2946036"/>
              <a:ext cx="82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5040"/>
                    <a:pt x="7754" y="10080"/>
                    <a:pt x="10523" y="13590"/>
                  </a:cubicBezTo>
                  <a:cubicBezTo>
                    <a:pt x="13292" y="17100"/>
                    <a:pt x="14954" y="19080"/>
                    <a:pt x="16615" y="20160"/>
                  </a:cubicBezTo>
                  <a:cubicBezTo>
                    <a:pt x="18277" y="21240"/>
                    <a:pt x="19938" y="214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3981086" y="2844436"/>
              <a:ext cx="57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4702"/>
                    <a:pt x="1600" y="9404"/>
                    <a:pt x="3200" y="12784"/>
                  </a:cubicBezTo>
                  <a:cubicBezTo>
                    <a:pt x="4800" y="16163"/>
                    <a:pt x="7200" y="18220"/>
                    <a:pt x="10400" y="19469"/>
                  </a:cubicBezTo>
                  <a:cubicBezTo>
                    <a:pt x="13600" y="20718"/>
                    <a:pt x="17600" y="211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4116318" y="2843305"/>
              <a:ext cx="175907" cy="24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017" fill="norm" stroke="1" extrusionOk="0">
                  <a:moveTo>
                    <a:pt x="7227" y="4454"/>
                  </a:moveTo>
                  <a:cubicBezTo>
                    <a:pt x="6482" y="3728"/>
                    <a:pt x="5738" y="3002"/>
                    <a:pt x="4993" y="3002"/>
                  </a:cubicBezTo>
                  <a:cubicBezTo>
                    <a:pt x="4248" y="3002"/>
                    <a:pt x="3503" y="3728"/>
                    <a:pt x="2634" y="6178"/>
                  </a:cubicBezTo>
                  <a:cubicBezTo>
                    <a:pt x="1765" y="8629"/>
                    <a:pt x="772" y="12803"/>
                    <a:pt x="276" y="15345"/>
                  </a:cubicBezTo>
                  <a:cubicBezTo>
                    <a:pt x="-221" y="17886"/>
                    <a:pt x="-221" y="18793"/>
                    <a:pt x="1765" y="19701"/>
                  </a:cubicBezTo>
                  <a:cubicBezTo>
                    <a:pt x="3751" y="20608"/>
                    <a:pt x="7724" y="21516"/>
                    <a:pt x="11572" y="20699"/>
                  </a:cubicBezTo>
                  <a:cubicBezTo>
                    <a:pt x="15420" y="19882"/>
                    <a:pt x="19145" y="17341"/>
                    <a:pt x="20262" y="13983"/>
                  </a:cubicBezTo>
                  <a:cubicBezTo>
                    <a:pt x="21379" y="10625"/>
                    <a:pt x="19889" y="6450"/>
                    <a:pt x="16910" y="3819"/>
                  </a:cubicBezTo>
                  <a:cubicBezTo>
                    <a:pt x="13931" y="1187"/>
                    <a:pt x="9462" y="98"/>
                    <a:pt x="6482" y="7"/>
                  </a:cubicBezTo>
                  <a:cubicBezTo>
                    <a:pt x="3503" y="-84"/>
                    <a:pt x="2013" y="824"/>
                    <a:pt x="524" y="1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4718180" y="2717436"/>
              <a:ext cx="22175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20543" y="0"/>
                  </a:moveTo>
                  <a:cubicBezTo>
                    <a:pt x="16708" y="2118"/>
                    <a:pt x="12872" y="4235"/>
                    <a:pt x="9441" y="6459"/>
                  </a:cubicBezTo>
                  <a:cubicBezTo>
                    <a:pt x="6009" y="8682"/>
                    <a:pt x="2981" y="11012"/>
                    <a:pt x="1366" y="13024"/>
                  </a:cubicBezTo>
                  <a:cubicBezTo>
                    <a:pt x="-249" y="15035"/>
                    <a:pt x="-451" y="16729"/>
                    <a:pt x="861" y="17894"/>
                  </a:cubicBezTo>
                  <a:cubicBezTo>
                    <a:pt x="2173" y="19059"/>
                    <a:pt x="4999" y="19694"/>
                    <a:pt x="8633" y="20224"/>
                  </a:cubicBezTo>
                  <a:cubicBezTo>
                    <a:pt x="12267" y="20753"/>
                    <a:pt x="16708" y="21176"/>
                    <a:pt x="211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4721920" y="2977786"/>
              <a:ext cx="313267" cy="6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1459" y="15709"/>
                  </a:moveTo>
                  <a:cubicBezTo>
                    <a:pt x="730" y="17673"/>
                    <a:pt x="0" y="19636"/>
                    <a:pt x="0" y="20618"/>
                  </a:cubicBezTo>
                  <a:cubicBezTo>
                    <a:pt x="0" y="21600"/>
                    <a:pt x="730" y="21600"/>
                    <a:pt x="3138" y="19636"/>
                  </a:cubicBezTo>
                  <a:cubicBezTo>
                    <a:pt x="5546" y="17673"/>
                    <a:pt x="9632" y="13745"/>
                    <a:pt x="12989" y="10145"/>
                  </a:cubicBezTo>
                  <a:cubicBezTo>
                    <a:pt x="16346" y="6545"/>
                    <a:pt x="18973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5193936" y="2648529"/>
              <a:ext cx="121865" cy="29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83" fill="norm" stroke="1" extrusionOk="0">
                  <a:moveTo>
                    <a:pt x="0" y="3126"/>
                  </a:moveTo>
                  <a:cubicBezTo>
                    <a:pt x="0" y="2366"/>
                    <a:pt x="0" y="1605"/>
                    <a:pt x="931" y="997"/>
                  </a:cubicBezTo>
                  <a:cubicBezTo>
                    <a:pt x="1862" y="388"/>
                    <a:pt x="3724" y="-68"/>
                    <a:pt x="6890" y="8"/>
                  </a:cubicBezTo>
                  <a:cubicBezTo>
                    <a:pt x="10055" y="84"/>
                    <a:pt x="14524" y="693"/>
                    <a:pt x="16200" y="2214"/>
                  </a:cubicBezTo>
                  <a:cubicBezTo>
                    <a:pt x="17876" y="3735"/>
                    <a:pt x="16759" y="6169"/>
                    <a:pt x="15269" y="7690"/>
                  </a:cubicBezTo>
                  <a:cubicBezTo>
                    <a:pt x="13779" y="9211"/>
                    <a:pt x="11917" y="9819"/>
                    <a:pt x="9869" y="10352"/>
                  </a:cubicBezTo>
                  <a:cubicBezTo>
                    <a:pt x="7821" y="10884"/>
                    <a:pt x="5586" y="11340"/>
                    <a:pt x="5400" y="11569"/>
                  </a:cubicBezTo>
                  <a:cubicBezTo>
                    <a:pt x="5214" y="11797"/>
                    <a:pt x="7076" y="11797"/>
                    <a:pt x="9869" y="12329"/>
                  </a:cubicBezTo>
                  <a:cubicBezTo>
                    <a:pt x="12662" y="12862"/>
                    <a:pt x="16386" y="13926"/>
                    <a:pt x="18621" y="14839"/>
                  </a:cubicBezTo>
                  <a:cubicBezTo>
                    <a:pt x="20855" y="15752"/>
                    <a:pt x="21600" y="16512"/>
                    <a:pt x="21414" y="17273"/>
                  </a:cubicBezTo>
                  <a:cubicBezTo>
                    <a:pt x="21228" y="18033"/>
                    <a:pt x="20110" y="18794"/>
                    <a:pt x="18621" y="19402"/>
                  </a:cubicBezTo>
                  <a:cubicBezTo>
                    <a:pt x="17131" y="20011"/>
                    <a:pt x="15269" y="20467"/>
                    <a:pt x="12662" y="20847"/>
                  </a:cubicBezTo>
                  <a:cubicBezTo>
                    <a:pt x="10055" y="21228"/>
                    <a:pt x="6703" y="21532"/>
                    <a:pt x="4841" y="21304"/>
                  </a:cubicBezTo>
                  <a:cubicBezTo>
                    <a:pt x="2979" y="21076"/>
                    <a:pt x="2607" y="20315"/>
                    <a:pt x="3166" y="19555"/>
                  </a:cubicBezTo>
                  <a:cubicBezTo>
                    <a:pt x="3724" y="18794"/>
                    <a:pt x="5214" y="18033"/>
                    <a:pt x="6703" y="17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5364872" y="2672986"/>
              <a:ext cx="191015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519" fill="norm" stroke="1" extrusionOk="0">
                  <a:moveTo>
                    <a:pt x="20736" y="0"/>
                  </a:moveTo>
                  <a:cubicBezTo>
                    <a:pt x="16141" y="1568"/>
                    <a:pt x="11545" y="3135"/>
                    <a:pt x="7983" y="5313"/>
                  </a:cubicBezTo>
                  <a:cubicBezTo>
                    <a:pt x="4422" y="7490"/>
                    <a:pt x="1894" y="10277"/>
                    <a:pt x="745" y="12716"/>
                  </a:cubicBezTo>
                  <a:cubicBezTo>
                    <a:pt x="-404" y="15155"/>
                    <a:pt x="-174" y="17245"/>
                    <a:pt x="1090" y="18813"/>
                  </a:cubicBezTo>
                  <a:cubicBezTo>
                    <a:pt x="2353" y="20381"/>
                    <a:pt x="4651" y="21426"/>
                    <a:pt x="7639" y="21513"/>
                  </a:cubicBezTo>
                  <a:cubicBezTo>
                    <a:pt x="10626" y="21600"/>
                    <a:pt x="14302" y="20729"/>
                    <a:pt x="16945" y="19248"/>
                  </a:cubicBezTo>
                  <a:cubicBezTo>
                    <a:pt x="19587" y="17768"/>
                    <a:pt x="21196" y="15677"/>
                    <a:pt x="20047" y="13152"/>
                  </a:cubicBezTo>
                  <a:cubicBezTo>
                    <a:pt x="18898" y="10626"/>
                    <a:pt x="14992" y="7665"/>
                    <a:pt x="11085" y="4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5606686" y="2561017"/>
              <a:ext cx="162985" cy="46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1683" y="483"/>
                  </a:moveTo>
                  <a:cubicBezTo>
                    <a:pt x="3086" y="187"/>
                    <a:pt x="4488" y="-109"/>
                    <a:pt x="7153" y="39"/>
                  </a:cubicBezTo>
                  <a:cubicBezTo>
                    <a:pt x="9818" y="187"/>
                    <a:pt x="13745" y="779"/>
                    <a:pt x="16691" y="2357"/>
                  </a:cubicBezTo>
                  <a:cubicBezTo>
                    <a:pt x="19636" y="3935"/>
                    <a:pt x="21600" y="6499"/>
                    <a:pt x="21600" y="9113"/>
                  </a:cubicBezTo>
                  <a:cubicBezTo>
                    <a:pt x="21600" y="11727"/>
                    <a:pt x="19636" y="14390"/>
                    <a:pt x="15709" y="16461"/>
                  </a:cubicBezTo>
                  <a:cubicBezTo>
                    <a:pt x="11782" y="18532"/>
                    <a:pt x="5891" y="20012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1803036" y="4105260"/>
              <a:ext cx="170793" cy="617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43" fill="norm" stroke="1" extrusionOk="0">
                  <a:moveTo>
                    <a:pt x="0" y="8474"/>
                  </a:moveTo>
                  <a:cubicBezTo>
                    <a:pt x="1822" y="10311"/>
                    <a:pt x="3643" y="12147"/>
                    <a:pt x="5595" y="14131"/>
                  </a:cubicBezTo>
                  <a:cubicBezTo>
                    <a:pt x="7547" y="16115"/>
                    <a:pt x="9629" y="18245"/>
                    <a:pt x="10670" y="19568"/>
                  </a:cubicBezTo>
                  <a:cubicBezTo>
                    <a:pt x="11711" y="20890"/>
                    <a:pt x="11711" y="21405"/>
                    <a:pt x="11581" y="21441"/>
                  </a:cubicBezTo>
                  <a:cubicBezTo>
                    <a:pt x="11451" y="21478"/>
                    <a:pt x="11190" y="21037"/>
                    <a:pt x="10149" y="19311"/>
                  </a:cubicBezTo>
                  <a:cubicBezTo>
                    <a:pt x="9108" y="17584"/>
                    <a:pt x="7287" y="14572"/>
                    <a:pt x="6116" y="11817"/>
                  </a:cubicBezTo>
                  <a:cubicBezTo>
                    <a:pt x="4945" y="9062"/>
                    <a:pt x="4424" y="6564"/>
                    <a:pt x="4684" y="4690"/>
                  </a:cubicBezTo>
                  <a:cubicBezTo>
                    <a:pt x="4945" y="2817"/>
                    <a:pt x="5986" y="1568"/>
                    <a:pt x="7287" y="833"/>
                  </a:cubicBezTo>
                  <a:cubicBezTo>
                    <a:pt x="8588" y="98"/>
                    <a:pt x="10149" y="-122"/>
                    <a:pt x="12492" y="62"/>
                  </a:cubicBezTo>
                  <a:cubicBezTo>
                    <a:pt x="14834" y="245"/>
                    <a:pt x="17957" y="833"/>
                    <a:pt x="19648" y="2009"/>
                  </a:cubicBezTo>
                  <a:cubicBezTo>
                    <a:pt x="21340" y="3184"/>
                    <a:pt x="21600" y="4947"/>
                    <a:pt x="19518" y="6454"/>
                  </a:cubicBezTo>
                  <a:cubicBezTo>
                    <a:pt x="17436" y="7960"/>
                    <a:pt x="13012" y="9209"/>
                    <a:pt x="10540" y="9870"/>
                  </a:cubicBezTo>
                  <a:cubicBezTo>
                    <a:pt x="8067" y="10531"/>
                    <a:pt x="7547" y="10605"/>
                    <a:pt x="7027" y="10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1987186" y="4298586"/>
              <a:ext cx="196851" cy="26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4666"/>
                  </a:moveTo>
                  <a:cubicBezTo>
                    <a:pt x="2555" y="4666"/>
                    <a:pt x="5110" y="4666"/>
                    <a:pt x="8013" y="6307"/>
                  </a:cubicBezTo>
                  <a:cubicBezTo>
                    <a:pt x="10916" y="7949"/>
                    <a:pt x="14168" y="11232"/>
                    <a:pt x="15794" y="13478"/>
                  </a:cubicBezTo>
                  <a:cubicBezTo>
                    <a:pt x="17419" y="15725"/>
                    <a:pt x="17419" y="16934"/>
                    <a:pt x="17303" y="18058"/>
                  </a:cubicBezTo>
                  <a:cubicBezTo>
                    <a:pt x="17187" y="19181"/>
                    <a:pt x="16955" y="20218"/>
                    <a:pt x="16258" y="20822"/>
                  </a:cubicBezTo>
                  <a:cubicBezTo>
                    <a:pt x="15561" y="21427"/>
                    <a:pt x="14400" y="21600"/>
                    <a:pt x="13471" y="21341"/>
                  </a:cubicBezTo>
                  <a:cubicBezTo>
                    <a:pt x="12542" y="21082"/>
                    <a:pt x="11845" y="20390"/>
                    <a:pt x="11148" y="18317"/>
                  </a:cubicBezTo>
                  <a:cubicBezTo>
                    <a:pt x="10452" y="16243"/>
                    <a:pt x="9755" y="12787"/>
                    <a:pt x="11497" y="9504"/>
                  </a:cubicBezTo>
                  <a:cubicBezTo>
                    <a:pt x="13239" y="6221"/>
                    <a:pt x="17419" y="31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2544499" y="4019186"/>
              <a:ext cx="185638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15460" y="0"/>
                  </a:moveTo>
                  <a:cubicBezTo>
                    <a:pt x="14247" y="0"/>
                    <a:pt x="13033" y="0"/>
                    <a:pt x="10970" y="742"/>
                  </a:cubicBezTo>
                  <a:cubicBezTo>
                    <a:pt x="8907" y="1485"/>
                    <a:pt x="5995" y="2969"/>
                    <a:pt x="3689" y="5047"/>
                  </a:cubicBezTo>
                  <a:cubicBezTo>
                    <a:pt x="1384" y="7126"/>
                    <a:pt x="-315" y="9798"/>
                    <a:pt x="49" y="12099"/>
                  </a:cubicBezTo>
                  <a:cubicBezTo>
                    <a:pt x="413" y="14400"/>
                    <a:pt x="2840" y="16330"/>
                    <a:pt x="6723" y="17852"/>
                  </a:cubicBezTo>
                  <a:cubicBezTo>
                    <a:pt x="10606" y="19373"/>
                    <a:pt x="15946" y="20487"/>
                    <a:pt x="212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3005563" y="4099534"/>
              <a:ext cx="607224" cy="42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03" fill="norm" stroke="1" extrusionOk="0">
                  <a:moveTo>
                    <a:pt x="1716" y="6176"/>
                  </a:moveTo>
                  <a:cubicBezTo>
                    <a:pt x="1266" y="6069"/>
                    <a:pt x="816" y="5963"/>
                    <a:pt x="816" y="5857"/>
                  </a:cubicBezTo>
                  <a:cubicBezTo>
                    <a:pt x="816" y="5750"/>
                    <a:pt x="1266" y="5644"/>
                    <a:pt x="2728" y="4952"/>
                  </a:cubicBezTo>
                  <a:cubicBezTo>
                    <a:pt x="4191" y="4261"/>
                    <a:pt x="6666" y="2984"/>
                    <a:pt x="8503" y="2079"/>
                  </a:cubicBezTo>
                  <a:cubicBezTo>
                    <a:pt x="10341" y="1175"/>
                    <a:pt x="11541" y="643"/>
                    <a:pt x="12328" y="324"/>
                  </a:cubicBezTo>
                  <a:cubicBezTo>
                    <a:pt x="13116" y="4"/>
                    <a:pt x="13491" y="-102"/>
                    <a:pt x="13491" y="111"/>
                  </a:cubicBezTo>
                  <a:cubicBezTo>
                    <a:pt x="13491" y="324"/>
                    <a:pt x="13116" y="856"/>
                    <a:pt x="12103" y="2398"/>
                  </a:cubicBezTo>
                  <a:cubicBezTo>
                    <a:pt x="11091" y="3941"/>
                    <a:pt x="9441" y="6495"/>
                    <a:pt x="7791" y="8996"/>
                  </a:cubicBezTo>
                  <a:cubicBezTo>
                    <a:pt x="6141" y="11496"/>
                    <a:pt x="4491" y="13943"/>
                    <a:pt x="3253" y="15752"/>
                  </a:cubicBezTo>
                  <a:cubicBezTo>
                    <a:pt x="2016" y="17561"/>
                    <a:pt x="1191" y="18731"/>
                    <a:pt x="666" y="19583"/>
                  </a:cubicBezTo>
                  <a:cubicBezTo>
                    <a:pt x="141" y="20434"/>
                    <a:pt x="-84" y="20966"/>
                    <a:pt x="28" y="21232"/>
                  </a:cubicBezTo>
                  <a:cubicBezTo>
                    <a:pt x="141" y="21498"/>
                    <a:pt x="591" y="21498"/>
                    <a:pt x="2166" y="20913"/>
                  </a:cubicBezTo>
                  <a:cubicBezTo>
                    <a:pt x="3741" y="20328"/>
                    <a:pt x="6441" y="19157"/>
                    <a:pt x="8991" y="18093"/>
                  </a:cubicBezTo>
                  <a:cubicBezTo>
                    <a:pt x="11541" y="17029"/>
                    <a:pt x="13941" y="16071"/>
                    <a:pt x="16004" y="15220"/>
                  </a:cubicBezTo>
                  <a:cubicBezTo>
                    <a:pt x="18066" y="14369"/>
                    <a:pt x="19791" y="13624"/>
                    <a:pt x="21516" y="12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4037107" y="3927979"/>
              <a:ext cx="286880" cy="26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43" fill="norm" stroke="1" extrusionOk="0">
                  <a:moveTo>
                    <a:pt x="16761" y="1744"/>
                  </a:moveTo>
                  <a:cubicBezTo>
                    <a:pt x="17555" y="1225"/>
                    <a:pt x="18350" y="707"/>
                    <a:pt x="19144" y="361"/>
                  </a:cubicBezTo>
                  <a:cubicBezTo>
                    <a:pt x="19938" y="16"/>
                    <a:pt x="20732" y="-157"/>
                    <a:pt x="20970" y="189"/>
                  </a:cubicBezTo>
                  <a:cubicBezTo>
                    <a:pt x="21208" y="534"/>
                    <a:pt x="20891" y="1398"/>
                    <a:pt x="19700" y="2867"/>
                  </a:cubicBezTo>
                  <a:cubicBezTo>
                    <a:pt x="18508" y="4336"/>
                    <a:pt x="16444" y="6409"/>
                    <a:pt x="13267" y="8742"/>
                  </a:cubicBezTo>
                  <a:cubicBezTo>
                    <a:pt x="10091" y="11075"/>
                    <a:pt x="5802" y="13667"/>
                    <a:pt x="3261" y="15222"/>
                  </a:cubicBezTo>
                  <a:cubicBezTo>
                    <a:pt x="720" y="16777"/>
                    <a:pt x="-74" y="17296"/>
                    <a:pt x="5" y="17641"/>
                  </a:cubicBezTo>
                  <a:cubicBezTo>
                    <a:pt x="85" y="17987"/>
                    <a:pt x="1038" y="18160"/>
                    <a:pt x="3817" y="18246"/>
                  </a:cubicBezTo>
                  <a:cubicBezTo>
                    <a:pt x="6597" y="18333"/>
                    <a:pt x="11202" y="18333"/>
                    <a:pt x="14458" y="18851"/>
                  </a:cubicBezTo>
                  <a:cubicBezTo>
                    <a:pt x="17714" y="19369"/>
                    <a:pt x="19620" y="20406"/>
                    <a:pt x="21526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4158886" y="4273186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6800"/>
                    <a:pt x="11859" y="12000"/>
                    <a:pt x="15459" y="8400"/>
                  </a:cubicBezTo>
                  <a:cubicBezTo>
                    <a:pt x="19059" y="4800"/>
                    <a:pt x="2032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4656535" y="3784236"/>
              <a:ext cx="226252" cy="314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21" fill="norm" stroke="1" extrusionOk="0">
                  <a:moveTo>
                    <a:pt x="6978" y="0"/>
                  </a:moveTo>
                  <a:cubicBezTo>
                    <a:pt x="6178" y="4320"/>
                    <a:pt x="5378" y="8640"/>
                    <a:pt x="4378" y="11592"/>
                  </a:cubicBezTo>
                  <a:cubicBezTo>
                    <a:pt x="3378" y="14544"/>
                    <a:pt x="2178" y="16128"/>
                    <a:pt x="1278" y="17568"/>
                  </a:cubicBezTo>
                  <a:cubicBezTo>
                    <a:pt x="378" y="19008"/>
                    <a:pt x="-222" y="20304"/>
                    <a:pt x="78" y="20952"/>
                  </a:cubicBezTo>
                  <a:cubicBezTo>
                    <a:pt x="378" y="21600"/>
                    <a:pt x="1578" y="21600"/>
                    <a:pt x="5278" y="20808"/>
                  </a:cubicBezTo>
                  <a:cubicBezTo>
                    <a:pt x="8978" y="20016"/>
                    <a:pt x="15178" y="18432"/>
                    <a:pt x="21378" y="16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4838336" y="3987436"/>
              <a:ext cx="44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6336"/>
                    <a:pt x="6171" y="12672"/>
                    <a:pt x="9771" y="16272"/>
                  </a:cubicBezTo>
                  <a:cubicBezTo>
                    <a:pt x="13371" y="19872"/>
                    <a:pt x="17486" y="207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5016136" y="3688986"/>
              <a:ext cx="153859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0" y="0"/>
                  </a:moveTo>
                  <a:cubicBezTo>
                    <a:pt x="3411" y="455"/>
                    <a:pt x="6821" y="909"/>
                    <a:pt x="10232" y="2236"/>
                  </a:cubicBezTo>
                  <a:cubicBezTo>
                    <a:pt x="13642" y="3562"/>
                    <a:pt x="17053" y="5760"/>
                    <a:pt x="19042" y="7958"/>
                  </a:cubicBezTo>
                  <a:cubicBezTo>
                    <a:pt x="21032" y="10156"/>
                    <a:pt x="21600" y="12354"/>
                    <a:pt x="18332" y="14627"/>
                  </a:cubicBezTo>
                  <a:cubicBezTo>
                    <a:pt x="15063" y="16901"/>
                    <a:pt x="7958" y="19251"/>
                    <a:pt x="8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2291986" y="5193936"/>
              <a:ext cx="254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874"/>
                    <a:pt x="7200" y="3748"/>
                    <a:pt x="10800" y="6460"/>
                  </a:cubicBezTo>
                  <a:cubicBezTo>
                    <a:pt x="14400" y="9173"/>
                    <a:pt x="18000" y="12723"/>
                    <a:pt x="19800" y="15386"/>
                  </a:cubicBezTo>
                  <a:cubicBezTo>
                    <a:pt x="21600" y="18049"/>
                    <a:pt x="21600" y="198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2298286" y="5143136"/>
              <a:ext cx="323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424" y="21600"/>
                  </a:moveTo>
                  <a:cubicBezTo>
                    <a:pt x="144" y="20100"/>
                    <a:pt x="-137" y="18600"/>
                    <a:pt x="73" y="17250"/>
                  </a:cubicBezTo>
                  <a:cubicBezTo>
                    <a:pt x="284" y="15900"/>
                    <a:pt x="985" y="14700"/>
                    <a:pt x="3720" y="12000"/>
                  </a:cubicBezTo>
                  <a:cubicBezTo>
                    <a:pt x="6455" y="9300"/>
                    <a:pt x="11224" y="5100"/>
                    <a:pt x="14520" y="2850"/>
                  </a:cubicBezTo>
                  <a:cubicBezTo>
                    <a:pt x="17816" y="600"/>
                    <a:pt x="19640" y="300"/>
                    <a:pt x="21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2298336" y="5333636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954"/>
                    <a:pt x="10473" y="8308"/>
                    <a:pt x="14073" y="4708"/>
                  </a:cubicBezTo>
                  <a:cubicBezTo>
                    <a:pt x="17673" y="1108"/>
                    <a:pt x="19636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2425336" y="5521586"/>
              <a:ext cx="298451" cy="23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6425"/>
                  </a:moveTo>
                  <a:cubicBezTo>
                    <a:pt x="2604" y="5110"/>
                    <a:pt x="5209" y="3795"/>
                    <a:pt x="7583" y="2762"/>
                  </a:cubicBezTo>
                  <a:cubicBezTo>
                    <a:pt x="9957" y="1729"/>
                    <a:pt x="12102" y="978"/>
                    <a:pt x="13557" y="508"/>
                  </a:cubicBezTo>
                  <a:cubicBezTo>
                    <a:pt x="15013" y="39"/>
                    <a:pt x="15779" y="-149"/>
                    <a:pt x="15932" y="133"/>
                  </a:cubicBezTo>
                  <a:cubicBezTo>
                    <a:pt x="16085" y="414"/>
                    <a:pt x="15626" y="1166"/>
                    <a:pt x="14017" y="3420"/>
                  </a:cubicBezTo>
                  <a:cubicBezTo>
                    <a:pt x="12409" y="5674"/>
                    <a:pt x="9651" y="9430"/>
                    <a:pt x="7583" y="12154"/>
                  </a:cubicBezTo>
                  <a:cubicBezTo>
                    <a:pt x="5515" y="14877"/>
                    <a:pt x="4136" y="16568"/>
                    <a:pt x="2911" y="17976"/>
                  </a:cubicBezTo>
                  <a:cubicBezTo>
                    <a:pt x="1685" y="19385"/>
                    <a:pt x="613" y="20512"/>
                    <a:pt x="613" y="20981"/>
                  </a:cubicBezTo>
                  <a:cubicBezTo>
                    <a:pt x="613" y="21451"/>
                    <a:pt x="1685" y="21263"/>
                    <a:pt x="4672" y="20042"/>
                  </a:cubicBezTo>
                  <a:cubicBezTo>
                    <a:pt x="7660" y="18821"/>
                    <a:pt x="12562" y="16568"/>
                    <a:pt x="15702" y="15534"/>
                  </a:cubicBezTo>
                  <a:cubicBezTo>
                    <a:pt x="18843" y="14501"/>
                    <a:pt x="20221" y="14689"/>
                    <a:pt x="21600" y="14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2947541" y="5040898"/>
              <a:ext cx="214396" cy="45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83" fill="norm" stroke="1" extrusionOk="0">
                  <a:moveTo>
                    <a:pt x="18724" y="1230"/>
                  </a:moveTo>
                  <a:cubicBezTo>
                    <a:pt x="17676" y="830"/>
                    <a:pt x="16627" y="430"/>
                    <a:pt x="15474" y="180"/>
                  </a:cubicBezTo>
                  <a:cubicBezTo>
                    <a:pt x="14321" y="-70"/>
                    <a:pt x="13062" y="-170"/>
                    <a:pt x="11175" y="630"/>
                  </a:cubicBezTo>
                  <a:cubicBezTo>
                    <a:pt x="9288" y="1430"/>
                    <a:pt x="6771" y="3130"/>
                    <a:pt x="4674" y="5380"/>
                  </a:cubicBezTo>
                  <a:cubicBezTo>
                    <a:pt x="2577" y="7630"/>
                    <a:pt x="899" y="10430"/>
                    <a:pt x="270" y="12830"/>
                  </a:cubicBezTo>
                  <a:cubicBezTo>
                    <a:pt x="-359" y="15230"/>
                    <a:pt x="60" y="17230"/>
                    <a:pt x="2053" y="18630"/>
                  </a:cubicBezTo>
                  <a:cubicBezTo>
                    <a:pt x="4045" y="20030"/>
                    <a:pt x="7610" y="20830"/>
                    <a:pt x="11070" y="21130"/>
                  </a:cubicBezTo>
                  <a:cubicBezTo>
                    <a:pt x="14530" y="21430"/>
                    <a:pt x="17886" y="21230"/>
                    <a:pt x="21241" y="21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3302633" y="5022486"/>
              <a:ext cx="164104" cy="29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343" fill="norm" stroke="1" extrusionOk="0">
                  <a:moveTo>
                    <a:pt x="12332" y="0"/>
                  </a:moveTo>
                  <a:cubicBezTo>
                    <a:pt x="10947" y="2623"/>
                    <a:pt x="9562" y="5246"/>
                    <a:pt x="8039" y="7791"/>
                  </a:cubicBezTo>
                  <a:cubicBezTo>
                    <a:pt x="6516" y="10337"/>
                    <a:pt x="4855" y="12806"/>
                    <a:pt x="3193" y="15120"/>
                  </a:cubicBezTo>
                  <a:cubicBezTo>
                    <a:pt x="1532" y="17434"/>
                    <a:pt x="-130" y="19594"/>
                    <a:pt x="8" y="20597"/>
                  </a:cubicBezTo>
                  <a:cubicBezTo>
                    <a:pt x="147" y="21600"/>
                    <a:pt x="2085" y="21446"/>
                    <a:pt x="5962" y="20983"/>
                  </a:cubicBezTo>
                  <a:cubicBezTo>
                    <a:pt x="9839" y="20520"/>
                    <a:pt x="15655" y="19749"/>
                    <a:pt x="21470" y="18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3409586" y="5206636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00"/>
                    <a:pt x="4800" y="9600"/>
                    <a:pt x="8400" y="13200"/>
                  </a:cubicBezTo>
                  <a:cubicBezTo>
                    <a:pt x="12000" y="16800"/>
                    <a:pt x="168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3606436" y="4958986"/>
              <a:ext cx="120586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0" y="0"/>
                  </a:moveTo>
                  <a:cubicBezTo>
                    <a:pt x="6224" y="2314"/>
                    <a:pt x="12447" y="4629"/>
                    <a:pt x="16292" y="7329"/>
                  </a:cubicBezTo>
                  <a:cubicBezTo>
                    <a:pt x="20136" y="10029"/>
                    <a:pt x="21600" y="13114"/>
                    <a:pt x="20502" y="15429"/>
                  </a:cubicBezTo>
                  <a:cubicBezTo>
                    <a:pt x="19403" y="17743"/>
                    <a:pt x="15742" y="19286"/>
                    <a:pt x="12631" y="20186"/>
                  </a:cubicBezTo>
                  <a:cubicBezTo>
                    <a:pt x="9519" y="21086"/>
                    <a:pt x="6956" y="21343"/>
                    <a:pt x="43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5" name="Line"/>
            <p:cNvSpPr/>
            <p:nvPr/>
          </p:nvSpPr>
          <p:spPr>
            <a:xfrm>
              <a:off x="2722296" y="6304754"/>
              <a:ext cx="277323" cy="34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51" fill="norm" stroke="1" extrusionOk="0">
                  <a:moveTo>
                    <a:pt x="11719" y="4740"/>
                  </a:moveTo>
                  <a:cubicBezTo>
                    <a:pt x="11719" y="4085"/>
                    <a:pt x="11719" y="3430"/>
                    <a:pt x="11236" y="2514"/>
                  </a:cubicBezTo>
                  <a:cubicBezTo>
                    <a:pt x="10752" y="1598"/>
                    <a:pt x="9785" y="420"/>
                    <a:pt x="8415" y="92"/>
                  </a:cubicBezTo>
                  <a:cubicBezTo>
                    <a:pt x="7045" y="-235"/>
                    <a:pt x="5272" y="289"/>
                    <a:pt x="3579" y="1990"/>
                  </a:cubicBezTo>
                  <a:cubicBezTo>
                    <a:pt x="1887" y="3692"/>
                    <a:pt x="275" y="6572"/>
                    <a:pt x="33" y="9649"/>
                  </a:cubicBezTo>
                  <a:cubicBezTo>
                    <a:pt x="-209" y="12725"/>
                    <a:pt x="919" y="15998"/>
                    <a:pt x="2209" y="18092"/>
                  </a:cubicBezTo>
                  <a:cubicBezTo>
                    <a:pt x="3498" y="20187"/>
                    <a:pt x="4949" y="21103"/>
                    <a:pt x="7125" y="21234"/>
                  </a:cubicBezTo>
                  <a:cubicBezTo>
                    <a:pt x="9301" y="21365"/>
                    <a:pt x="12203" y="20710"/>
                    <a:pt x="14701" y="19532"/>
                  </a:cubicBezTo>
                  <a:cubicBezTo>
                    <a:pt x="17200" y="18354"/>
                    <a:pt x="19295" y="16652"/>
                    <a:pt x="20343" y="14427"/>
                  </a:cubicBezTo>
                  <a:cubicBezTo>
                    <a:pt x="21391" y="12201"/>
                    <a:pt x="21391" y="9452"/>
                    <a:pt x="20263" y="7161"/>
                  </a:cubicBezTo>
                  <a:cubicBezTo>
                    <a:pt x="19134" y="4870"/>
                    <a:pt x="16878" y="3038"/>
                    <a:pt x="14137" y="1990"/>
                  </a:cubicBezTo>
                  <a:cubicBezTo>
                    <a:pt x="11397" y="943"/>
                    <a:pt x="8173" y="681"/>
                    <a:pt x="5916" y="1009"/>
                  </a:cubicBezTo>
                  <a:cubicBezTo>
                    <a:pt x="3660" y="1336"/>
                    <a:pt x="2370" y="2252"/>
                    <a:pt x="1081" y="31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6" name="Line"/>
            <p:cNvSpPr/>
            <p:nvPr/>
          </p:nvSpPr>
          <p:spPr>
            <a:xfrm>
              <a:off x="2825386" y="6159136"/>
              <a:ext cx="4445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1394"/>
                    <a:pt x="2057" y="2787"/>
                    <a:pt x="3600" y="4761"/>
                  </a:cubicBezTo>
                  <a:cubicBezTo>
                    <a:pt x="5143" y="6735"/>
                    <a:pt x="7200" y="9290"/>
                    <a:pt x="8229" y="11690"/>
                  </a:cubicBezTo>
                  <a:cubicBezTo>
                    <a:pt x="9257" y="14090"/>
                    <a:pt x="9257" y="16335"/>
                    <a:pt x="11314" y="17961"/>
                  </a:cubicBezTo>
                  <a:cubicBezTo>
                    <a:pt x="13371" y="19587"/>
                    <a:pt x="17486" y="205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7" name="Line"/>
            <p:cNvSpPr/>
            <p:nvPr/>
          </p:nvSpPr>
          <p:spPr>
            <a:xfrm>
              <a:off x="2660286" y="6190886"/>
              <a:ext cx="330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6000"/>
                    <a:pt x="6646" y="10400"/>
                    <a:pt x="10246" y="6800"/>
                  </a:cubicBezTo>
                  <a:cubicBezTo>
                    <a:pt x="13846" y="3200"/>
                    <a:pt x="17723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2634886" y="6692536"/>
              <a:ext cx="450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9" y="20160"/>
                    <a:pt x="5679" y="18720"/>
                    <a:pt x="8873" y="15480"/>
                  </a:cubicBezTo>
                  <a:cubicBezTo>
                    <a:pt x="12068" y="12240"/>
                    <a:pt x="15617" y="7200"/>
                    <a:pt x="17797" y="4320"/>
                  </a:cubicBezTo>
                  <a:cubicBezTo>
                    <a:pt x="19977" y="1440"/>
                    <a:pt x="20789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3236681" y="6104920"/>
              <a:ext cx="230056" cy="48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27" fill="norm" stroke="1" extrusionOk="0">
                  <a:moveTo>
                    <a:pt x="21342" y="2375"/>
                  </a:moveTo>
                  <a:cubicBezTo>
                    <a:pt x="19771" y="1541"/>
                    <a:pt x="18200" y="706"/>
                    <a:pt x="16924" y="289"/>
                  </a:cubicBezTo>
                  <a:cubicBezTo>
                    <a:pt x="15647" y="-128"/>
                    <a:pt x="14666" y="-128"/>
                    <a:pt x="12800" y="521"/>
                  </a:cubicBezTo>
                  <a:cubicBezTo>
                    <a:pt x="10935" y="1170"/>
                    <a:pt x="8186" y="2468"/>
                    <a:pt x="5927" y="4368"/>
                  </a:cubicBezTo>
                  <a:cubicBezTo>
                    <a:pt x="3669" y="6269"/>
                    <a:pt x="1902" y="8772"/>
                    <a:pt x="920" y="11460"/>
                  </a:cubicBezTo>
                  <a:cubicBezTo>
                    <a:pt x="-62" y="14148"/>
                    <a:pt x="-258" y="17022"/>
                    <a:pt x="331" y="18830"/>
                  </a:cubicBezTo>
                  <a:cubicBezTo>
                    <a:pt x="920" y="20638"/>
                    <a:pt x="2295" y="21379"/>
                    <a:pt x="5240" y="21426"/>
                  </a:cubicBezTo>
                  <a:cubicBezTo>
                    <a:pt x="8186" y="21472"/>
                    <a:pt x="12702" y="20823"/>
                    <a:pt x="17218" y="20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3575099" y="6165486"/>
              <a:ext cx="177388" cy="27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95" fill="norm" stroke="1" extrusionOk="0">
                  <a:moveTo>
                    <a:pt x="16722" y="0"/>
                  </a:moveTo>
                  <a:cubicBezTo>
                    <a:pt x="14943" y="2847"/>
                    <a:pt x="13164" y="5693"/>
                    <a:pt x="11004" y="8456"/>
                  </a:cubicBezTo>
                  <a:cubicBezTo>
                    <a:pt x="8844" y="11219"/>
                    <a:pt x="6303" y="13898"/>
                    <a:pt x="4524" y="15656"/>
                  </a:cubicBezTo>
                  <a:cubicBezTo>
                    <a:pt x="2745" y="17414"/>
                    <a:pt x="1729" y="18251"/>
                    <a:pt x="967" y="19088"/>
                  </a:cubicBezTo>
                  <a:cubicBezTo>
                    <a:pt x="204" y="19926"/>
                    <a:pt x="-304" y="20763"/>
                    <a:pt x="204" y="21181"/>
                  </a:cubicBezTo>
                  <a:cubicBezTo>
                    <a:pt x="712" y="21600"/>
                    <a:pt x="2237" y="21600"/>
                    <a:pt x="5922" y="21181"/>
                  </a:cubicBezTo>
                  <a:cubicBezTo>
                    <a:pt x="9607" y="20763"/>
                    <a:pt x="15451" y="19926"/>
                    <a:pt x="21296" y="19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3720736" y="6317886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71"/>
                    <a:pt x="7200" y="9741"/>
                    <a:pt x="3600" y="12706"/>
                  </a:cubicBezTo>
                  <a:cubicBezTo>
                    <a:pt x="0" y="15671"/>
                    <a:pt x="0" y="16729"/>
                    <a:pt x="0" y="17788"/>
                  </a:cubicBezTo>
                  <a:cubicBezTo>
                    <a:pt x="0" y="18847"/>
                    <a:pt x="0" y="19906"/>
                    <a:pt x="2400" y="20541"/>
                  </a:cubicBezTo>
                  <a:cubicBezTo>
                    <a:pt x="4800" y="21176"/>
                    <a:pt x="9600" y="21388"/>
                    <a:pt x="14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3936636" y="6114686"/>
              <a:ext cx="138660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600" fill="norm" stroke="1" extrusionOk="0">
                  <a:moveTo>
                    <a:pt x="0" y="0"/>
                  </a:moveTo>
                  <a:cubicBezTo>
                    <a:pt x="2859" y="450"/>
                    <a:pt x="5718" y="900"/>
                    <a:pt x="9371" y="2565"/>
                  </a:cubicBezTo>
                  <a:cubicBezTo>
                    <a:pt x="13024" y="4230"/>
                    <a:pt x="17471" y="7110"/>
                    <a:pt x="19535" y="9585"/>
                  </a:cubicBezTo>
                  <a:cubicBezTo>
                    <a:pt x="21600" y="12060"/>
                    <a:pt x="21282" y="14130"/>
                    <a:pt x="17629" y="16065"/>
                  </a:cubicBezTo>
                  <a:cubicBezTo>
                    <a:pt x="13976" y="18000"/>
                    <a:pt x="6988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2171336" y="56786"/>
              <a:ext cx="160868" cy="104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0" y="0"/>
                  </a:moveTo>
                  <a:cubicBezTo>
                    <a:pt x="2244" y="524"/>
                    <a:pt x="4488" y="1047"/>
                    <a:pt x="6312" y="1964"/>
                  </a:cubicBezTo>
                  <a:cubicBezTo>
                    <a:pt x="8135" y="2880"/>
                    <a:pt x="9538" y="4189"/>
                    <a:pt x="10940" y="5476"/>
                  </a:cubicBezTo>
                  <a:cubicBezTo>
                    <a:pt x="12343" y="6764"/>
                    <a:pt x="13745" y="8029"/>
                    <a:pt x="15429" y="9338"/>
                  </a:cubicBezTo>
                  <a:cubicBezTo>
                    <a:pt x="17112" y="10647"/>
                    <a:pt x="19075" y="12000"/>
                    <a:pt x="20197" y="13396"/>
                  </a:cubicBezTo>
                  <a:cubicBezTo>
                    <a:pt x="21319" y="14793"/>
                    <a:pt x="21600" y="16233"/>
                    <a:pt x="21039" y="17455"/>
                  </a:cubicBezTo>
                  <a:cubicBezTo>
                    <a:pt x="20478" y="18676"/>
                    <a:pt x="19075" y="19680"/>
                    <a:pt x="17532" y="20335"/>
                  </a:cubicBezTo>
                  <a:cubicBezTo>
                    <a:pt x="15990" y="20989"/>
                    <a:pt x="14306" y="21295"/>
                    <a:pt x="126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1987186" y="0"/>
              <a:ext cx="2341992" cy="112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93" fill="norm" stroke="1" extrusionOk="0">
                  <a:moveTo>
                    <a:pt x="0" y="2299"/>
                  </a:moveTo>
                  <a:cubicBezTo>
                    <a:pt x="566" y="2177"/>
                    <a:pt x="1132" y="2056"/>
                    <a:pt x="1776" y="1894"/>
                  </a:cubicBezTo>
                  <a:cubicBezTo>
                    <a:pt x="2420" y="1732"/>
                    <a:pt x="3141" y="1530"/>
                    <a:pt x="3883" y="1328"/>
                  </a:cubicBezTo>
                  <a:cubicBezTo>
                    <a:pt x="4624" y="1126"/>
                    <a:pt x="5385" y="923"/>
                    <a:pt x="6098" y="782"/>
                  </a:cubicBezTo>
                  <a:cubicBezTo>
                    <a:pt x="6810" y="640"/>
                    <a:pt x="7473" y="559"/>
                    <a:pt x="8205" y="478"/>
                  </a:cubicBezTo>
                  <a:cubicBezTo>
                    <a:pt x="8937" y="397"/>
                    <a:pt x="9737" y="317"/>
                    <a:pt x="10537" y="256"/>
                  </a:cubicBezTo>
                  <a:cubicBezTo>
                    <a:pt x="11337" y="195"/>
                    <a:pt x="12137" y="155"/>
                    <a:pt x="12898" y="114"/>
                  </a:cubicBezTo>
                  <a:cubicBezTo>
                    <a:pt x="13659" y="74"/>
                    <a:pt x="14380" y="33"/>
                    <a:pt x="15141" y="13"/>
                  </a:cubicBezTo>
                  <a:cubicBezTo>
                    <a:pt x="15902" y="-7"/>
                    <a:pt x="16702" y="-7"/>
                    <a:pt x="17454" y="33"/>
                  </a:cubicBezTo>
                  <a:cubicBezTo>
                    <a:pt x="18205" y="74"/>
                    <a:pt x="18907" y="155"/>
                    <a:pt x="19395" y="337"/>
                  </a:cubicBezTo>
                  <a:cubicBezTo>
                    <a:pt x="19883" y="519"/>
                    <a:pt x="20156" y="802"/>
                    <a:pt x="20332" y="1126"/>
                  </a:cubicBezTo>
                  <a:cubicBezTo>
                    <a:pt x="20507" y="1449"/>
                    <a:pt x="20585" y="1813"/>
                    <a:pt x="20624" y="2804"/>
                  </a:cubicBezTo>
                  <a:cubicBezTo>
                    <a:pt x="20663" y="3795"/>
                    <a:pt x="20663" y="5413"/>
                    <a:pt x="20712" y="6869"/>
                  </a:cubicBezTo>
                  <a:cubicBezTo>
                    <a:pt x="20761" y="8326"/>
                    <a:pt x="20859" y="9620"/>
                    <a:pt x="20985" y="10894"/>
                  </a:cubicBezTo>
                  <a:cubicBezTo>
                    <a:pt x="21112" y="12168"/>
                    <a:pt x="21268" y="13422"/>
                    <a:pt x="21376" y="14656"/>
                  </a:cubicBezTo>
                  <a:cubicBezTo>
                    <a:pt x="21483" y="15890"/>
                    <a:pt x="21541" y="17103"/>
                    <a:pt x="21571" y="18135"/>
                  </a:cubicBezTo>
                  <a:cubicBezTo>
                    <a:pt x="21600" y="19166"/>
                    <a:pt x="21600" y="20015"/>
                    <a:pt x="21532" y="20562"/>
                  </a:cubicBezTo>
                  <a:cubicBezTo>
                    <a:pt x="21463" y="21108"/>
                    <a:pt x="21327" y="21350"/>
                    <a:pt x="21190" y="21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2031636" y="1034686"/>
              <a:ext cx="2108201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0"/>
                  </a:moveTo>
                  <a:cubicBezTo>
                    <a:pt x="802" y="1200"/>
                    <a:pt x="1605" y="2400"/>
                    <a:pt x="2418" y="3600"/>
                  </a:cubicBezTo>
                  <a:cubicBezTo>
                    <a:pt x="3231" y="4800"/>
                    <a:pt x="4055" y="6000"/>
                    <a:pt x="4869" y="7200"/>
                  </a:cubicBezTo>
                  <a:cubicBezTo>
                    <a:pt x="5682" y="8400"/>
                    <a:pt x="6484" y="9600"/>
                    <a:pt x="7308" y="10800"/>
                  </a:cubicBezTo>
                  <a:cubicBezTo>
                    <a:pt x="8133" y="12000"/>
                    <a:pt x="8978" y="13200"/>
                    <a:pt x="9781" y="14400"/>
                  </a:cubicBezTo>
                  <a:cubicBezTo>
                    <a:pt x="10583" y="15600"/>
                    <a:pt x="11342" y="16800"/>
                    <a:pt x="12177" y="18000"/>
                  </a:cubicBezTo>
                  <a:cubicBezTo>
                    <a:pt x="13012" y="19200"/>
                    <a:pt x="13923" y="20400"/>
                    <a:pt x="14812" y="21000"/>
                  </a:cubicBezTo>
                  <a:cubicBezTo>
                    <a:pt x="15701" y="21600"/>
                    <a:pt x="16569" y="21600"/>
                    <a:pt x="17371" y="20400"/>
                  </a:cubicBezTo>
                  <a:cubicBezTo>
                    <a:pt x="18173" y="19200"/>
                    <a:pt x="18911" y="16800"/>
                    <a:pt x="19605" y="16200"/>
                  </a:cubicBezTo>
                  <a:cubicBezTo>
                    <a:pt x="20299" y="15600"/>
                    <a:pt x="20949" y="16800"/>
                    <a:pt x="21600" y="18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2129272" y="5907253"/>
              <a:ext cx="2469846" cy="120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fill="norm" stroke="1" extrusionOk="0">
                  <a:moveTo>
                    <a:pt x="1531" y="3151"/>
                  </a:moveTo>
                  <a:cubicBezTo>
                    <a:pt x="2215" y="3075"/>
                    <a:pt x="2898" y="2999"/>
                    <a:pt x="3545" y="2847"/>
                  </a:cubicBezTo>
                  <a:cubicBezTo>
                    <a:pt x="4192" y="2695"/>
                    <a:pt x="4802" y="2467"/>
                    <a:pt x="5504" y="2259"/>
                  </a:cubicBezTo>
                  <a:cubicBezTo>
                    <a:pt x="6206" y="2050"/>
                    <a:pt x="7000" y="1860"/>
                    <a:pt x="7739" y="1727"/>
                  </a:cubicBezTo>
                  <a:cubicBezTo>
                    <a:pt x="8479" y="1594"/>
                    <a:pt x="9162" y="1518"/>
                    <a:pt x="9855" y="1443"/>
                  </a:cubicBezTo>
                  <a:cubicBezTo>
                    <a:pt x="10548" y="1367"/>
                    <a:pt x="11250" y="1291"/>
                    <a:pt x="11925" y="1234"/>
                  </a:cubicBezTo>
                  <a:cubicBezTo>
                    <a:pt x="12599" y="1177"/>
                    <a:pt x="13246" y="1139"/>
                    <a:pt x="13911" y="1082"/>
                  </a:cubicBezTo>
                  <a:cubicBezTo>
                    <a:pt x="14576" y="1025"/>
                    <a:pt x="15260" y="949"/>
                    <a:pt x="15962" y="873"/>
                  </a:cubicBezTo>
                  <a:cubicBezTo>
                    <a:pt x="16664" y="797"/>
                    <a:pt x="17385" y="721"/>
                    <a:pt x="18087" y="645"/>
                  </a:cubicBezTo>
                  <a:cubicBezTo>
                    <a:pt x="18789" y="569"/>
                    <a:pt x="19473" y="493"/>
                    <a:pt x="19916" y="437"/>
                  </a:cubicBezTo>
                  <a:cubicBezTo>
                    <a:pt x="20359" y="380"/>
                    <a:pt x="20563" y="342"/>
                    <a:pt x="20711" y="323"/>
                  </a:cubicBezTo>
                  <a:cubicBezTo>
                    <a:pt x="20858" y="304"/>
                    <a:pt x="20951" y="304"/>
                    <a:pt x="21025" y="228"/>
                  </a:cubicBezTo>
                  <a:cubicBezTo>
                    <a:pt x="21099" y="152"/>
                    <a:pt x="21154" y="0"/>
                    <a:pt x="21209" y="0"/>
                  </a:cubicBezTo>
                  <a:cubicBezTo>
                    <a:pt x="21265" y="0"/>
                    <a:pt x="21320" y="152"/>
                    <a:pt x="21376" y="683"/>
                  </a:cubicBezTo>
                  <a:cubicBezTo>
                    <a:pt x="21431" y="1215"/>
                    <a:pt x="21487" y="2126"/>
                    <a:pt x="21524" y="3322"/>
                  </a:cubicBezTo>
                  <a:cubicBezTo>
                    <a:pt x="21561" y="4517"/>
                    <a:pt x="21579" y="5998"/>
                    <a:pt x="21533" y="7383"/>
                  </a:cubicBezTo>
                  <a:cubicBezTo>
                    <a:pt x="21487" y="8769"/>
                    <a:pt x="21376" y="10060"/>
                    <a:pt x="21283" y="11142"/>
                  </a:cubicBezTo>
                  <a:cubicBezTo>
                    <a:pt x="21191" y="12224"/>
                    <a:pt x="21117" y="13097"/>
                    <a:pt x="21043" y="14254"/>
                  </a:cubicBezTo>
                  <a:cubicBezTo>
                    <a:pt x="20969" y="15412"/>
                    <a:pt x="20895" y="16855"/>
                    <a:pt x="20858" y="17766"/>
                  </a:cubicBezTo>
                  <a:cubicBezTo>
                    <a:pt x="20821" y="18677"/>
                    <a:pt x="20821" y="19057"/>
                    <a:pt x="20821" y="19341"/>
                  </a:cubicBezTo>
                  <a:cubicBezTo>
                    <a:pt x="20821" y="19626"/>
                    <a:pt x="20821" y="19816"/>
                    <a:pt x="20766" y="19911"/>
                  </a:cubicBezTo>
                  <a:cubicBezTo>
                    <a:pt x="20711" y="20006"/>
                    <a:pt x="20600" y="20006"/>
                    <a:pt x="20138" y="20006"/>
                  </a:cubicBezTo>
                  <a:cubicBezTo>
                    <a:pt x="19676" y="20006"/>
                    <a:pt x="18863" y="20006"/>
                    <a:pt x="18105" y="20006"/>
                  </a:cubicBezTo>
                  <a:cubicBezTo>
                    <a:pt x="17348" y="20006"/>
                    <a:pt x="16646" y="20006"/>
                    <a:pt x="15925" y="20006"/>
                  </a:cubicBezTo>
                  <a:cubicBezTo>
                    <a:pt x="15204" y="20006"/>
                    <a:pt x="14465" y="20006"/>
                    <a:pt x="13698" y="20025"/>
                  </a:cubicBezTo>
                  <a:cubicBezTo>
                    <a:pt x="12932" y="20044"/>
                    <a:pt x="12137" y="20082"/>
                    <a:pt x="11389" y="20120"/>
                  </a:cubicBezTo>
                  <a:cubicBezTo>
                    <a:pt x="10640" y="20157"/>
                    <a:pt x="9938" y="20195"/>
                    <a:pt x="9208" y="20252"/>
                  </a:cubicBezTo>
                  <a:cubicBezTo>
                    <a:pt x="8479" y="20309"/>
                    <a:pt x="7721" y="20385"/>
                    <a:pt x="6963" y="20461"/>
                  </a:cubicBezTo>
                  <a:cubicBezTo>
                    <a:pt x="6206" y="20537"/>
                    <a:pt x="5448" y="20613"/>
                    <a:pt x="4691" y="20689"/>
                  </a:cubicBezTo>
                  <a:cubicBezTo>
                    <a:pt x="3933" y="20765"/>
                    <a:pt x="3176" y="20841"/>
                    <a:pt x="2436" y="20898"/>
                  </a:cubicBezTo>
                  <a:cubicBezTo>
                    <a:pt x="1697" y="20955"/>
                    <a:pt x="977" y="20993"/>
                    <a:pt x="561" y="20993"/>
                  </a:cubicBezTo>
                  <a:cubicBezTo>
                    <a:pt x="145" y="20993"/>
                    <a:pt x="34" y="20955"/>
                    <a:pt x="7" y="21012"/>
                  </a:cubicBezTo>
                  <a:cubicBezTo>
                    <a:pt x="-21" y="21069"/>
                    <a:pt x="34" y="21220"/>
                    <a:pt x="182" y="21334"/>
                  </a:cubicBezTo>
                  <a:cubicBezTo>
                    <a:pt x="330" y="21448"/>
                    <a:pt x="570" y="21524"/>
                    <a:pt x="8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2338148" y="6082936"/>
              <a:ext cx="71574" cy="104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10610" y="0"/>
                  </a:moveTo>
                  <a:cubicBezTo>
                    <a:pt x="13078" y="567"/>
                    <a:pt x="15547" y="1135"/>
                    <a:pt x="17398" y="2269"/>
                  </a:cubicBezTo>
                  <a:cubicBezTo>
                    <a:pt x="19250" y="3404"/>
                    <a:pt x="20484" y="5105"/>
                    <a:pt x="20792" y="6829"/>
                  </a:cubicBezTo>
                  <a:cubicBezTo>
                    <a:pt x="21101" y="8553"/>
                    <a:pt x="20484" y="10298"/>
                    <a:pt x="18632" y="11847"/>
                  </a:cubicBezTo>
                  <a:cubicBezTo>
                    <a:pt x="16781" y="13396"/>
                    <a:pt x="13695" y="14749"/>
                    <a:pt x="10301" y="16036"/>
                  </a:cubicBezTo>
                  <a:cubicBezTo>
                    <a:pt x="6907" y="17324"/>
                    <a:pt x="3204" y="18545"/>
                    <a:pt x="1352" y="19396"/>
                  </a:cubicBezTo>
                  <a:cubicBezTo>
                    <a:pt x="-499" y="20247"/>
                    <a:pt x="-499" y="20727"/>
                    <a:pt x="1661" y="21033"/>
                  </a:cubicBezTo>
                  <a:cubicBezTo>
                    <a:pt x="3821" y="21338"/>
                    <a:pt x="8141" y="21469"/>
                    <a:pt x="124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5563087" y="6168465"/>
              <a:ext cx="165132" cy="26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205" fill="norm" stroke="1" extrusionOk="0">
                  <a:moveTo>
                    <a:pt x="19331" y="2294"/>
                  </a:moveTo>
                  <a:cubicBezTo>
                    <a:pt x="16631" y="2294"/>
                    <a:pt x="13931" y="2294"/>
                    <a:pt x="10961" y="3475"/>
                  </a:cubicBezTo>
                  <a:cubicBezTo>
                    <a:pt x="7991" y="4657"/>
                    <a:pt x="4751" y="7019"/>
                    <a:pt x="2861" y="9297"/>
                  </a:cubicBezTo>
                  <a:cubicBezTo>
                    <a:pt x="971" y="11575"/>
                    <a:pt x="431" y="13769"/>
                    <a:pt x="161" y="15457"/>
                  </a:cubicBezTo>
                  <a:cubicBezTo>
                    <a:pt x="-109" y="17144"/>
                    <a:pt x="-109" y="18326"/>
                    <a:pt x="701" y="19254"/>
                  </a:cubicBezTo>
                  <a:cubicBezTo>
                    <a:pt x="1511" y="20182"/>
                    <a:pt x="3131" y="20857"/>
                    <a:pt x="5426" y="21110"/>
                  </a:cubicBezTo>
                  <a:cubicBezTo>
                    <a:pt x="7721" y="21363"/>
                    <a:pt x="10691" y="21194"/>
                    <a:pt x="13526" y="19591"/>
                  </a:cubicBezTo>
                  <a:cubicBezTo>
                    <a:pt x="16361" y="17988"/>
                    <a:pt x="19061" y="14951"/>
                    <a:pt x="20276" y="12082"/>
                  </a:cubicBezTo>
                  <a:cubicBezTo>
                    <a:pt x="21491" y="9213"/>
                    <a:pt x="21221" y="6513"/>
                    <a:pt x="20006" y="4488"/>
                  </a:cubicBezTo>
                  <a:cubicBezTo>
                    <a:pt x="18791" y="2463"/>
                    <a:pt x="16631" y="1113"/>
                    <a:pt x="14876" y="438"/>
                  </a:cubicBezTo>
                  <a:cubicBezTo>
                    <a:pt x="13121" y="-237"/>
                    <a:pt x="11771" y="-237"/>
                    <a:pt x="10826" y="1197"/>
                  </a:cubicBezTo>
                  <a:cubicBezTo>
                    <a:pt x="9881" y="2632"/>
                    <a:pt x="9341" y="5500"/>
                    <a:pt x="8801" y="8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5816236" y="636868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6057621" y="6113163"/>
              <a:ext cx="140156" cy="31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96" fill="norm" stroke="1" extrusionOk="0">
                  <a:moveTo>
                    <a:pt x="17141" y="6540"/>
                  </a:moveTo>
                  <a:cubicBezTo>
                    <a:pt x="18411" y="5110"/>
                    <a:pt x="19682" y="3679"/>
                    <a:pt x="20158" y="2606"/>
                  </a:cubicBezTo>
                  <a:cubicBezTo>
                    <a:pt x="20635" y="1534"/>
                    <a:pt x="20317" y="818"/>
                    <a:pt x="19205" y="389"/>
                  </a:cubicBezTo>
                  <a:cubicBezTo>
                    <a:pt x="18094" y="-40"/>
                    <a:pt x="16188" y="-183"/>
                    <a:pt x="13011" y="318"/>
                  </a:cubicBezTo>
                  <a:cubicBezTo>
                    <a:pt x="9835" y="818"/>
                    <a:pt x="5388" y="1963"/>
                    <a:pt x="2846" y="3179"/>
                  </a:cubicBezTo>
                  <a:cubicBezTo>
                    <a:pt x="305" y="4394"/>
                    <a:pt x="-330" y="5682"/>
                    <a:pt x="146" y="6397"/>
                  </a:cubicBezTo>
                  <a:cubicBezTo>
                    <a:pt x="623" y="7112"/>
                    <a:pt x="2211" y="7255"/>
                    <a:pt x="5388" y="6898"/>
                  </a:cubicBezTo>
                  <a:cubicBezTo>
                    <a:pt x="8564" y="6540"/>
                    <a:pt x="13329" y="5682"/>
                    <a:pt x="16346" y="4967"/>
                  </a:cubicBezTo>
                  <a:cubicBezTo>
                    <a:pt x="19364" y="4251"/>
                    <a:pt x="20635" y="3679"/>
                    <a:pt x="20952" y="3751"/>
                  </a:cubicBezTo>
                  <a:cubicBezTo>
                    <a:pt x="21270" y="3822"/>
                    <a:pt x="20635" y="4538"/>
                    <a:pt x="19364" y="6898"/>
                  </a:cubicBezTo>
                  <a:cubicBezTo>
                    <a:pt x="18094" y="9258"/>
                    <a:pt x="16188" y="13263"/>
                    <a:pt x="15235" y="15624"/>
                  </a:cubicBezTo>
                  <a:cubicBezTo>
                    <a:pt x="14282" y="17984"/>
                    <a:pt x="14282" y="18699"/>
                    <a:pt x="14599" y="19414"/>
                  </a:cubicBezTo>
                  <a:cubicBezTo>
                    <a:pt x="14917" y="20130"/>
                    <a:pt x="15552" y="20845"/>
                    <a:pt x="16188" y="21131"/>
                  </a:cubicBezTo>
                  <a:cubicBezTo>
                    <a:pt x="16823" y="21417"/>
                    <a:pt x="17458" y="21274"/>
                    <a:pt x="18094" y="21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6332293" y="6105442"/>
              <a:ext cx="123848" cy="26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49" fill="norm" stroke="1" extrusionOk="0">
                  <a:moveTo>
                    <a:pt x="18070" y="5845"/>
                  </a:moveTo>
                  <a:cubicBezTo>
                    <a:pt x="18070" y="4994"/>
                    <a:pt x="18070" y="4144"/>
                    <a:pt x="18070" y="3209"/>
                  </a:cubicBezTo>
                  <a:cubicBezTo>
                    <a:pt x="18070" y="2273"/>
                    <a:pt x="18070" y="1253"/>
                    <a:pt x="16270" y="657"/>
                  </a:cubicBezTo>
                  <a:cubicBezTo>
                    <a:pt x="14470" y="62"/>
                    <a:pt x="10870" y="-108"/>
                    <a:pt x="8170" y="62"/>
                  </a:cubicBezTo>
                  <a:cubicBezTo>
                    <a:pt x="5470" y="232"/>
                    <a:pt x="3670" y="742"/>
                    <a:pt x="2230" y="1338"/>
                  </a:cubicBezTo>
                  <a:cubicBezTo>
                    <a:pt x="790" y="1933"/>
                    <a:pt x="-290" y="2613"/>
                    <a:pt x="70" y="3123"/>
                  </a:cubicBezTo>
                  <a:cubicBezTo>
                    <a:pt x="430" y="3634"/>
                    <a:pt x="2230" y="3974"/>
                    <a:pt x="5110" y="3634"/>
                  </a:cubicBezTo>
                  <a:cubicBezTo>
                    <a:pt x="7990" y="3294"/>
                    <a:pt x="11950" y="2273"/>
                    <a:pt x="14830" y="1593"/>
                  </a:cubicBezTo>
                  <a:cubicBezTo>
                    <a:pt x="17710" y="912"/>
                    <a:pt x="19510" y="572"/>
                    <a:pt x="20410" y="912"/>
                  </a:cubicBezTo>
                  <a:cubicBezTo>
                    <a:pt x="21310" y="1253"/>
                    <a:pt x="21310" y="2273"/>
                    <a:pt x="20230" y="4654"/>
                  </a:cubicBezTo>
                  <a:cubicBezTo>
                    <a:pt x="19150" y="7035"/>
                    <a:pt x="16990" y="10777"/>
                    <a:pt x="15730" y="13413"/>
                  </a:cubicBezTo>
                  <a:cubicBezTo>
                    <a:pt x="14470" y="16049"/>
                    <a:pt x="14110" y="17580"/>
                    <a:pt x="13750" y="18771"/>
                  </a:cubicBezTo>
                  <a:cubicBezTo>
                    <a:pt x="13390" y="19961"/>
                    <a:pt x="13030" y="20812"/>
                    <a:pt x="13750" y="21152"/>
                  </a:cubicBezTo>
                  <a:cubicBezTo>
                    <a:pt x="14470" y="21492"/>
                    <a:pt x="16270" y="21322"/>
                    <a:pt x="18070" y="21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6630447" y="6075376"/>
              <a:ext cx="121092" cy="344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43" fill="norm" stroke="1" extrusionOk="0">
                  <a:moveTo>
                    <a:pt x="18427" y="6039"/>
                  </a:moveTo>
                  <a:cubicBezTo>
                    <a:pt x="18427" y="4183"/>
                    <a:pt x="18427" y="2328"/>
                    <a:pt x="17512" y="1268"/>
                  </a:cubicBezTo>
                  <a:cubicBezTo>
                    <a:pt x="16597" y="208"/>
                    <a:pt x="14766" y="-57"/>
                    <a:pt x="12203" y="9"/>
                  </a:cubicBezTo>
                  <a:cubicBezTo>
                    <a:pt x="9641" y="76"/>
                    <a:pt x="6346" y="473"/>
                    <a:pt x="4149" y="1003"/>
                  </a:cubicBezTo>
                  <a:cubicBezTo>
                    <a:pt x="1953" y="1533"/>
                    <a:pt x="854" y="2196"/>
                    <a:pt x="305" y="2858"/>
                  </a:cubicBezTo>
                  <a:cubicBezTo>
                    <a:pt x="-244" y="3521"/>
                    <a:pt x="-244" y="4183"/>
                    <a:pt x="1953" y="4647"/>
                  </a:cubicBezTo>
                  <a:cubicBezTo>
                    <a:pt x="4149" y="5111"/>
                    <a:pt x="8542" y="5376"/>
                    <a:pt x="12203" y="5244"/>
                  </a:cubicBezTo>
                  <a:cubicBezTo>
                    <a:pt x="15864" y="5111"/>
                    <a:pt x="18793" y="4581"/>
                    <a:pt x="20075" y="4714"/>
                  </a:cubicBezTo>
                  <a:cubicBezTo>
                    <a:pt x="21356" y="4846"/>
                    <a:pt x="20990" y="5641"/>
                    <a:pt x="20441" y="8225"/>
                  </a:cubicBezTo>
                  <a:cubicBezTo>
                    <a:pt x="19892" y="10809"/>
                    <a:pt x="19159" y="15182"/>
                    <a:pt x="18976" y="17700"/>
                  </a:cubicBezTo>
                  <a:cubicBezTo>
                    <a:pt x="18793" y="20218"/>
                    <a:pt x="19159" y="20880"/>
                    <a:pt x="19525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6807778" y="6495686"/>
              <a:ext cx="1810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7100"/>
                    <a:pt x="-1068" y="12600"/>
                    <a:pt x="132" y="9000"/>
                  </a:cubicBezTo>
                  <a:cubicBezTo>
                    <a:pt x="1332" y="5400"/>
                    <a:pt x="10932" y="2700"/>
                    <a:pt x="205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6958105" y="6527800"/>
              <a:ext cx="26532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018" fill="norm" stroke="1" extrusionOk="0">
                  <a:moveTo>
                    <a:pt x="15842" y="20018"/>
                  </a:moveTo>
                  <a:cubicBezTo>
                    <a:pt x="7535" y="11918"/>
                    <a:pt x="-773" y="3818"/>
                    <a:pt x="58" y="1118"/>
                  </a:cubicBezTo>
                  <a:cubicBezTo>
                    <a:pt x="889" y="-1582"/>
                    <a:pt x="10858" y="1118"/>
                    <a:pt x="20827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7111636" y="6510088"/>
              <a:ext cx="1651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708" y="11153"/>
                    <a:pt x="9415" y="2153"/>
                    <a:pt x="13015" y="353"/>
                  </a:cubicBezTo>
                  <a:cubicBezTo>
                    <a:pt x="16615" y="-1447"/>
                    <a:pt x="19108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0" y="966953"/>
              <a:ext cx="2234837" cy="552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96" fill="norm" stroke="1" extrusionOk="0">
                  <a:moveTo>
                    <a:pt x="21596" y="265"/>
                  </a:moveTo>
                  <a:cubicBezTo>
                    <a:pt x="21576" y="223"/>
                    <a:pt x="21555" y="182"/>
                    <a:pt x="21555" y="141"/>
                  </a:cubicBezTo>
                  <a:cubicBezTo>
                    <a:pt x="21555" y="99"/>
                    <a:pt x="21576" y="58"/>
                    <a:pt x="21535" y="33"/>
                  </a:cubicBezTo>
                  <a:cubicBezTo>
                    <a:pt x="21494" y="8"/>
                    <a:pt x="21391" y="0"/>
                    <a:pt x="21126" y="0"/>
                  </a:cubicBezTo>
                  <a:cubicBezTo>
                    <a:pt x="20860" y="0"/>
                    <a:pt x="20430" y="8"/>
                    <a:pt x="19960" y="37"/>
                  </a:cubicBezTo>
                  <a:cubicBezTo>
                    <a:pt x="19489" y="66"/>
                    <a:pt x="18978" y="116"/>
                    <a:pt x="18374" y="194"/>
                  </a:cubicBezTo>
                  <a:cubicBezTo>
                    <a:pt x="17771" y="273"/>
                    <a:pt x="17076" y="381"/>
                    <a:pt x="16472" y="497"/>
                  </a:cubicBezTo>
                  <a:cubicBezTo>
                    <a:pt x="15869" y="612"/>
                    <a:pt x="15357" y="737"/>
                    <a:pt x="14805" y="861"/>
                  </a:cubicBezTo>
                  <a:cubicBezTo>
                    <a:pt x="14253" y="985"/>
                    <a:pt x="13660" y="1109"/>
                    <a:pt x="13056" y="1237"/>
                  </a:cubicBezTo>
                  <a:cubicBezTo>
                    <a:pt x="12453" y="1366"/>
                    <a:pt x="11839" y="1498"/>
                    <a:pt x="11236" y="1659"/>
                  </a:cubicBezTo>
                  <a:cubicBezTo>
                    <a:pt x="10632" y="1821"/>
                    <a:pt x="10039" y="2011"/>
                    <a:pt x="9477" y="2193"/>
                  </a:cubicBezTo>
                  <a:cubicBezTo>
                    <a:pt x="8914" y="2375"/>
                    <a:pt x="8382" y="2549"/>
                    <a:pt x="7881" y="2748"/>
                  </a:cubicBezTo>
                  <a:cubicBezTo>
                    <a:pt x="7380" y="2946"/>
                    <a:pt x="6910" y="3170"/>
                    <a:pt x="6470" y="3406"/>
                  </a:cubicBezTo>
                  <a:cubicBezTo>
                    <a:pt x="6030" y="3641"/>
                    <a:pt x="5621" y="3890"/>
                    <a:pt x="5232" y="4150"/>
                  </a:cubicBezTo>
                  <a:cubicBezTo>
                    <a:pt x="4844" y="4411"/>
                    <a:pt x="4476" y="4684"/>
                    <a:pt x="4159" y="4957"/>
                  </a:cubicBezTo>
                  <a:cubicBezTo>
                    <a:pt x="3841" y="5230"/>
                    <a:pt x="3576" y="5503"/>
                    <a:pt x="3351" y="5777"/>
                  </a:cubicBezTo>
                  <a:cubicBezTo>
                    <a:pt x="3126" y="6050"/>
                    <a:pt x="2941" y="6323"/>
                    <a:pt x="2757" y="6612"/>
                  </a:cubicBezTo>
                  <a:cubicBezTo>
                    <a:pt x="2573" y="6902"/>
                    <a:pt x="2389" y="7208"/>
                    <a:pt x="2205" y="7506"/>
                  </a:cubicBezTo>
                  <a:cubicBezTo>
                    <a:pt x="2021" y="7804"/>
                    <a:pt x="1837" y="8094"/>
                    <a:pt x="1663" y="8396"/>
                  </a:cubicBezTo>
                  <a:cubicBezTo>
                    <a:pt x="1489" y="8698"/>
                    <a:pt x="1326" y="9012"/>
                    <a:pt x="1162" y="9335"/>
                  </a:cubicBezTo>
                  <a:cubicBezTo>
                    <a:pt x="998" y="9658"/>
                    <a:pt x="835" y="9989"/>
                    <a:pt x="702" y="10295"/>
                  </a:cubicBezTo>
                  <a:cubicBezTo>
                    <a:pt x="569" y="10601"/>
                    <a:pt x="466" y="10883"/>
                    <a:pt x="385" y="11168"/>
                  </a:cubicBezTo>
                  <a:cubicBezTo>
                    <a:pt x="303" y="11454"/>
                    <a:pt x="241" y="11743"/>
                    <a:pt x="211" y="12050"/>
                  </a:cubicBezTo>
                  <a:cubicBezTo>
                    <a:pt x="180" y="12356"/>
                    <a:pt x="180" y="12679"/>
                    <a:pt x="160" y="13006"/>
                  </a:cubicBezTo>
                  <a:cubicBezTo>
                    <a:pt x="139" y="13332"/>
                    <a:pt x="98" y="13663"/>
                    <a:pt x="68" y="13982"/>
                  </a:cubicBezTo>
                  <a:cubicBezTo>
                    <a:pt x="37" y="14301"/>
                    <a:pt x="16" y="14607"/>
                    <a:pt x="6" y="14926"/>
                  </a:cubicBezTo>
                  <a:cubicBezTo>
                    <a:pt x="-4" y="15244"/>
                    <a:pt x="-4" y="15575"/>
                    <a:pt x="16" y="15898"/>
                  </a:cubicBezTo>
                  <a:cubicBezTo>
                    <a:pt x="37" y="16221"/>
                    <a:pt x="78" y="16535"/>
                    <a:pt x="139" y="16837"/>
                  </a:cubicBezTo>
                  <a:cubicBezTo>
                    <a:pt x="201" y="17139"/>
                    <a:pt x="282" y="17429"/>
                    <a:pt x="374" y="17714"/>
                  </a:cubicBezTo>
                  <a:cubicBezTo>
                    <a:pt x="466" y="18000"/>
                    <a:pt x="569" y="18281"/>
                    <a:pt x="691" y="18579"/>
                  </a:cubicBezTo>
                  <a:cubicBezTo>
                    <a:pt x="814" y="18877"/>
                    <a:pt x="957" y="19192"/>
                    <a:pt x="1152" y="19486"/>
                  </a:cubicBezTo>
                  <a:cubicBezTo>
                    <a:pt x="1346" y="19779"/>
                    <a:pt x="1591" y="20052"/>
                    <a:pt x="1888" y="20305"/>
                  </a:cubicBezTo>
                  <a:cubicBezTo>
                    <a:pt x="2185" y="20557"/>
                    <a:pt x="2532" y="20789"/>
                    <a:pt x="2993" y="20971"/>
                  </a:cubicBezTo>
                  <a:cubicBezTo>
                    <a:pt x="3453" y="21153"/>
                    <a:pt x="4026" y="21286"/>
                    <a:pt x="4629" y="21377"/>
                  </a:cubicBezTo>
                  <a:cubicBezTo>
                    <a:pt x="5232" y="21468"/>
                    <a:pt x="5866" y="21517"/>
                    <a:pt x="6501" y="21550"/>
                  </a:cubicBezTo>
                  <a:cubicBezTo>
                    <a:pt x="7135" y="21583"/>
                    <a:pt x="7769" y="21600"/>
                    <a:pt x="8260" y="21596"/>
                  </a:cubicBezTo>
                  <a:cubicBezTo>
                    <a:pt x="8751" y="21592"/>
                    <a:pt x="9098" y="21567"/>
                    <a:pt x="9589" y="21480"/>
                  </a:cubicBezTo>
                  <a:cubicBezTo>
                    <a:pt x="10080" y="21393"/>
                    <a:pt x="10714" y="21244"/>
                    <a:pt x="11328" y="21108"/>
                  </a:cubicBezTo>
                  <a:cubicBezTo>
                    <a:pt x="11941" y="20971"/>
                    <a:pt x="12535" y="20847"/>
                    <a:pt x="13199" y="20710"/>
                  </a:cubicBezTo>
                  <a:cubicBezTo>
                    <a:pt x="13864" y="20574"/>
                    <a:pt x="14601" y="20425"/>
                    <a:pt x="15245" y="20276"/>
                  </a:cubicBezTo>
                  <a:cubicBezTo>
                    <a:pt x="15889" y="20127"/>
                    <a:pt x="16441" y="19978"/>
                    <a:pt x="17024" y="19829"/>
                  </a:cubicBezTo>
                  <a:cubicBezTo>
                    <a:pt x="17607" y="19680"/>
                    <a:pt x="18221" y="19531"/>
                    <a:pt x="18722" y="19403"/>
                  </a:cubicBezTo>
                  <a:cubicBezTo>
                    <a:pt x="19223" y="19274"/>
                    <a:pt x="19612" y="19167"/>
                    <a:pt x="19837" y="19097"/>
                  </a:cubicBezTo>
                  <a:cubicBezTo>
                    <a:pt x="20062" y="19026"/>
                    <a:pt x="20123" y="18993"/>
                    <a:pt x="20185" y="18960"/>
                  </a:cubicBezTo>
                  <a:cubicBezTo>
                    <a:pt x="20246" y="18927"/>
                    <a:pt x="20307" y="18894"/>
                    <a:pt x="20379" y="18890"/>
                  </a:cubicBezTo>
                  <a:cubicBezTo>
                    <a:pt x="20451" y="18886"/>
                    <a:pt x="20532" y="18910"/>
                    <a:pt x="20583" y="18923"/>
                  </a:cubicBezTo>
                  <a:cubicBezTo>
                    <a:pt x="20635" y="18935"/>
                    <a:pt x="20655" y="18935"/>
                    <a:pt x="20676" y="18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1874588" y="5715363"/>
              <a:ext cx="305921" cy="34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55" fill="norm" stroke="1" extrusionOk="0">
                  <a:moveTo>
                    <a:pt x="769" y="1526"/>
                  </a:moveTo>
                  <a:cubicBezTo>
                    <a:pt x="325" y="1002"/>
                    <a:pt x="-119" y="479"/>
                    <a:pt x="29" y="217"/>
                  </a:cubicBezTo>
                  <a:cubicBezTo>
                    <a:pt x="177" y="-45"/>
                    <a:pt x="917" y="-45"/>
                    <a:pt x="2840" y="86"/>
                  </a:cubicBezTo>
                  <a:cubicBezTo>
                    <a:pt x="4763" y="217"/>
                    <a:pt x="7870" y="479"/>
                    <a:pt x="10681" y="937"/>
                  </a:cubicBezTo>
                  <a:cubicBezTo>
                    <a:pt x="13492" y="1395"/>
                    <a:pt x="16007" y="2050"/>
                    <a:pt x="17560" y="2573"/>
                  </a:cubicBezTo>
                  <a:cubicBezTo>
                    <a:pt x="19114" y="3097"/>
                    <a:pt x="19706" y="3490"/>
                    <a:pt x="20223" y="3948"/>
                  </a:cubicBezTo>
                  <a:cubicBezTo>
                    <a:pt x="20741" y="4406"/>
                    <a:pt x="21185" y="4930"/>
                    <a:pt x="21333" y="5519"/>
                  </a:cubicBezTo>
                  <a:cubicBezTo>
                    <a:pt x="21481" y="6108"/>
                    <a:pt x="21333" y="6762"/>
                    <a:pt x="20371" y="8268"/>
                  </a:cubicBezTo>
                  <a:cubicBezTo>
                    <a:pt x="19410" y="9773"/>
                    <a:pt x="17634" y="12130"/>
                    <a:pt x="16081" y="14224"/>
                  </a:cubicBezTo>
                  <a:cubicBezTo>
                    <a:pt x="14528" y="16319"/>
                    <a:pt x="13196" y="18151"/>
                    <a:pt x="12308" y="19330"/>
                  </a:cubicBezTo>
                  <a:cubicBezTo>
                    <a:pt x="11421" y="20508"/>
                    <a:pt x="10977" y="21031"/>
                    <a:pt x="10607" y="21293"/>
                  </a:cubicBezTo>
                  <a:cubicBezTo>
                    <a:pt x="10237" y="21555"/>
                    <a:pt x="9941" y="21555"/>
                    <a:pt x="9645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4765030" y="5344257"/>
              <a:ext cx="975007" cy="65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497" fill="norm" stroke="1" extrusionOk="0">
                  <a:moveTo>
                    <a:pt x="77" y="17209"/>
                  </a:moveTo>
                  <a:cubicBezTo>
                    <a:pt x="30" y="16861"/>
                    <a:pt x="-17" y="16512"/>
                    <a:pt x="6" y="16512"/>
                  </a:cubicBezTo>
                  <a:cubicBezTo>
                    <a:pt x="30" y="16512"/>
                    <a:pt x="124" y="16861"/>
                    <a:pt x="334" y="17627"/>
                  </a:cubicBezTo>
                  <a:cubicBezTo>
                    <a:pt x="545" y="18394"/>
                    <a:pt x="873" y="19578"/>
                    <a:pt x="1084" y="20344"/>
                  </a:cubicBezTo>
                  <a:cubicBezTo>
                    <a:pt x="1295" y="21111"/>
                    <a:pt x="1389" y="21459"/>
                    <a:pt x="1365" y="21494"/>
                  </a:cubicBezTo>
                  <a:cubicBezTo>
                    <a:pt x="1342" y="21529"/>
                    <a:pt x="1201" y="21250"/>
                    <a:pt x="1201" y="20972"/>
                  </a:cubicBezTo>
                  <a:cubicBezTo>
                    <a:pt x="1201" y="20693"/>
                    <a:pt x="1342" y="20414"/>
                    <a:pt x="2091" y="19439"/>
                  </a:cubicBezTo>
                  <a:cubicBezTo>
                    <a:pt x="2841" y="18463"/>
                    <a:pt x="4200" y="16791"/>
                    <a:pt x="5652" y="15049"/>
                  </a:cubicBezTo>
                  <a:cubicBezTo>
                    <a:pt x="7105" y="13307"/>
                    <a:pt x="8651" y="11495"/>
                    <a:pt x="10174" y="9893"/>
                  </a:cubicBezTo>
                  <a:cubicBezTo>
                    <a:pt x="11697" y="8290"/>
                    <a:pt x="13196" y="6897"/>
                    <a:pt x="14485" y="5852"/>
                  </a:cubicBezTo>
                  <a:cubicBezTo>
                    <a:pt x="15773" y="4806"/>
                    <a:pt x="16851" y="4110"/>
                    <a:pt x="17577" y="3483"/>
                  </a:cubicBezTo>
                  <a:cubicBezTo>
                    <a:pt x="18303" y="2855"/>
                    <a:pt x="18678" y="2298"/>
                    <a:pt x="19076" y="1741"/>
                  </a:cubicBezTo>
                  <a:cubicBezTo>
                    <a:pt x="19475" y="1183"/>
                    <a:pt x="19896" y="626"/>
                    <a:pt x="20224" y="312"/>
                  </a:cubicBezTo>
                  <a:cubicBezTo>
                    <a:pt x="20552" y="-1"/>
                    <a:pt x="20786" y="-71"/>
                    <a:pt x="20997" y="68"/>
                  </a:cubicBezTo>
                  <a:cubicBezTo>
                    <a:pt x="21208" y="208"/>
                    <a:pt x="21396" y="556"/>
                    <a:pt x="21583" y="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" name="Drawing"/>
          <p:cNvGrpSpPr/>
          <p:nvPr/>
        </p:nvGrpSpPr>
        <p:grpSpPr>
          <a:xfrm>
            <a:off x="486833" y="1874903"/>
            <a:ext cx="12457643" cy="6767448"/>
            <a:chOff x="0" y="0"/>
            <a:chExt cx="12457641" cy="6767446"/>
          </a:xfrm>
        </p:grpSpPr>
        <p:sp>
          <p:nvSpPr>
            <p:cNvPr id="384" name="Line"/>
            <p:cNvSpPr/>
            <p:nvPr/>
          </p:nvSpPr>
          <p:spPr>
            <a:xfrm>
              <a:off x="546325" y="317963"/>
              <a:ext cx="244288" cy="341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385" fill="norm" stroke="1" extrusionOk="0">
                  <a:moveTo>
                    <a:pt x="6204" y="3048"/>
                  </a:moveTo>
                  <a:cubicBezTo>
                    <a:pt x="6753" y="3578"/>
                    <a:pt x="7302" y="4108"/>
                    <a:pt x="8766" y="4174"/>
                  </a:cubicBezTo>
                  <a:cubicBezTo>
                    <a:pt x="10231" y="4240"/>
                    <a:pt x="12611" y="3843"/>
                    <a:pt x="14624" y="3247"/>
                  </a:cubicBezTo>
                  <a:cubicBezTo>
                    <a:pt x="16638" y="2650"/>
                    <a:pt x="18285" y="1855"/>
                    <a:pt x="19475" y="1193"/>
                  </a:cubicBezTo>
                  <a:cubicBezTo>
                    <a:pt x="20665" y="530"/>
                    <a:pt x="21397" y="0"/>
                    <a:pt x="21031" y="0"/>
                  </a:cubicBezTo>
                  <a:cubicBezTo>
                    <a:pt x="20665" y="0"/>
                    <a:pt x="19200" y="530"/>
                    <a:pt x="17187" y="1524"/>
                  </a:cubicBezTo>
                  <a:cubicBezTo>
                    <a:pt x="15173" y="2518"/>
                    <a:pt x="12611" y="3975"/>
                    <a:pt x="11146" y="5102"/>
                  </a:cubicBezTo>
                  <a:cubicBezTo>
                    <a:pt x="9682" y="6228"/>
                    <a:pt x="9316" y="7023"/>
                    <a:pt x="9773" y="7620"/>
                  </a:cubicBezTo>
                  <a:cubicBezTo>
                    <a:pt x="10231" y="8216"/>
                    <a:pt x="11512" y="8613"/>
                    <a:pt x="11787" y="9077"/>
                  </a:cubicBezTo>
                  <a:cubicBezTo>
                    <a:pt x="12061" y="9541"/>
                    <a:pt x="11329" y="10071"/>
                    <a:pt x="9499" y="11396"/>
                  </a:cubicBezTo>
                  <a:cubicBezTo>
                    <a:pt x="7668" y="12721"/>
                    <a:pt x="4739" y="14842"/>
                    <a:pt x="3000" y="16233"/>
                  </a:cubicBezTo>
                  <a:cubicBezTo>
                    <a:pt x="1261" y="17625"/>
                    <a:pt x="712" y="18287"/>
                    <a:pt x="346" y="19016"/>
                  </a:cubicBezTo>
                  <a:cubicBezTo>
                    <a:pt x="-20" y="19745"/>
                    <a:pt x="-203" y="20540"/>
                    <a:pt x="346" y="21004"/>
                  </a:cubicBezTo>
                  <a:cubicBezTo>
                    <a:pt x="895" y="21467"/>
                    <a:pt x="2177" y="21600"/>
                    <a:pt x="4922" y="20871"/>
                  </a:cubicBezTo>
                  <a:cubicBezTo>
                    <a:pt x="7668" y="20142"/>
                    <a:pt x="11878" y="18552"/>
                    <a:pt x="16089" y="16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804170" y="467980"/>
              <a:ext cx="201247" cy="14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941" fill="norm" stroke="1" extrusionOk="0">
                  <a:moveTo>
                    <a:pt x="467" y="2738"/>
                  </a:moveTo>
                  <a:cubicBezTo>
                    <a:pt x="1367" y="3938"/>
                    <a:pt x="2267" y="5138"/>
                    <a:pt x="2717" y="7538"/>
                  </a:cubicBezTo>
                  <a:cubicBezTo>
                    <a:pt x="3167" y="9938"/>
                    <a:pt x="3167" y="13538"/>
                    <a:pt x="2604" y="16238"/>
                  </a:cubicBezTo>
                  <a:cubicBezTo>
                    <a:pt x="2042" y="18938"/>
                    <a:pt x="917" y="20738"/>
                    <a:pt x="354" y="20888"/>
                  </a:cubicBezTo>
                  <a:cubicBezTo>
                    <a:pt x="-208" y="21038"/>
                    <a:pt x="-208" y="19538"/>
                    <a:pt x="1142" y="16538"/>
                  </a:cubicBezTo>
                  <a:cubicBezTo>
                    <a:pt x="2492" y="13538"/>
                    <a:pt x="5192" y="9038"/>
                    <a:pt x="7329" y="5738"/>
                  </a:cubicBezTo>
                  <a:cubicBezTo>
                    <a:pt x="9467" y="2438"/>
                    <a:pt x="11042" y="338"/>
                    <a:pt x="11379" y="38"/>
                  </a:cubicBezTo>
                  <a:cubicBezTo>
                    <a:pt x="11717" y="-262"/>
                    <a:pt x="10817" y="1238"/>
                    <a:pt x="9692" y="4088"/>
                  </a:cubicBezTo>
                  <a:cubicBezTo>
                    <a:pt x="8567" y="6938"/>
                    <a:pt x="7217" y="11138"/>
                    <a:pt x="6654" y="14138"/>
                  </a:cubicBezTo>
                  <a:cubicBezTo>
                    <a:pt x="6092" y="17138"/>
                    <a:pt x="6317" y="18938"/>
                    <a:pt x="6992" y="19988"/>
                  </a:cubicBezTo>
                  <a:cubicBezTo>
                    <a:pt x="7667" y="21038"/>
                    <a:pt x="8792" y="21338"/>
                    <a:pt x="11267" y="20288"/>
                  </a:cubicBezTo>
                  <a:cubicBezTo>
                    <a:pt x="13742" y="19238"/>
                    <a:pt x="17567" y="16838"/>
                    <a:pt x="21392" y="14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73616" y="588896"/>
              <a:ext cx="755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5" y="20160"/>
                    <a:pt x="3630" y="18720"/>
                    <a:pt x="5355" y="17160"/>
                  </a:cubicBezTo>
                  <a:cubicBezTo>
                    <a:pt x="7079" y="15600"/>
                    <a:pt x="8713" y="13920"/>
                    <a:pt x="10588" y="11880"/>
                  </a:cubicBezTo>
                  <a:cubicBezTo>
                    <a:pt x="12464" y="9840"/>
                    <a:pt x="14582" y="7440"/>
                    <a:pt x="16457" y="5400"/>
                  </a:cubicBezTo>
                  <a:cubicBezTo>
                    <a:pt x="18333" y="3360"/>
                    <a:pt x="19966" y="16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234016" y="258696"/>
              <a:ext cx="762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480"/>
                    <a:pt x="4800" y="8960"/>
                    <a:pt x="6600" y="12160"/>
                  </a:cubicBezTo>
                  <a:cubicBezTo>
                    <a:pt x="8400" y="15360"/>
                    <a:pt x="9600" y="17280"/>
                    <a:pt x="12000" y="18640"/>
                  </a:cubicBezTo>
                  <a:cubicBezTo>
                    <a:pt x="14400" y="20000"/>
                    <a:pt x="18000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564216" y="341246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583266" y="48094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186516" y="214246"/>
              <a:ext cx="260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12" y="1950"/>
                    <a:pt x="7024" y="3900"/>
                    <a:pt x="10361" y="6600"/>
                  </a:cubicBezTo>
                  <a:cubicBezTo>
                    <a:pt x="13698" y="9300"/>
                    <a:pt x="16859" y="12750"/>
                    <a:pt x="18702" y="15375"/>
                  </a:cubicBezTo>
                  <a:cubicBezTo>
                    <a:pt x="20546" y="18000"/>
                    <a:pt x="21073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262716" y="169796"/>
              <a:ext cx="1841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18"/>
                    <a:pt x="19117" y="236"/>
                    <a:pt x="17131" y="1416"/>
                  </a:cubicBezTo>
                  <a:cubicBezTo>
                    <a:pt x="15145" y="2597"/>
                    <a:pt x="12414" y="4839"/>
                    <a:pt x="9683" y="7436"/>
                  </a:cubicBezTo>
                  <a:cubicBezTo>
                    <a:pt x="6952" y="10033"/>
                    <a:pt x="4221" y="12984"/>
                    <a:pt x="2607" y="15403"/>
                  </a:cubicBezTo>
                  <a:cubicBezTo>
                    <a:pt x="993" y="17823"/>
                    <a:pt x="497" y="197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2717921" y="303146"/>
              <a:ext cx="29409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46" y="21600"/>
                  </a:moveTo>
                  <a:cubicBezTo>
                    <a:pt x="-9" y="18470"/>
                    <a:pt x="-163" y="15339"/>
                    <a:pt x="377" y="12365"/>
                  </a:cubicBezTo>
                  <a:cubicBezTo>
                    <a:pt x="917" y="9391"/>
                    <a:pt x="2151" y="6574"/>
                    <a:pt x="3231" y="5009"/>
                  </a:cubicBezTo>
                  <a:cubicBezTo>
                    <a:pt x="4311" y="3443"/>
                    <a:pt x="5237" y="3130"/>
                    <a:pt x="5931" y="3600"/>
                  </a:cubicBezTo>
                  <a:cubicBezTo>
                    <a:pt x="6626" y="4070"/>
                    <a:pt x="7088" y="5322"/>
                    <a:pt x="7937" y="7983"/>
                  </a:cubicBezTo>
                  <a:cubicBezTo>
                    <a:pt x="8786" y="10643"/>
                    <a:pt x="10020" y="14713"/>
                    <a:pt x="11023" y="17061"/>
                  </a:cubicBezTo>
                  <a:cubicBezTo>
                    <a:pt x="12026" y="19409"/>
                    <a:pt x="12797" y="20035"/>
                    <a:pt x="13491" y="19878"/>
                  </a:cubicBezTo>
                  <a:cubicBezTo>
                    <a:pt x="14186" y="19722"/>
                    <a:pt x="14803" y="18783"/>
                    <a:pt x="16114" y="15339"/>
                  </a:cubicBezTo>
                  <a:cubicBezTo>
                    <a:pt x="17426" y="11896"/>
                    <a:pt x="19431" y="5948"/>
                    <a:pt x="214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307519" y="88242"/>
              <a:ext cx="211338" cy="34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5" fill="norm" stroke="1" extrusionOk="0">
                  <a:moveTo>
                    <a:pt x="3506" y="1537"/>
                  </a:moveTo>
                  <a:cubicBezTo>
                    <a:pt x="3078" y="737"/>
                    <a:pt x="2650" y="-63"/>
                    <a:pt x="2116" y="4"/>
                  </a:cubicBezTo>
                  <a:cubicBezTo>
                    <a:pt x="1581" y="70"/>
                    <a:pt x="939" y="1004"/>
                    <a:pt x="512" y="3537"/>
                  </a:cubicBezTo>
                  <a:cubicBezTo>
                    <a:pt x="84" y="6070"/>
                    <a:pt x="-130" y="10204"/>
                    <a:pt x="84" y="13137"/>
                  </a:cubicBezTo>
                  <a:cubicBezTo>
                    <a:pt x="298" y="16070"/>
                    <a:pt x="939" y="17804"/>
                    <a:pt x="1795" y="19004"/>
                  </a:cubicBezTo>
                  <a:cubicBezTo>
                    <a:pt x="2650" y="20204"/>
                    <a:pt x="3720" y="20870"/>
                    <a:pt x="4789" y="21204"/>
                  </a:cubicBezTo>
                  <a:cubicBezTo>
                    <a:pt x="5858" y="21537"/>
                    <a:pt x="6927" y="21537"/>
                    <a:pt x="7997" y="21470"/>
                  </a:cubicBezTo>
                  <a:cubicBezTo>
                    <a:pt x="9066" y="21404"/>
                    <a:pt x="10135" y="21270"/>
                    <a:pt x="11632" y="20404"/>
                  </a:cubicBezTo>
                  <a:cubicBezTo>
                    <a:pt x="13129" y="19537"/>
                    <a:pt x="15054" y="17937"/>
                    <a:pt x="16765" y="15470"/>
                  </a:cubicBezTo>
                  <a:cubicBezTo>
                    <a:pt x="18476" y="13004"/>
                    <a:pt x="19973" y="9670"/>
                    <a:pt x="20721" y="7670"/>
                  </a:cubicBezTo>
                  <a:cubicBezTo>
                    <a:pt x="21470" y="5670"/>
                    <a:pt x="21470" y="5004"/>
                    <a:pt x="21149" y="4404"/>
                  </a:cubicBezTo>
                  <a:cubicBezTo>
                    <a:pt x="20828" y="3804"/>
                    <a:pt x="20187" y="3270"/>
                    <a:pt x="19652" y="3070"/>
                  </a:cubicBezTo>
                  <a:cubicBezTo>
                    <a:pt x="19118" y="2870"/>
                    <a:pt x="18690" y="3004"/>
                    <a:pt x="18262" y="3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606653" y="240593"/>
              <a:ext cx="98737" cy="1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85" fill="norm" stroke="1" extrusionOk="0">
                  <a:moveTo>
                    <a:pt x="481" y="9914"/>
                  </a:moveTo>
                  <a:cubicBezTo>
                    <a:pt x="31" y="12999"/>
                    <a:pt x="-419" y="16085"/>
                    <a:pt x="706" y="14799"/>
                  </a:cubicBezTo>
                  <a:cubicBezTo>
                    <a:pt x="1831" y="13514"/>
                    <a:pt x="4531" y="7856"/>
                    <a:pt x="6781" y="4514"/>
                  </a:cubicBezTo>
                  <a:cubicBezTo>
                    <a:pt x="9031" y="1171"/>
                    <a:pt x="10831" y="142"/>
                    <a:pt x="12631" y="14"/>
                  </a:cubicBezTo>
                  <a:cubicBezTo>
                    <a:pt x="14431" y="-115"/>
                    <a:pt x="16231" y="656"/>
                    <a:pt x="17806" y="3099"/>
                  </a:cubicBezTo>
                  <a:cubicBezTo>
                    <a:pt x="19381" y="5542"/>
                    <a:pt x="20731" y="9656"/>
                    <a:pt x="20956" y="12999"/>
                  </a:cubicBezTo>
                  <a:cubicBezTo>
                    <a:pt x="21181" y="16342"/>
                    <a:pt x="20281" y="18914"/>
                    <a:pt x="19381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805766" y="245996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869266" y="14439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964516" y="-1"/>
              <a:ext cx="171451" cy="398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253"/>
                  </a:moveTo>
                  <a:cubicBezTo>
                    <a:pt x="18133" y="25"/>
                    <a:pt x="14667" y="-202"/>
                    <a:pt x="11733" y="310"/>
                  </a:cubicBezTo>
                  <a:cubicBezTo>
                    <a:pt x="8800" y="821"/>
                    <a:pt x="6400" y="2072"/>
                    <a:pt x="4533" y="4232"/>
                  </a:cubicBezTo>
                  <a:cubicBezTo>
                    <a:pt x="2667" y="6392"/>
                    <a:pt x="1333" y="9461"/>
                    <a:pt x="667" y="12474"/>
                  </a:cubicBezTo>
                  <a:cubicBezTo>
                    <a:pt x="0" y="15486"/>
                    <a:pt x="0" y="18442"/>
                    <a:pt x="0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3875616" y="226946"/>
              <a:ext cx="260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4" y="16364"/>
                    <a:pt x="5268" y="11127"/>
                    <a:pt x="8868" y="7527"/>
                  </a:cubicBezTo>
                  <a:cubicBezTo>
                    <a:pt x="12468" y="3927"/>
                    <a:pt x="17034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321543" y="49852"/>
              <a:ext cx="163674" cy="3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381" fill="norm" stroke="1" extrusionOk="0">
                  <a:moveTo>
                    <a:pt x="20878" y="333"/>
                  </a:moveTo>
                  <a:cubicBezTo>
                    <a:pt x="19528" y="84"/>
                    <a:pt x="18178" y="-166"/>
                    <a:pt x="16153" y="146"/>
                  </a:cubicBezTo>
                  <a:cubicBezTo>
                    <a:pt x="14128" y="458"/>
                    <a:pt x="11428" y="1332"/>
                    <a:pt x="8323" y="3517"/>
                  </a:cubicBezTo>
                  <a:cubicBezTo>
                    <a:pt x="5218" y="5702"/>
                    <a:pt x="1708" y="9198"/>
                    <a:pt x="493" y="12257"/>
                  </a:cubicBezTo>
                  <a:cubicBezTo>
                    <a:pt x="-722" y="15316"/>
                    <a:pt x="358" y="17938"/>
                    <a:pt x="3193" y="19436"/>
                  </a:cubicBezTo>
                  <a:cubicBezTo>
                    <a:pt x="6028" y="20935"/>
                    <a:pt x="10618" y="21309"/>
                    <a:pt x="13588" y="21372"/>
                  </a:cubicBezTo>
                  <a:cubicBezTo>
                    <a:pt x="16558" y="21434"/>
                    <a:pt x="17908" y="21184"/>
                    <a:pt x="19258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505973" y="169796"/>
              <a:ext cx="18879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4927" y="3757"/>
                  </a:moveTo>
                  <a:cubicBezTo>
                    <a:pt x="13727" y="1878"/>
                    <a:pt x="12527" y="0"/>
                    <a:pt x="10487" y="0"/>
                  </a:cubicBezTo>
                  <a:cubicBezTo>
                    <a:pt x="8447" y="0"/>
                    <a:pt x="5567" y="1878"/>
                    <a:pt x="3527" y="5322"/>
                  </a:cubicBezTo>
                  <a:cubicBezTo>
                    <a:pt x="1487" y="8765"/>
                    <a:pt x="287" y="13774"/>
                    <a:pt x="47" y="16904"/>
                  </a:cubicBezTo>
                  <a:cubicBezTo>
                    <a:pt x="-193" y="20035"/>
                    <a:pt x="527" y="21287"/>
                    <a:pt x="1487" y="21443"/>
                  </a:cubicBezTo>
                  <a:cubicBezTo>
                    <a:pt x="2447" y="21600"/>
                    <a:pt x="3647" y="20661"/>
                    <a:pt x="5327" y="18783"/>
                  </a:cubicBezTo>
                  <a:cubicBezTo>
                    <a:pt x="7007" y="16904"/>
                    <a:pt x="9167" y="14087"/>
                    <a:pt x="10607" y="11739"/>
                  </a:cubicBezTo>
                  <a:cubicBezTo>
                    <a:pt x="12047" y="9391"/>
                    <a:pt x="12767" y="7513"/>
                    <a:pt x="13127" y="7513"/>
                  </a:cubicBezTo>
                  <a:cubicBezTo>
                    <a:pt x="13487" y="7513"/>
                    <a:pt x="13487" y="9391"/>
                    <a:pt x="14207" y="11739"/>
                  </a:cubicBezTo>
                  <a:cubicBezTo>
                    <a:pt x="14927" y="14087"/>
                    <a:pt x="16367" y="16904"/>
                    <a:pt x="17687" y="18626"/>
                  </a:cubicBezTo>
                  <a:cubicBezTo>
                    <a:pt x="19007" y="20348"/>
                    <a:pt x="20207" y="20974"/>
                    <a:pt x="2140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758266" y="309496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200"/>
                    <a:pt x="17486" y="8400"/>
                    <a:pt x="13886" y="12000"/>
                  </a:cubicBezTo>
                  <a:cubicBezTo>
                    <a:pt x="10286" y="15600"/>
                    <a:pt x="5143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005916" y="34705"/>
              <a:ext cx="146051" cy="32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5026" y="963"/>
                  </a:moveTo>
                  <a:cubicBezTo>
                    <a:pt x="13148" y="399"/>
                    <a:pt x="11270" y="-166"/>
                    <a:pt x="10174" y="46"/>
                  </a:cubicBezTo>
                  <a:cubicBezTo>
                    <a:pt x="9078" y="258"/>
                    <a:pt x="8765" y="1246"/>
                    <a:pt x="8452" y="4140"/>
                  </a:cubicBezTo>
                  <a:cubicBezTo>
                    <a:pt x="8139" y="7034"/>
                    <a:pt x="7826" y="11834"/>
                    <a:pt x="7513" y="14799"/>
                  </a:cubicBezTo>
                  <a:cubicBezTo>
                    <a:pt x="7200" y="17763"/>
                    <a:pt x="6887" y="18893"/>
                    <a:pt x="7200" y="18822"/>
                  </a:cubicBezTo>
                  <a:cubicBezTo>
                    <a:pt x="7513" y="18752"/>
                    <a:pt x="8452" y="17481"/>
                    <a:pt x="9704" y="16069"/>
                  </a:cubicBezTo>
                  <a:cubicBezTo>
                    <a:pt x="10957" y="14658"/>
                    <a:pt x="12522" y="13105"/>
                    <a:pt x="13930" y="12116"/>
                  </a:cubicBezTo>
                  <a:cubicBezTo>
                    <a:pt x="15339" y="11128"/>
                    <a:pt x="16591" y="10705"/>
                    <a:pt x="17843" y="10775"/>
                  </a:cubicBezTo>
                  <a:cubicBezTo>
                    <a:pt x="19096" y="10846"/>
                    <a:pt x="20348" y="11410"/>
                    <a:pt x="20974" y="12258"/>
                  </a:cubicBezTo>
                  <a:cubicBezTo>
                    <a:pt x="21600" y="13105"/>
                    <a:pt x="21600" y="14234"/>
                    <a:pt x="21600" y="15222"/>
                  </a:cubicBezTo>
                  <a:cubicBezTo>
                    <a:pt x="21600" y="16210"/>
                    <a:pt x="21600" y="17058"/>
                    <a:pt x="20348" y="17975"/>
                  </a:cubicBezTo>
                  <a:cubicBezTo>
                    <a:pt x="19096" y="18893"/>
                    <a:pt x="16591" y="19881"/>
                    <a:pt x="13774" y="20516"/>
                  </a:cubicBezTo>
                  <a:cubicBezTo>
                    <a:pt x="10957" y="21152"/>
                    <a:pt x="7826" y="21434"/>
                    <a:pt x="5478" y="21434"/>
                  </a:cubicBezTo>
                  <a:cubicBezTo>
                    <a:pt x="3130" y="21434"/>
                    <a:pt x="1565" y="21152"/>
                    <a:pt x="783" y="20446"/>
                  </a:cubicBezTo>
                  <a:cubicBezTo>
                    <a:pt x="0" y="19740"/>
                    <a:pt x="0" y="18610"/>
                    <a:pt x="0" y="17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234516" y="2579"/>
              <a:ext cx="102714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2592" y="494"/>
                  </a:moveTo>
                  <a:cubicBezTo>
                    <a:pt x="5184" y="247"/>
                    <a:pt x="7776" y="0"/>
                    <a:pt x="10368" y="0"/>
                  </a:cubicBezTo>
                  <a:cubicBezTo>
                    <a:pt x="12960" y="0"/>
                    <a:pt x="15552" y="247"/>
                    <a:pt x="17712" y="1605"/>
                  </a:cubicBezTo>
                  <a:cubicBezTo>
                    <a:pt x="19872" y="2962"/>
                    <a:pt x="21600" y="5431"/>
                    <a:pt x="20736" y="8146"/>
                  </a:cubicBezTo>
                  <a:cubicBezTo>
                    <a:pt x="19872" y="10862"/>
                    <a:pt x="16416" y="13824"/>
                    <a:pt x="12528" y="16107"/>
                  </a:cubicBezTo>
                  <a:cubicBezTo>
                    <a:pt x="8640" y="18391"/>
                    <a:pt x="4320" y="1999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666316" y="341246"/>
              <a:ext cx="6522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600" fill="norm" stroke="1" extrusionOk="0">
                  <a:moveTo>
                    <a:pt x="20250" y="0"/>
                  </a:moveTo>
                  <a:cubicBezTo>
                    <a:pt x="20925" y="2000"/>
                    <a:pt x="21600" y="4000"/>
                    <a:pt x="18225" y="7600"/>
                  </a:cubicBezTo>
                  <a:cubicBezTo>
                    <a:pt x="14850" y="11200"/>
                    <a:pt x="7425" y="16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391158" y="4443"/>
              <a:ext cx="143736" cy="36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67" fill="norm" stroke="1" extrusionOk="0">
                  <a:moveTo>
                    <a:pt x="3618" y="1866"/>
                  </a:moveTo>
                  <a:cubicBezTo>
                    <a:pt x="3304" y="1002"/>
                    <a:pt x="2991" y="138"/>
                    <a:pt x="2835" y="14"/>
                  </a:cubicBezTo>
                  <a:cubicBezTo>
                    <a:pt x="2678" y="-109"/>
                    <a:pt x="2678" y="508"/>
                    <a:pt x="2678" y="3162"/>
                  </a:cubicBezTo>
                  <a:cubicBezTo>
                    <a:pt x="2678" y="5816"/>
                    <a:pt x="2678" y="10506"/>
                    <a:pt x="2678" y="13221"/>
                  </a:cubicBezTo>
                  <a:cubicBezTo>
                    <a:pt x="2678" y="15937"/>
                    <a:pt x="2678" y="16677"/>
                    <a:pt x="2365" y="17541"/>
                  </a:cubicBezTo>
                  <a:cubicBezTo>
                    <a:pt x="2052" y="18405"/>
                    <a:pt x="1426" y="19393"/>
                    <a:pt x="1113" y="19516"/>
                  </a:cubicBezTo>
                  <a:cubicBezTo>
                    <a:pt x="800" y="19640"/>
                    <a:pt x="800" y="18899"/>
                    <a:pt x="1896" y="17788"/>
                  </a:cubicBezTo>
                  <a:cubicBezTo>
                    <a:pt x="2991" y="16677"/>
                    <a:pt x="5183" y="15196"/>
                    <a:pt x="6748" y="14209"/>
                  </a:cubicBezTo>
                  <a:cubicBezTo>
                    <a:pt x="8313" y="13221"/>
                    <a:pt x="9252" y="12728"/>
                    <a:pt x="10504" y="12419"/>
                  </a:cubicBezTo>
                  <a:cubicBezTo>
                    <a:pt x="11757" y="12110"/>
                    <a:pt x="13322" y="11987"/>
                    <a:pt x="15200" y="12789"/>
                  </a:cubicBezTo>
                  <a:cubicBezTo>
                    <a:pt x="17078" y="13592"/>
                    <a:pt x="19270" y="15320"/>
                    <a:pt x="20365" y="16677"/>
                  </a:cubicBezTo>
                  <a:cubicBezTo>
                    <a:pt x="21461" y="18035"/>
                    <a:pt x="21461" y="19022"/>
                    <a:pt x="20835" y="19701"/>
                  </a:cubicBezTo>
                  <a:cubicBezTo>
                    <a:pt x="20209" y="20380"/>
                    <a:pt x="18957" y="20750"/>
                    <a:pt x="16609" y="20997"/>
                  </a:cubicBezTo>
                  <a:cubicBezTo>
                    <a:pt x="14261" y="21244"/>
                    <a:pt x="10818" y="21368"/>
                    <a:pt x="8313" y="21429"/>
                  </a:cubicBezTo>
                  <a:cubicBezTo>
                    <a:pt x="5809" y="21491"/>
                    <a:pt x="4244" y="21491"/>
                    <a:pt x="2835" y="21306"/>
                  </a:cubicBezTo>
                  <a:cubicBezTo>
                    <a:pt x="1426" y="21121"/>
                    <a:pt x="174" y="20750"/>
                    <a:pt x="18" y="20318"/>
                  </a:cubicBezTo>
                  <a:cubicBezTo>
                    <a:pt x="-139" y="19886"/>
                    <a:pt x="800" y="19393"/>
                    <a:pt x="1739" y="18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666351" y="127070"/>
              <a:ext cx="187989" cy="20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22" fill="norm" stroke="1" extrusionOk="0">
                  <a:moveTo>
                    <a:pt x="1790" y="2440"/>
                  </a:moveTo>
                  <a:cubicBezTo>
                    <a:pt x="840" y="1349"/>
                    <a:pt x="-109" y="258"/>
                    <a:pt x="10" y="40"/>
                  </a:cubicBezTo>
                  <a:cubicBezTo>
                    <a:pt x="128" y="-178"/>
                    <a:pt x="1315" y="477"/>
                    <a:pt x="4164" y="2222"/>
                  </a:cubicBezTo>
                  <a:cubicBezTo>
                    <a:pt x="7012" y="3967"/>
                    <a:pt x="11522" y="6804"/>
                    <a:pt x="14370" y="8658"/>
                  </a:cubicBezTo>
                  <a:cubicBezTo>
                    <a:pt x="17218" y="10513"/>
                    <a:pt x="18405" y="11386"/>
                    <a:pt x="19473" y="12149"/>
                  </a:cubicBezTo>
                  <a:cubicBezTo>
                    <a:pt x="20542" y="12913"/>
                    <a:pt x="21491" y="13567"/>
                    <a:pt x="20898" y="14331"/>
                  </a:cubicBezTo>
                  <a:cubicBezTo>
                    <a:pt x="20304" y="15095"/>
                    <a:pt x="18168" y="15967"/>
                    <a:pt x="15794" y="17167"/>
                  </a:cubicBezTo>
                  <a:cubicBezTo>
                    <a:pt x="13421" y="18367"/>
                    <a:pt x="10810" y="19895"/>
                    <a:pt x="8199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7013799" y="172126"/>
              <a:ext cx="271768" cy="15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70" fill="norm" stroke="1" extrusionOk="0">
                  <a:moveTo>
                    <a:pt x="12457" y="1470"/>
                  </a:moveTo>
                  <a:cubicBezTo>
                    <a:pt x="10615" y="570"/>
                    <a:pt x="8773" y="-330"/>
                    <a:pt x="7015" y="120"/>
                  </a:cubicBezTo>
                  <a:cubicBezTo>
                    <a:pt x="5257" y="570"/>
                    <a:pt x="3583" y="2370"/>
                    <a:pt x="2411" y="4920"/>
                  </a:cubicBezTo>
                  <a:cubicBezTo>
                    <a:pt x="1239" y="7470"/>
                    <a:pt x="569" y="10770"/>
                    <a:pt x="234" y="13170"/>
                  </a:cubicBezTo>
                  <a:cubicBezTo>
                    <a:pt x="-101" y="15570"/>
                    <a:pt x="-101" y="17070"/>
                    <a:pt x="401" y="17820"/>
                  </a:cubicBezTo>
                  <a:cubicBezTo>
                    <a:pt x="904" y="18570"/>
                    <a:pt x="1908" y="18570"/>
                    <a:pt x="3248" y="17820"/>
                  </a:cubicBezTo>
                  <a:cubicBezTo>
                    <a:pt x="4587" y="17070"/>
                    <a:pt x="6262" y="15570"/>
                    <a:pt x="8606" y="15120"/>
                  </a:cubicBezTo>
                  <a:cubicBezTo>
                    <a:pt x="10950" y="14670"/>
                    <a:pt x="13964" y="15270"/>
                    <a:pt x="16225" y="16470"/>
                  </a:cubicBezTo>
                  <a:cubicBezTo>
                    <a:pt x="18485" y="17670"/>
                    <a:pt x="19992" y="19470"/>
                    <a:pt x="21499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7133166" y="214246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297516" y="1502668"/>
              <a:ext cx="158751" cy="52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5252"/>
                  </a:moveTo>
                  <a:cubicBezTo>
                    <a:pt x="21312" y="4294"/>
                    <a:pt x="21024" y="3336"/>
                    <a:pt x="19008" y="2421"/>
                  </a:cubicBezTo>
                  <a:cubicBezTo>
                    <a:pt x="16992" y="1507"/>
                    <a:pt x="13248" y="636"/>
                    <a:pt x="10656" y="244"/>
                  </a:cubicBezTo>
                  <a:cubicBezTo>
                    <a:pt x="8064" y="-148"/>
                    <a:pt x="6624" y="-61"/>
                    <a:pt x="5472" y="462"/>
                  </a:cubicBezTo>
                  <a:cubicBezTo>
                    <a:pt x="4320" y="984"/>
                    <a:pt x="3456" y="1942"/>
                    <a:pt x="2880" y="3728"/>
                  </a:cubicBezTo>
                  <a:cubicBezTo>
                    <a:pt x="2304" y="5513"/>
                    <a:pt x="2016" y="8126"/>
                    <a:pt x="2448" y="10652"/>
                  </a:cubicBezTo>
                  <a:cubicBezTo>
                    <a:pt x="2880" y="13178"/>
                    <a:pt x="4032" y="15617"/>
                    <a:pt x="4464" y="17315"/>
                  </a:cubicBezTo>
                  <a:cubicBezTo>
                    <a:pt x="4896" y="19013"/>
                    <a:pt x="4608" y="19971"/>
                    <a:pt x="3744" y="20537"/>
                  </a:cubicBezTo>
                  <a:cubicBezTo>
                    <a:pt x="2880" y="21104"/>
                    <a:pt x="1440" y="21278"/>
                    <a:pt x="0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183216" y="1814446"/>
              <a:ext cx="241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9200"/>
                    <a:pt x="379" y="16800"/>
                    <a:pt x="1326" y="14400"/>
                  </a:cubicBezTo>
                  <a:cubicBezTo>
                    <a:pt x="2274" y="12000"/>
                    <a:pt x="3979" y="9600"/>
                    <a:pt x="7484" y="7200"/>
                  </a:cubicBezTo>
                  <a:cubicBezTo>
                    <a:pt x="10989" y="4800"/>
                    <a:pt x="1629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540523" y="1566233"/>
              <a:ext cx="379294" cy="42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439" fill="norm" stroke="1" extrusionOk="0">
                  <a:moveTo>
                    <a:pt x="8903" y="353"/>
                  </a:moveTo>
                  <a:cubicBezTo>
                    <a:pt x="8183" y="137"/>
                    <a:pt x="7463" y="-79"/>
                    <a:pt x="6803" y="29"/>
                  </a:cubicBezTo>
                  <a:cubicBezTo>
                    <a:pt x="6143" y="137"/>
                    <a:pt x="5543" y="569"/>
                    <a:pt x="4643" y="2027"/>
                  </a:cubicBezTo>
                  <a:cubicBezTo>
                    <a:pt x="3743" y="3485"/>
                    <a:pt x="2543" y="5969"/>
                    <a:pt x="1643" y="8723"/>
                  </a:cubicBezTo>
                  <a:cubicBezTo>
                    <a:pt x="743" y="11477"/>
                    <a:pt x="143" y="14501"/>
                    <a:pt x="23" y="16607"/>
                  </a:cubicBezTo>
                  <a:cubicBezTo>
                    <a:pt x="-97" y="18713"/>
                    <a:pt x="263" y="19901"/>
                    <a:pt x="743" y="20603"/>
                  </a:cubicBezTo>
                  <a:cubicBezTo>
                    <a:pt x="1223" y="21305"/>
                    <a:pt x="1823" y="21521"/>
                    <a:pt x="2363" y="21413"/>
                  </a:cubicBezTo>
                  <a:cubicBezTo>
                    <a:pt x="2903" y="21305"/>
                    <a:pt x="3383" y="20873"/>
                    <a:pt x="4163" y="19037"/>
                  </a:cubicBezTo>
                  <a:cubicBezTo>
                    <a:pt x="4943" y="17201"/>
                    <a:pt x="6023" y="13961"/>
                    <a:pt x="6623" y="12017"/>
                  </a:cubicBezTo>
                  <a:cubicBezTo>
                    <a:pt x="7223" y="10073"/>
                    <a:pt x="7343" y="9425"/>
                    <a:pt x="7583" y="8885"/>
                  </a:cubicBezTo>
                  <a:cubicBezTo>
                    <a:pt x="7823" y="8345"/>
                    <a:pt x="8183" y="7913"/>
                    <a:pt x="8663" y="7805"/>
                  </a:cubicBezTo>
                  <a:cubicBezTo>
                    <a:pt x="9143" y="7697"/>
                    <a:pt x="9743" y="7913"/>
                    <a:pt x="10343" y="8615"/>
                  </a:cubicBezTo>
                  <a:cubicBezTo>
                    <a:pt x="10943" y="9317"/>
                    <a:pt x="11543" y="10505"/>
                    <a:pt x="11423" y="12017"/>
                  </a:cubicBezTo>
                  <a:cubicBezTo>
                    <a:pt x="11303" y="13529"/>
                    <a:pt x="10463" y="15365"/>
                    <a:pt x="9743" y="16445"/>
                  </a:cubicBezTo>
                  <a:cubicBezTo>
                    <a:pt x="9023" y="17525"/>
                    <a:pt x="8423" y="17849"/>
                    <a:pt x="8183" y="17741"/>
                  </a:cubicBezTo>
                  <a:cubicBezTo>
                    <a:pt x="7943" y="17633"/>
                    <a:pt x="8063" y="17093"/>
                    <a:pt x="9083" y="15851"/>
                  </a:cubicBezTo>
                  <a:cubicBezTo>
                    <a:pt x="10103" y="14609"/>
                    <a:pt x="12023" y="12665"/>
                    <a:pt x="13223" y="11477"/>
                  </a:cubicBezTo>
                  <a:cubicBezTo>
                    <a:pt x="14423" y="10289"/>
                    <a:pt x="14903" y="9857"/>
                    <a:pt x="15323" y="9425"/>
                  </a:cubicBezTo>
                  <a:cubicBezTo>
                    <a:pt x="15743" y="8993"/>
                    <a:pt x="16103" y="8561"/>
                    <a:pt x="16163" y="8669"/>
                  </a:cubicBezTo>
                  <a:cubicBezTo>
                    <a:pt x="16223" y="8777"/>
                    <a:pt x="15983" y="9425"/>
                    <a:pt x="15743" y="10505"/>
                  </a:cubicBezTo>
                  <a:cubicBezTo>
                    <a:pt x="15503" y="11585"/>
                    <a:pt x="15263" y="13097"/>
                    <a:pt x="15443" y="14069"/>
                  </a:cubicBezTo>
                  <a:cubicBezTo>
                    <a:pt x="15623" y="15041"/>
                    <a:pt x="16223" y="15473"/>
                    <a:pt x="17303" y="15419"/>
                  </a:cubicBezTo>
                  <a:cubicBezTo>
                    <a:pt x="18383" y="15365"/>
                    <a:pt x="19943" y="14825"/>
                    <a:pt x="21503" y="14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989666" y="1554096"/>
              <a:ext cx="7393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1600" fill="norm" stroke="1" extrusionOk="0">
                  <a:moveTo>
                    <a:pt x="0" y="0"/>
                  </a:moveTo>
                  <a:cubicBezTo>
                    <a:pt x="6422" y="2829"/>
                    <a:pt x="12843" y="5657"/>
                    <a:pt x="16638" y="8357"/>
                  </a:cubicBezTo>
                  <a:cubicBezTo>
                    <a:pt x="20432" y="11057"/>
                    <a:pt x="21600" y="13629"/>
                    <a:pt x="18973" y="15814"/>
                  </a:cubicBezTo>
                  <a:cubicBezTo>
                    <a:pt x="16346" y="18000"/>
                    <a:pt x="9924" y="19800"/>
                    <a:pt x="35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2389716" y="164299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434166" y="1763646"/>
              <a:ext cx="1016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004686" y="1158788"/>
              <a:ext cx="350231" cy="114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27" fill="norm" stroke="1" extrusionOk="0">
                  <a:moveTo>
                    <a:pt x="14331" y="626"/>
                  </a:moveTo>
                  <a:cubicBezTo>
                    <a:pt x="13303" y="388"/>
                    <a:pt x="12274" y="150"/>
                    <a:pt x="10731" y="50"/>
                  </a:cubicBezTo>
                  <a:cubicBezTo>
                    <a:pt x="9188" y="-49"/>
                    <a:pt x="7131" y="-9"/>
                    <a:pt x="5331" y="249"/>
                  </a:cubicBezTo>
                  <a:cubicBezTo>
                    <a:pt x="3531" y="507"/>
                    <a:pt x="1988" y="983"/>
                    <a:pt x="1024" y="1480"/>
                  </a:cubicBezTo>
                  <a:cubicBezTo>
                    <a:pt x="60" y="1976"/>
                    <a:pt x="-326" y="2492"/>
                    <a:pt x="317" y="3167"/>
                  </a:cubicBezTo>
                  <a:cubicBezTo>
                    <a:pt x="960" y="3842"/>
                    <a:pt x="2631" y="4676"/>
                    <a:pt x="3853" y="5411"/>
                  </a:cubicBezTo>
                  <a:cubicBezTo>
                    <a:pt x="5074" y="6145"/>
                    <a:pt x="5845" y="6780"/>
                    <a:pt x="5974" y="7277"/>
                  </a:cubicBezTo>
                  <a:cubicBezTo>
                    <a:pt x="6103" y="7773"/>
                    <a:pt x="5588" y="8130"/>
                    <a:pt x="4945" y="8408"/>
                  </a:cubicBezTo>
                  <a:cubicBezTo>
                    <a:pt x="4303" y="8686"/>
                    <a:pt x="3531" y="8885"/>
                    <a:pt x="2824" y="8984"/>
                  </a:cubicBezTo>
                  <a:cubicBezTo>
                    <a:pt x="2117" y="9083"/>
                    <a:pt x="1474" y="9083"/>
                    <a:pt x="1410" y="9004"/>
                  </a:cubicBezTo>
                  <a:cubicBezTo>
                    <a:pt x="1345" y="8925"/>
                    <a:pt x="1860" y="8766"/>
                    <a:pt x="2953" y="8686"/>
                  </a:cubicBezTo>
                  <a:cubicBezTo>
                    <a:pt x="4045" y="8607"/>
                    <a:pt x="5717" y="8607"/>
                    <a:pt x="7003" y="8766"/>
                  </a:cubicBezTo>
                  <a:cubicBezTo>
                    <a:pt x="8288" y="8925"/>
                    <a:pt x="9188" y="9242"/>
                    <a:pt x="9445" y="9937"/>
                  </a:cubicBezTo>
                  <a:cubicBezTo>
                    <a:pt x="9703" y="10632"/>
                    <a:pt x="9317" y="11704"/>
                    <a:pt x="8417" y="12836"/>
                  </a:cubicBezTo>
                  <a:cubicBezTo>
                    <a:pt x="7517" y="13967"/>
                    <a:pt x="6103" y="15158"/>
                    <a:pt x="5267" y="16191"/>
                  </a:cubicBezTo>
                  <a:cubicBezTo>
                    <a:pt x="4431" y="17223"/>
                    <a:pt x="4174" y="18097"/>
                    <a:pt x="4688" y="18911"/>
                  </a:cubicBezTo>
                  <a:cubicBezTo>
                    <a:pt x="5203" y="19725"/>
                    <a:pt x="6488" y="20479"/>
                    <a:pt x="7774" y="20916"/>
                  </a:cubicBezTo>
                  <a:cubicBezTo>
                    <a:pt x="9060" y="21352"/>
                    <a:pt x="10345" y="21472"/>
                    <a:pt x="12595" y="21511"/>
                  </a:cubicBezTo>
                  <a:cubicBezTo>
                    <a:pt x="14845" y="21551"/>
                    <a:pt x="18060" y="21511"/>
                    <a:pt x="21274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767610" y="1003446"/>
              <a:ext cx="158418" cy="26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0802" fill="norm" stroke="1" extrusionOk="0">
                  <a:moveTo>
                    <a:pt x="14131" y="3817"/>
                  </a:moveTo>
                  <a:cubicBezTo>
                    <a:pt x="13854" y="2993"/>
                    <a:pt x="13577" y="2168"/>
                    <a:pt x="12469" y="1756"/>
                  </a:cubicBezTo>
                  <a:cubicBezTo>
                    <a:pt x="11362" y="1344"/>
                    <a:pt x="9423" y="1344"/>
                    <a:pt x="7485" y="2086"/>
                  </a:cubicBezTo>
                  <a:cubicBezTo>
                    <a:pt x="5546" y="2828"/>
                    <a:pt x="3608" y="4312"/>
                    <a:pt x="2085" y="6950"/>
                  </a:cubicBezTo>
                  <a:cubicBezTo>
                    <a:pt x="562" y="9588"/>
                    <a:pt x="-546" y="13380"/>
                    <a:pt x="285" y="16019"/>
                  </a:cubicBezTo>
                  <a:cubicBezTo>
                    <a:pt x="1116" y="18657"/>
                    <a:pt x="3885" y="20141"/>
                    <a:pt x="6931" y="20635"/>
                  </a:cubicBezTo>
                  <a:cubicBezTo>
                    <a:pt x="9977" y="21130"/>
                    <a:pt x="13300" y="20635"/>
                    <a:pt x="15792" y="17667"/>
                  </a:cubicBezTo>
                  <a:cubicBezTo>
                    <a:pt x="18285" y="14699"/>
                    <a:pt x="19946" y="9258"/>
                    <a:pt x="20500" y="6043"/>
                  </a:cubicBezTo>
                  <a:cubicBezTo>
                    <a:pt x="21054" y="2828"/>
                    <a:pt x="20500" y="1838"/>
                    <a:pt x="19808" y="1014"/>
                  </a:cubicBezTo>
                  <a:cubicBezTo>
                    <a:pt x="19116" y="190"/>
                    <a:pt x="18285" y="-470"/>
                    <a:pt x="15654" y="437"/>
                  </a:cubicBezTo>
                  <a:cubicBezTo>
                    <a:pt x="13023" y="1344"/>
                    <a:pt x="8592" y="3817"/>
                    <a:pt x="4162" y="6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764616" y="110959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770966" y="98894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866216" y="831934"/>
              <a:ext cx="114301" cy="38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3444"/>
                  </a:moveTo>
                  <a:cubicBezTo>
                    <a:pt x="21600" y="2736"/>
                    <a:pt x="21600" y="2028"/>
                    <a:pt x="20000" y="1378"/>
                  </a:cubicBezTo>
                  <a:cubicBezTo>
                    <a:pt x="18400" y="729"/>
                    <a:pt x="15200" y="139"/>
                    <a:pt x="12800" y="21"/>
                  </a:cubicBezTo>
                  <a:cubicBezTo>
                    <a:pt x="10400" y="-97"/>
                    <a:pt x="8800" y="257"/>
                    <a:pt x="6800" y="1673"/>
                  </a:cubicBezTo>
                  <a:cubicBezTo>
                    <a:pt x="4800" y="3090"/>
                    <a:pt x="2400" y="5569"/>
                    <a:pt x="1200" y="9051"/>
                  </a:cubicBezTo>
                  <a:cubicBezTo>
                    <a:pt x="0" y="12533"/>
                    <a:pt x="0" y="17018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790016" y="1090546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7100"/>
                    <a:pt x="1878" y="12600"/>
                    <a:pt x="5478" y="9000"/>
                  </a:cubicBezTo>
                  <a:cubicBezTo>
                    <a:pt x="9078" y="5400"/>
                    <a:pt x="15339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5560748" y="1003347"/>
              <a:ext cx="200819" cy="16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01" fill="norm" stroke="1" extrusionOk="0">
                  <a:moveTo>
                    <a:pt x="1772" y="1421"/>
                  </a:moveTo>
                  <a:cubicBezTo>
                    <a:pt x="2672" y="600"/>
                    <a:pt x="3572" y="-220"/>
                    <a:pt x="4584" y="53"/>
                  </a:cubicBezTo>
                  <a:cubicBezTo>
                    <a:pt x="5597" y="327"/>
                    <a:pt x="6722" y="1694"/>
                    <a:pt x="7509" y="3881"/>
                  </a:cubicBezTo>
                  <a:cubicBezTo>
                    <a:pt x="8297" y="6069"/>
                    <a:pt x="8747" y="9076"/>
                    <a:pt x="8184" y="11947"/>
                  </a:cubicBezTo>
                  <a:cubicBezTo>
                    <a:pt x="7622" y="14818"/>
                    <a:pt x="6047" y="17552"/>
                    <a:pt x="4472" y="19193"/>
                  </a:cubicBezTo>
                  <a:cubicBezTo>
                    <a:pt x="2897" y="20833"/>
                    <a:pt x="1322" y="21380"/>
                    <a:pt x="535" y="20970"/>
                  </a:cubicBezTo>
                  <a:cubicBezTo>
                    <a:pt x="-253" y="20560"/>
                    <a:pt x="-253" y="19193"/>
                    <a:pt x="1097" y="16458"/>
                  </a:cubicBezTo>
                  <a:cubicBezTo>
                    <a:pt x="2447" y="13724"/>
                    <a:pt x="5147" y="9623"/>
                    <a:pt x="7172" y="6889"/>
                  </a:cubicBezTo>
                  <a:cubicBezTo>
                    <a:pt x="9197" y="4155"/>
                    <a:pt x="10547" y="2788"/>
                    <a:pt x="11672" y="1694"/>
                  </a:cubicBezTo>
                  <a:cubicBezTo>
                    <a:pt x="12797" y="600"/>
                    <a:pt x="13697" y="-220"/>
                    <a:pt x="13697" y="327"/>
                  </a:cubicBezTo>
                  <a:cubicBezTo>
                    <a:pt x="13697" y="874"/>
                    <a:pt x="12797" y="2788"/>
                    <a:pt x="12234" y="4565"/>
                  </a:cubicBezTo>
                  <a:cubicBezTo>
                    <a:pt x="11672" y="6342"/>
                    <a:pt x="11447" y="7983"/>
                    <a:pt x="12234" y="9486"/>
                  </a:cubicBezTo>
                  <a:cubicBezTo>
                    <a:pt x="13022" y="10990"/>
                    <a:pt x="14822" y="12357"/>
                    <a:pt x="16510" y="13041"/>
                  </a:cubicBezTo>
                  <a:cubicBezTo>
                    <a:pt x="18197" y="13724"/>
                    <a:pt x="19772" y="13724"/>
                    <a:pt x="21347" y="13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943815" y="944496"/>
              <a:ext cx="15430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8359" y="900"/>
                    <a:pt x="15440" y="1800"/>
                    <a:pt x="11937" y="4200"/>
                  </a:cubicBezTo>
                  <a:cubicBezTo>
                    <a:pt x="8435" y="6600"/>
                    <a:pt x="4348" y="10500"/>
                    <a:pt x="2159" y="13350"/>
                  </a:cubicBezTo>
                  <a:cubicBezTo>
                    <a:pt x="-30" y="16200"/>
                    <a:pt x="-322" y="18000"/>
                    <a:pt x="262" y="19050"/>
                  </a:cubicBezTo>
                  <a:cubicBezTo>
                    <a:pt x="846" y="20100"/>
                    <a:pt x="2305" y="20400"/>
                    <a:pt x="4494" y="20700"/>
                  </a:cubicBezTo>
                  <a:cubicBezTo>
                    <a:pt x="6683" y="21000"/>
                    <a:pt x="9602" y="21300"/>
                    <a:pt x="125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910738" y="1141346"/>
              <a:ext cx="123879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700" fill="norm" stroke="1" extrusionOk="0">
                  <a:moveTo>
                    <a:pt x="4951" y="0"/>
                  </a:moveTo>
                  <a:cubicBezTo>
                    <a:pt x="2389" y="7200"/>
                    <a:pt x="-174" y="14400"/>
                    <a:pt x="9" y="18000"/>
                  </a:cubicBezTo>
                  <a:cubicBezTo>
                    <a:pt x="192" y="21600"/>
                    <a:pt x="3121" y="21600"/>
                    <a:pt x="7148" y="18000"/>
                  </a:cubicBezTo>
                  <a:cubicBezTo>
                    <a:pt x="11175" y="14400"/>
                    <a:pt x="16301" y="7200"/>
                    <a:pt x="214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6225785" y="940931"/>
              <a:ext cx="297782" cy="16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0428" fill="norm" stroke="1" extrusionOk="0">
                  <a:moveTo>
                    <a:pt x="12361" y="5061"/>
                  </a:moveTo>
                  <a:cubicBezTo>
                    <a:pt x="12207" y="3776"/>
                    <a:pt x="12054" y="2490"/>
                    <a:pt x="11135" y="1333"/>
                  </a:cubicBezTo>
                  <a:cubicBezTo>
                    <a:pt x="10216" y="176"/>
                    <a:pt x="8531" y="-853"/>
                    <a:pt x="6616" y="1076"/>
                  </a:cubicBezTo>
                  <a:cubicBezTo>
                    <a:pt x="4701" y="3004"/>
                    <a:pt x="2556" y="7890"/>
                    <a:pt x="1407" y="10976"/>
                  </a:cubicBezTo>
                  <a:cubicBezTo>
                    <a:pt x="258" y="14061"/>
                    <a:pt x="105" y="15347"/>
                    <a:pt x="29" y="16761"/>
                  </a:cubicBezTo>
                  <a:cubicBezTo>
                    <a:pt x="-48" y="18176"/>
                    <a:pt x="-48" y="19718"/>
                    <a:pt x="1101" y="20233"/>
                  </a:cubicBezTo>
                  <a:cubicBezTo>
                    <a:pt x="2250" y="20747"/>
                    <a:pt x="4548" y="20233"/>
                    <a:pt x="6233" y="18818"/>
                  </a:cubicBezTo>
                  <a:cubicBezTo>
                    <a:pt x="7918" y="17404"/>
                    <a:pt x="8990" y="15090"/>
                    <a:pt x="9680" y="12776"/>
                  </a:cubicBezTo>
                  <a:cubicBezTo>
                    <a:pt x="10369" y="10461"/>
                    <a:pt x="10675" y="8147"/>
                    <a:pt x="10829" y="7761"/>
                  </a:cubicBezTo>
                  <a:cubicBezTo>
                    <a:pt x="10982" y="7376"/>
                    <a:pt x="10982" y="8918"/>
                    <a:pt x="11595" y="10718"/>
                  </a:cubicBezTo>
                  <a:cubicBezTo>
                    <a:pt x="12207" y="12518"/>
                    <a:pt x="13433" y="14576"/>
                    <a:pt x="15195" y="15990"/>
                  </a:cubicBezTo>
                  <a:cubicBezTo>
                    <a:pt x="16956" y="17404"/>
                    <a:pt x="19254" y="18176"/>
                    <a:pt x="21552" y="18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3736494" y="2069530"/>
              <a:ext cx="185835" cy="202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0862" fill="norm" stroke="1" extrusionOk="0">
                  <a:moveTo>
                    <a:pt x="15775" y="5779"/>
                  </a:moveTo>
                  <a:cubicBezTo>
                    <a:pt x="14575" y="4034"/>
                    <a:pt x="13375" y="2288"/>
                    <a:pt x="11695" y="1743"/>
                  </a:cubicBezTo>
                  <a:cubicBezTo>
                    <a:pt x="10015" y="1197"/>
                    <a:pt x="7855" y="1852"/>
                    <a:pt x="5815" y="4143"/>
                  </a:cubicBezTo>
                  <a:cubicBezTo>
                    <a:pt x="3775" y="6434"/>
                    <a:pt x="1855" y="10361"/>
                    <a:pt x="895" y="13088"/>
                  </a:cubicBezTo>
                  <a:cubicBezTo>
                    <a:pt x="-65" y="15816"/>
                    <a:pt x="-65" y="17343"/>
                    <a:pt x="55" y="18652"/>
                  </a:cubicBezTo>
                  <a:cubicBezTo>
                    <a:pt x="175" y="19961"/>
                    <a:pt x="415" y="21052"/>
                    <a:pt x="2935" y="20834"/>
                  </a:cubicBezTo>
                  <a:cubicBezTo>
                    <a:pt x="5455" y="20616"/>
                    <a:pt x="10255" y="19088"/>
                    <a:pt x="13975" y="16579"/>
                  </a:cubicBezTo>
                  <a:cubicBezTo>
                    <a:pt x="17695" y="14070"/>
                    <a:pt x="20335" y="10579"/>
                    <a:pt x="20935" y="7416"/>
                  </a:cubicBezTo>
                  <a:cubicBezTo>
                    <a:pt x="21535" y="4252"/>
                    <a:pt x="20095" y="1416"/>
                    <a:pt x="17815" y="434"/>
                  </a:cubicBezTo>
                  <a:cubicBezTo>
                    <a:pt x="15535" y="-548"/>
                    <a:pt x="12415" y="325"/>
                    <a:pt x="9295" y="1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4891616" y="2055746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4897966" y="1935096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012266" y="1739692"/>
              <a:ext cx="139701" cy="45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1432"/>
                  </a:moveTo>
                  <a:cubicBezTo>
                    <a:pt x="19964" y="932"/>
                    <a:pt x="18327" y="432"/>
                    <a:pt x="16036" y="182"/>
                  </a:cubicBezTo>
                  <a:cubicBezTo>
                    <a:pt x="13745" y="-68"/>
                    <a:pt x="10800" y="-68"/>
                    <a:pt x="8673" y="232"/>
                  </a:cubicBezTo>
                  <a:cubicBezTo>
                    <a:pt x="6545" y="532"/>
                    <a:pt x="5236" y="1132"/>
                    <a:pt x="3927" y="3182"/>
                  </a:cubicBezTo>
                  <a:cubicBezTo>
                    <a:pt x="2618" y="5232"/>
                    <a:pt x="1309" y="8732"/>
                    <a:pt x="655" y="12032"/>
                  </a:cubicBezTo>
                  <a:cubicBezTo>
                    <a:pt x="0" y="15332"/>
                    <a:pt x="0" y="18432"/>
                    <a:pt x="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4955116" y="1998596"/>
              <a:ext cx="171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1600" y="11314"/>
                  </a:cubicBezTo>
                  <a:cubicBezTo>
                    <a:pt x="3200" y="8229"/>
                    <a:pt x="6400" y="5657"/>
                    <a:pt x="10000" y="3857"/>
                  </a:cubicBezTo>
                  <a:cubicBezTo>
                    <a:pt x="13600" y="2057"/>
                    <a:pt x="176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710156" y="1927952"/>
              <a:ext cx="197461" cy="19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104" fill="norm" stroke="1" extrusionOk="0">
                  <a:moveTo>
                    <a:pt x="1430" y="4178"/>
                  </a:moveTo>
                  <a:cubicBezTo>
                    <a:pt x="1885" y="2814"/>
                    <a:pt x="2339" y="1450"/>
                    <a:pt x="3135" y="654"/>
                  </a:cubicBezTo>
                  <a:cubicBezTo>
                    <a:pt x="3931" y="-142"/>
                    <a:pt x="5068" y="-369"/>
                    <a:pt x="6318" y="882"/>
                  </a:cubicBezTo>
                  <a:cubicBezTo>
                    <a:pt x="7569" y="2132"/>
                    <a:pt x="8933" y="4860"/>
                    <a:pt x="9160" y="8044"/>
                  </a:cubicBezTo>
                  <a:cubicBezTo>
                    <a:pt x="9388" y="11227"/>
                    <a:pt x="8478" y="14865"/>
                    <a:pt x="7342" y="17138"/>
                  </a:cubicBezTo>
                  <a:cubicBezTo>
                    <a:pt x="6205" y="19412"/>
                    <a:pt x="4840" y="20322"/>
                    <a:pt x="3590" y="20776"/>
                  </a:cubicBezTo>
                  <a:cubicBezTo>
                    <a:pt x="2339" y="21231"/>
                    <a:pt x="1203" y="21231"/>
                    <a:pt x="520" y="20663"/>
                  </a:cubicBezTo>
                  <a:cubicBezTo>
                    <a:pt x="-162" y="20094"/>
                    <a:pt x="-389" y="18957"/>
                    <a:pt x="1203" y="16229"/>
                  </a:cubicBezTo>
                  <a:cubicBezTo>
                    <a:pt x="2794" y="13500"/>
                    <a:pt x="6205" y="9180"/>
                    <a:pt x="8478" y="6679"/>
                  </a:cubicBezTo>
                  <a:cubicBezTo>
                    <a:pt x="10752" y="4178"/>
                    <a:pt x="11889" y="3496"/>
                    <a:pt x="13480" y="2928"/>
                  </a:cubicBezTo>
                  <a:cubicBezTo>
                    <a:pt x="15072" y="2359"/>
                    <a:pt x="17118" y="1905"/>
                    <a:pt x="17687" y="2473"/>
                  </a:cubicBezTo>
                  <a:cubicBezTo>
                    <a:pt x="18255" y="3042"/>
                    <a:pt x="17346" y="4633"/>
                    <a:pt x="16323" y="6679"/>
                  </a:cubicBezTo>
                  <a:cubicBezTo>
                    <a:pt x="15299" y="8726"/>
                    <a:pt x="14163" y="11227"/>
                    <a:pt x="13594" y="13046"/>
                  </a:cubicBezTo>
                  <a:cubicBezTo>
                    <a:pt x="13026" y="14865"/>
                    <a:pt x="13026" y="16002"/>
                    <a:pt x="13594" y="16684"/>
                  </a:cubicBezTo>
                  <a:cubicBezTo>
                    <a:pt x="14163" y="17366"/>
                    <a:pt x="15299" y="17593"/>
                    <a:pt x="16664" y="17820"/>
                  </a:cubicBezTo>
                  <a:cubicBezTo>
                    <a:pt x="18028" y="18048"/>
                    <a:pt x="19619" y="18275"/>
                    <a:pt x="21211" y="18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6070975" y="1935096"/>
              <a:ext cx="215938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10763" y="0"/>
                  </a:moveTo>
                  <a:cubicBezTo>
                    <a:pt x="13047" y="600"/>
                    <a:pt x="15332" y="1200"/>
                    <a:pt x="16890" y="1950"/>
                  </a:cubicBezTo>
                  <a:cubicBezTo>
                    <a:pt x="18447" y="2700"/>
                    <a:pt x="19278" y="3600"/>
                    <a:pt x="20005" y="4800"/>
                  </a:cubicBezTo>
                  <a:cubicBezTo>
                    <a:pt x="20732" y="6000"/>
                    <a:pt x="21355" y="7500"/>
                    <a:pt x="21147" y="8700"/>
                  </a:cubicBezTo>
                  <a:cubicBezTo>
                    <a:pt x="20940" y="9900"/>
                    <a:pt x="19901" y="10800"/>
                    <a:pt x="16786" y="12150"/>
                  </a:cubicBezTo>
                  <a:cubicBezTo>
                    <a:pt x="13670" y="13500"/>
                    <a:pt x="8478" y="15300"/>
                    <a:pt x="5155" y="16500"/>
                  </a:cubicBezTo>
                  <a:cubicBezTo>
                    <a:pt x="1832" y="17700"/>
                    <a:pt x="378" y="18300"/>
                    <a:pt x="67" y="19050"/>
                  </a:cubicBezTo>
                  <a:cubicBezTo>
                    <a:pt x="-245" y="19800"/>
                    <a:pt x="586" y="20700"/>
                    <a:pt x="141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6180666" y="2087496"/>
              <a:ext cx="196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61" y="4431"/>
                    <a:pt x="9523" y="8862"/>
                    <a:pt x="5923" y="12462"/>
                  </a:cubicBezTo>
                  <a:cubicBezTo>
                    <a:pt x="2323" y="16062"/>
                    <a:pt x="1161" y="188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428316" y="1757296"/>
              <a:ext cx="2205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6663" y="0"/>
                  </a:moveTo>
                  <a:cubicBezTo>
                    <a:pt x="15223" y="1137"/>
                    <a:pt x="13783" y="2274"/>
                    <a:pt x="12343" y="4547"/>
                  </a:cubicBezTo>
                  <a:cubicBezTo>
                    <a:pt x="10903" y="6821"/>
                    <a:pt x="9463" y="10232"/>
                    <a:pt x="8434" y="13011"/>
                  </a:cubicBezTo>
                  <a:cubicBezTo>
                    <a:pt x="7406" y="15789"/>
                    <a:pt x="6789" y="17937"/>
                    <a:pt x="6480" y="19326"/>
                  </a:cubicBezTo>
                  <a:cubicBezTo>
                    <a:pt x="6171" y="20716"/>
                    <a:pt x="6171" y="21347"/>
                    <a:pt x="6583" y="21347"/>
                  </a:cubicBezTo>
                  <a:cubicBezTo>
                    <a:pt x="6994" y="21347"/>
                    <a:pt x="7817" y="20716"/>
                    <a:pt x="9463" y="19389"/>
                  </a:cubicBezTo>
                  <a:cubicBezTo>
                    <a:pt x="11109" y="18063"/>
                    <a:pt x="13577" y="16042"/>
                    <a:pt x="15326" y="14905"/>
                  </a:cubicBezTo>
                  <a:cubicBezTo>
                    <a:pt x="17074" y="13768"/>
                    <a:pt x="18103" y="13516"/>
                    <a:pt x="19029" y="13579"/>
                  </a:cubicBezTo>
                  <a:cubicBezTo>
                    <a:pt x="19954" y="13642"/>
                    <a:pt x="20777" y="14021"/>
                    <a:pt x="21189" y="14779"/>
                  </a:cubicBezTo>
                  <a:cubicBezTo>
                    <a:pt x="21600" y="15537"/>
                    <a:pt x="21600" y="16674"/>
                    <a:pt x="20366" y="17747"/>
                  </a:cubicBezTo>
                  <a:cubicBezTo>
                    <a:pt x="19131" y="18821"/>
                    <a:pt x="16663" y="19832"/>
                    <a:pt x="13063" y="20463"/>
                  </a:cubicBezTo>
                  <a:cubicBezTo>
                    <a:pt x="9463" y="21095"/>
                    <a:pt x="4731" y="213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761566" y="1421693"/>
              <a:ext cx="234951" cy="15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11408"/>
                  </a:moveTo>
                  <a:cubicBezTo>
                    <a:pt x="389" y="8449"/>
                    <a:pt x="778" y="5490"/>
                    <a:pt x="1265" y="3419"/>
                  </a:cubicBezTo>
                  <a:cubicBezTo>
                    <a:pt x="1751" y="1347"/>
                    <a:pt x="2335" y="164"/>
                    <a:pt x="3503" y="16"/>
                  </a:cubicBezTo>
                  <a:cubicBezTo>
                    <a:pt x="4670" y="-132"/>
                    <a:pt x="6422" y="756"/>
                    <a:pt x="7492" y="3567"/>
                  </a:cubicBezTo>
                  <a:cubicBezTo>
                    <a:pt x="8562" y="6378"/>
                    <a:pt x="8951" y="11112"/>
                    <a:pt x="8854" y="14219"/>
                  </a:cubicBezTo>
                  <a:cubicBezTo>
                    <a:pt x="8757" y="17326"/>
                    <a:pt x="8173" y="18805"/>
                    <a:pt x="7395" y="19841"/>
                  </a:cubicBezTo>
                  <a:cubicBezTo>
                    <a:pt x="6616" y="20876"/>
                    <a:pt x="5643" y="21468"/>
                    <a:pt x="5157" y="21024"/>
                  </a:cubicBezTo>
                  <a:cubicBezTo>
                    <a:pt x="4670" y="20580"/>
                    <a:pt x="4670" y="19101"/>
                    <a:pt x="5838" y="16438"/>
                  </a:cubicBezTo>
                  <a:cubicBezTo>
                    <a:pt x="7005" y="13775"/>
                    <a:pt x="9341" y="9928"/>
                    <a:pt x="10897" y="7561"/>
                  </a:cubicBezTo>
                  <a:cubicBezTo>
                    <a:pt x="12454" y="5194"/>
                    <a:pt x="13232" y="4306"/>
                    <a:pt x="13719" y="4602"/>
                  </a:cubicBezTo>
                  <a:cubicBezTo>
                    <a:pt x="14205" y="4898"/>
                    <a:pt x="14400" y="6378"/>
                    <a:pt x="14400" y="8153"/>
                  </a:cubicBezTo>
                  <a:cubicBezTo>
                    <a:pt x="14400" y="9928"/>
                    <a:pt x="14205" y="12000"/>
                    <a:pt x="14789" y="13331"/>
                  </a:cubicBezTo>
                  <a:cubicBezTo>
                    <a:pt x="15373" y="14663"/>
                    <a:pt x="16735" y="15254"/>
                    <a:pt x="18000" y="15402"/>
                  </a:cubicBezTo>
                  <a:cubicBezTo>
                    <a:pt x="19265" y="15550"/>
                    <a:pt x="20432" y="15254"/>
                    <a:pt x="21600" y="14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137946" y="1401696"/>
              <a:ext cx="169721" cy="12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78" fill="norm" stroke="1" extrusionOk="0">
                  <a:moveTo>
                    <a:pt x="21382" y="0"/>
                  </a:moveTo>
                  <a:cubicBezTo>
                    <a:pt x="18982" y="1098"/>
                    <a:pt x="16582" y="2197"/>
                    <a:pt x="13249" y="4942"/>
                  </a:cubicBezTo>
                  <a:cubicBezTo>
                    <a:pt x="9915" y="7688"/>
                    <a:pt x="5649" y="12081"/>
                    <a:pt x="3115" y="15193"/>
                  </a:cubicBezTo>
                  <a:cubicBezTo>
                    <a:pt x="582" y="18305"/>
                    <a:pt x="-218" y="20136"/>
                    <a:pt x="49" y="20868"/>
                  </a:cubicBezTo>
                  <a:cubicBezTo>
                    <a:pt x="315" y="21600"/>
                    <a:pt x="1649" y="21234"/>
                    <a:pt x="5115" y="20685"/>
                  </a:cubicBezTo>
                  <a:cubicBezTo>
                    <a:pt x="8582" y="20136"/>
                    <a:pt x="14182" y="19403"/>
                    <a:pt x="19782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409266" y="1312796"/>
              <a:ext cx="158140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0368" y="0"/>
                  </a:moveTo>
                  <a:cubicBezTo>
                    <a:pt x="8352" y="6458"/>
                    <a:pt x="6336" y="12915"/>
                    <a:pt x="5184" y="16701"/>
                  </a:cubicBezTo>
                  <a:cubicBezTo>
                    <a:pt x="4032" y="20487"/>
                    <a:pt x="3744" y="21600"/>
                    <a:pt x="4032" y="21600"/>
                  </a:cubicBezTo>
                  <a:cubicBezTo>
                    <a:pt x="4320" y="21600"/>
                    <a:pt x="5184" y="20487"/>
                    <a:pt x="7344" y="18705"/>
                  </a:cubicBezTo>
                  <a:cubicBezTo>
                    <a:pt x="9504" y="16924"/>
                    <a:pt x="12960" y="14474"/>
                    <a:pt x="15408" y="13138"/>
                  </a:cubicBezTo>
                  <a:cubicBezTo>
                    <a:pt x="17856" y="11802"/>
                    <a:pt x="19296" y="11579"/>
                    <a:pt x="20160" y="12025"/>
                  </a:cubicBezTo>
                  <a:cubicBezTo>
                    <a:pt x="21024" y="12470"/>
                    <a:pt x="21312" y="13584"/>
                    <a:pt x="21456" y="14697"/>
                  </a:cubicBezTo>
                  <a:cubicBezTo>
                    <a:pt x="21600" y="15810"/>
                    <a:pt x="21600" y="16924"/>
                    <a:pt x="20160" y="17926"/>
                  </a:cubicBezTo>
                  <a:cubicBezTo>
                    <a:pt x="18720" y="18928"/>
                    <a:pt x="15840" y="19819"/>
                    <a:pt x="12240" y="20041"/>
                  </a:cubicBezTo>
                  <a:cubicBezTo>
                    <a:pt x="8640" y="20264"/>
                    <a:pt x="4320" y="19819"/>
                    <a:pt x="0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5452799" y="1429467"/>
              <a:ext cx="169118" cy="14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49" fill="norm" stroke="1" extrusionOk="0">
                  <a:moveTo>
                    <a:pt x="20249" y="4345"/>
                  </a:moveTo>
                  <a:cubicBezTo>
                    <a:pt x="20776" y="2466"/>
                    <a:pt x="21303" y="588"/>
                    <a:pt x="20908" y="119"/>
                  </a:cubicBezTo>
                  <a:cubicBezTo>
                    <a:pt x="20513" y="-351"/>
                    <a:pt x="19196" y="588"/>
                    <a:pt x="16298" y="2623"/>
                  </a:cubicBezTo>
                  <a:cubicBezTo>
                    <a:pt x="13401" y="4658"/>
                    <a:pt x="8923" y="7788"/>
                    <a:pt x="5893" y="9823"/>
                  </a:cubicBezTo>
                  <a:cubicBezTo>
                    <a:pt x="2864" y="11858"/>
                    <a:pt x="1283" y="12797"/>
                    <a:pt x="493" y="14049"/>
                  </a:cubicBezTo>
                  <a:cubicBezTo>
                    <a:pt x="-297" y="15301"/>
                    <a:pt x="-297" y="16866"/>
                    <a:pt x="1679" y="17962"/>
                  </a:cubicBezTo>
                  <a:cubicBezTo>
                    <a:pt x="3654" y="19058"/>
                    <a:pt x="7605" y="19684"/>
                    <a:pt x="10240" y="20153"/>
                  </a:cubicBezTo>
                  <a:cubicBezTo>
                    <a:pt x="12874" y="20623"/>
                    <a:pt x="14191" y="20936"/>
                    <a:pt x="15508" y="2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5102755" y="1447143"/>
              <a:ext cx="207962" cy="11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0910" fill="norm" stroke="1" extrusionOk="0">
                  <a:moveTo>
                    <a:pt x="13581" y="10997"/>
                  </a:moveTo>
                  <a:cubicBezTo>
                    <a:pt x="13581" y="9135"/>
                    <a:pt x="13581" y="7273"/>
                    <a:pt x="12927" y="5039"/>
                  </a:cubicBezTo>
                  <a:cubicBezTo>
                    <a:pt x="12272" y="2804"/>
                    <a:pt x="10963" y="197"/>
                    <a:pt x="9109" y="11"/>
                  </a:cubicBezTo>
                  <a:cubicBezTo>
                    <a:pt x="7254" y="-175"/>
                    <a:pt x="4854" y="2059"/>
                    <a:pt x="3218" y="4853"/>
                  </a:cubicBezTo>
                  <a:cubicBezTo>
                    <a:pt x="1581" y="7646"/>
                    <a:pt x="709" y="10997"/>
                    <a:pt x="272" y="13604"/>
                  </a:cubicBezTo>
                  <a:cubicBezTo>
                    <a:pt x="-164" y="16211"/>
                    <a:pt x="-164" y="18073"/>
                    <a:pt x="927" y="19377"/>
                  </a:cubicBezTo>
                  <a:cubicBezTo>
                    <a:pt x="2018" y="20680"/>
                    <a:pt x="4200" y="21425"/>
                    <a:pt x="6054" y="20494"/>
                  </a:cubicBezTo>
                  <a:cubicBezTo>
                    <a:pt x="7909" y="19563"/>
                    <a:pt x="9436" y="16956"/>
                    <a:pt x="10527" y="14908"/>
                  </a:cubicBezTo>
                  <a:cubicBezTo>
                    <a:pt x="11618" y="12859"/>
                    <a:pt x="12272" y="11370"/>
                    <a:pt x="13145" y="11556"/>
                  </a:cubicBezTo>
                  <a:cubicBezTo>
                    <a:pt x="14018" y="11742"/>
                    <a:pt x="15109" y="13604"/>
                    <a:pt x="16527" y="15280"/>
                  </a:cubicBezTo>
                  <a:cubicBezTo>
                    <a:pt x="17945" y="16956"/>
                    <a:pt x="19691" y="18446"/>
                    <a:pt x="21436" y="19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3799182" y="1519590"/>
              <a:ext cx="279635" cy="21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54" fill="norm" stroke="1" extrusionOk="0">
                  <a:moveTo>
                    <a:pt x="11140" y="4723"/>
                  </a:moveTo>
                  <a:cubicBezTo>
                    <a:pt x="11623" y="3664"/>
                    <a:pt x="12107" y="2605"/>
                    <a:pt x="12026" y="1758"/>
                  </a:cubicBezTo>
                  <a:cubicBezTo>
                    <a:pt x="11946" y="911"/>
                    <a:pt x="11301" y="276"/>
                    <a:pt x="10576" y="64"/>
                  </a:cubicBezTo>
                  <a:cubicBezTo>
                    <a:pt x="9850" y="-148"/>
                    <a:pt x="9044" y="64"/>
                    <a:pt x="7271" y="2287"/>
                  </a:cubicBezTo>
                  <a:cubicBezTo>
                    <a:pt x="5498" y="4511"/>
                    <a:pt x="2758" y="8746"/>
                    <a:pt x="1307" y="11923"/>
                  </a:cubicBezTo>
                  <a:cubicBezTo>
                    <a:pt x="-144" y="15099"/>
                    <a:pt x="-305" y="17217"/>
                    <a:pt x="420" y="18805"/>
                  </a:cubicBezTo>
                  <a:cubicBezTo>
                    <a:pt x="1146" y="20393"/>
                    <a:pt x="2758" y="21452"/>
                    <a:pt x="5982" y="21346"/>
                  </a:cubicBezTo>
                  <a:cubicBezTo>
                    <a:pt x="9205" y="21240"/>
                    <a:pt x="14041" y="19970"/>
                    <a:pt x="16862" y="19334"/>
                  </a:cubicBezTo>
                  <a:cubicBezTo>
                    <a:pt x="19683" y="18699"/>
                    <a:pt x="20489" y="18699"/>
                    <a:pt x="21295" y="18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8508999" y="220596"/>
              <a:ext cx="287868" cy="654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24" y="0"/>
                  </a:moveTo>
                  <a:cubicBezTo>
                    <a:pt x="4447" y="168"/>
                    <a:pt x="3971" y="335"/>
                    <a:pt x="3256" y="555"/>
                  </a:cubicBezTo>
                  <a:cubicBezTo>
                    <a:pt x="2541" y="775"/>
                    <a:pt x="1588" y="1048"/>
                    <a:pt x="953" y="1320"/>
                  </a:cubicBezTo>
                  <a:cubicBezTo>
                    <a:pt x="318" y="1592"/>
                    <a:pt x="0" y="1865"/>
                    <a:pt x="0" y="2137"/>
                  </a:cubicBezTo>
                  <a:cubicBezTo>
                    <a:pt x="0" y="2409"/>
                    <a:pt x="318" y="2682"/>
                    <a:pt x="715" y="2947"/>
                  </a:cubicBezTo>
                  <a:cubicBezTo>
                    <a:pt x="1112" y="3212"/>
                    <a:pt x="1588" y="3471"/>
                    <a:pt x="1906" y="3750"/>
                  </a:cubicBezTo>
                  <a:cubicBezTo>
                    <a:pt x="2224" y="4029"/>
                    <a:pt x="2382" y="4330"/>
                    <a:pt x="2462" y="4599"/>
                  </a:cubicBezTo>
                  <a:cubicBezTo>
                    <a:pt x="2541" y="4868"/>
                    <a:pt x="2541" y="5105"/>
                    <a:pt x="2462" y="5353"/>
                  </a:cubicBezTo>
                  <a:cubicBezTo>
                    <a:pt x="2382" y="5601"/>
                    <a:pt x="2224" y="5859"/>
                    <a:pt x="2065" y="6111"/>
                  </a:cubicBezTo>
                  <a:cubicBezTo>
                    <a:pt x="1906" y="6362"/>
                    <a:pt x="1747" y="6606"/>
                    <a:pt x="1588" y="6865"/>
                  </a:cubicBezTo>
                  <a:cubicBezTo>
                    <a:pt x="1429" y="7123"/>
                    <a:pt x="1271" y="7396"/>
                    <a:pt x="1191" y="7664"/>
                  </a:cubicBezTo>
                  <a:cubicBezTo>
                    <a:pt x="1112" y="7933"/>
                    <a:pt x="1112" y="8199"/>
                    <a:pt x="1271" y="8464"/>
                  </a:cubicBezTo>
                  <a:cubicBezTo>
                    <a:pt x="1429" y="8729"/>
                    <a:pt x="1747" y="8995"/>
                    <a:pt x="2144" y="9264"/>
                  </a:cubicBezTo>
                  <a:cubicBezTo>
                    <a:pt x="2541" y="9532"/>
                    <a:pt x="3018" y="9805"/>
                    <a:pt x="3494" y="10088"/>
                  </a:cubicBezTo>
                  <a:cubicBezTo>
                    <a:pt x="3971" y="10371"/>
                    <a:pt x="4447" y="10664"/>
                    <a:pt x="4924" y="10954"/>
                  </a:cubicBezTo>
                  <a:cubicBezTo>
                    <a:pt x="5400" y="11243"/>
                    <a:pt x="5876" y="11530"/>
                    <a:pt x="6194" y="11820"/>
                  </a:cubicBezTo>
                  <a:cubicBezTo>
                    <a:pt x="6512" y="12109"/>
                    <a:pt x="6671" y="12403"/>
                    <a:pt x="6829" y="12693"/>
                  </a:cubicBezTo>
                  <a:cubicBezTo>
                    <a:pt x="6988" y="12982"/>
                    <a:pt x="7147" y="13269"/>
                    <a:pt x="7306" y="13558"/>
                  </a:cubicBezTo>
                  <a:cubicBezTo>
                    <a:pt x="7465" y="13848"/>
                    <a:pt x="7624" y="14142"/>
                    <a:pt x="7782" y="14428"/>
                  </a:cubicBezTo>
                  <a:cubicBezTo>
                    <a:pt x="7941" y="14714"/>
                    <a:pt x="8100" y="14994"/>
                    <a:pt x="8259" y="15273"/>
                  </a:cubicBezTo>
                  <a:cubicBezTo>
                    <a:pt x="8418" y="15552"/>
                    <a:pt x="8576" y="15832"/>
                    <a:pt x="8815" y="16097"/>
                  </a:cubicBezTo>
                  <a:cubicBezTo>
                    <a:pt x="9053" y="16362"/>
                    <a:pt x="9371" y="16614"/>
                    <a:pt x="9768" y="16872"/>
                  </a:cubicBezTo>
                  <a:cubicBezTo>
                    <a:pt x="10165" y="17131"/>
                    <a:pt x="10641" y="17396"/>
                    <a:pt x="11197" y="17682"/>
                  </a:cubicBezTo>
                  <a:cubicBezTo>
                    <a:pt x="11753" y="17969"/>
                    <a:pt x="12388" y="18276"/>
                    <a:pt x="13024" y="18573"/>
                  </a:cubicBezTo>
                  <a:cubicBezTo>
                    <a:pt x="13659" y="18869"/>
                    <a:pt x="14294" y="19156"/>
                    <a:pt x="15009" y="19446"/>
                  </a:cubicBezTo>
                  <a:cubicBezTo>
                    <a:pt x="15724" y="19735"/>
                    <a:pt x="16518" y="20029"/>
                    <a:pt x="17153" y="20312"/>
                  </a:cubicBezTo>
                  <a:cubicBezTo>
                    <a:pt x="17788" y="20594"/>
                    <a:pt x="18265" y="20867"/>
                    <a:pt x="18662" y="21069"/>
                  </a:cubicBezTo>
                  <a:cubicBezTo>
                    <a:pt x="19059" y="21272"/>
                    <a:pt x="19376" y="21404"/>
                    <a:pt x="19853" y="21481"/>
                  </a:cubicBezTo>
                  <a:cubicBezTo>
                    <a:pt x="20329" y="21558"/>
                    <a:pt x="20965" y="215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8733366" y="2141677"/>
              <a:ext cx="3587751" cy="15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1426"/>
                  </a:moveTo>
                  <a:cubicBezTo>
                    <a:pt x="242" y="20258"/>
                    <a:pt x="484" y="19091"/>
                    <a:pt x="809" y="18361"/>
                  </a:cubicBezTo>
                  <a:cubicBezTo>
                    <a:pt x="1134" y="17631"/>
                    <a:pt x="1542" y="17340"/>
                    <a:pt x="1994" y="17194"/>
                  </a:cubicBezTo>
                  <a:cubicBezTo>
                    <a:pt x="2447" y="17048"/>
                    <a:pt x="2944" y="17048"/>
                    <a:pt x="3402" y="16756"/>
                  </a:cubicBezTo>
                  <a:cubicBezTo>
                    <a:pt x="3861" y="16464"/>
                    <a:pt x="4282" y="15880"/>
                    <a:pt x="4747" y="15588"/>
                  </a:cubicBezTo>
                  <a:cubicBezTo>
                    <a:pt x="5212" y="15296"/>
                    <a:pt x="5722" y="15296"/>
                    <a:pt x="6168" y="15004"/>
                  </a:cubicBezTo>
                  <a:cubicBezTo>
                    <a:pt x="6614" y="14712"/>
                    <a:pt x="6996" y="14129"/>
                    <a:pt x="7391" y="13545"/>
                  </a:cubicBezTo>
                  <a:cubicBezTo>
                    <a:pt x="7786" y="12961"/>
                    <a:pt x="8194" y="12377"/>
                    <a:pt x="8602" y="11794"/>
                  </a:cubicBezTo>
                  <a:cubicBezTo>
                    <a:pt x="9010" y="11210"/>
                    <a:pt x="9417" y="10626"/>
                    <a:pt x="9844" y="10042"/>
                  </a:cubicBezTo>
                  <a:cubicBezTo>
                    <a:pt x="10271" y="9458"/>
                    <a:pt x="10717" y="8875"/>
                    <a:pt x="11182" y="8583"/>
                  </a:cubicBezTo>
                  <a:cubicBezTo>
                    <a:pt x="11647" y="8291"/>
                    <a:pt x="12132" y="8291"/>
                    <a:pt x="12590" y="8145"/>
                  </a:cubicBezTo>
                  <a:cubicBezTo>
                    <a:pt x="13049" y="7999"/>
                    <a:pt x="13482" y="7707"/>
                    <a:pt x="13897" y="7415"/>
                  </a:cubicBezTo>
                  <a:cubicBezTo>
                    <a:pt x="14311" y="7123"/>
                    <a:pt x="14706" y="6831"/>
                    <a:pt x="15165" y="6540"/>
                  </a:cubicBezTo>
                  <a:cubicBezTo>
                    <a:pt x="15623" y="6248"/>
                    <a:pt x="16146" y="5956"/>
                    <a:pt x="16649" y="5810"/>
                  </a:cubicBezTo>
                  <a:cubicBezTo>
                    <a:pt x="17153" y="5664"/>
                    <a:pt x="17637" y="5664"/>
                    <a:pt x="18057" y="5372"/>
                  </a:cubicBezTo>
                  <a:cubicBezTo>
                    <a:pt x="18478" y="5080"/>
                    <a:pt x="18835" y="4496"/>
                    <a:pt x="19153" y="3912"/>
                  </a:cubicBezTo>
                  <a:cubicBezTo>
                    <a:pt x="19472" y="3329"/>
                    <a:pt x="19752" y="2745"/>
                    <a:pt x="20058" y="2161"/>
                  </a:cubicBezTo>
                  <a:cubicBezTo>
                    <a:pt x="20364" y="1577"/>
                    <a:pt x="20695" y="994"/>
                    <a:pt x="20937" y="556"/>
                  </a:cubicBezTo>
                  <a:cubicBezTo>
                    <a:pt x="21179" y="118"/>
                    <a:pt x="21332" y="-174"/>
                    <a:pt x="21428" y="118"/>
                  </a:cubicBezTo>
                  <a:cubicBezTo>
                    <a:pt x="21524" y="410"/>
                    <a:pt x="21562" y="1285"/>
                    <a:pt x="21600" y="2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292166" y="677796"/>
              <a:ext cx="76201" cy="223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880"/>
                    <a:pt x="0" y="1759"/>
                    <a:pt x="300" y="2526"/>
                  </a:cubicBezTo>
                  <a:cubicBezTo>
                    <a:pt x="600" y="3293"/>
                    <a:pt x="1200" y="3948"/>
                    <a:pt x="1800" y="4643"/>
                  </a:cubicBezTo>
                  <a:cubicBezTo>
                    <a:pt x="2400" y="5339"/>
                    <a:pt x="3000" y="6075"/>
                    <a:pt x="3300" y="6832"/>
                  </a:cubicBezTo>
                  <a:cubicBezTo>
                    <a:pt x="3600" y="7589"/>
                    <a:pt x="3600" y="8366"/>
                    <a:pt x="4800" y="9153"/>
                  </a:cubicBezTo>
                  <a:cubicBezTo>
                    <a:pt x="6000" y="9941"/>
                    <a:pt x="8400" y="10739"/>
                    <a:pt x="10500" y="11465"/>
                  </a:cubicBezTo>
                  <a:cubicBezTo>
                    <a:pt x="12600" y="12191"/>
                    <a:pt x="14400" y="12845"/>
                    <a:pt x="16200" y="13480"/>
                  </a:cubicBezTo>
                  <a:cubicBezTo>
                    <a:pt x="18000" y="14114"/>
                    <a:pt x="19800" y="14727"/>
                    <a:pt x="20700" y="15443"/>
                  </a:cubicBezTo>
                  <a:cubicBezTo>
                    <a:pt x="21600" y="16159"/>
                    <a:pt x="21600" y="16977"/>
                    <a:pt x="21600" y="17795"/>
                  </a:cubicBezTo>
                  <a:cubicBezTo>
                    <a:pt x="21600" y="18614"/>
                    <a:pt x="21600" y="19432"/>
                    <a:pt x="21600" y="20015"/>
                  </a:cubicBezTo>
                  <a:cubicBezTo>
                    <a:pt x="21600" y="20598"/>
                    <a:pt x="21600" y="20945"/>
                    <a:pt x="20700" y="21170"/>
                  </a:cubicBezTo>
                  <a:cubicBezTo>
                    <a:pt x="19800" y="21395"/>
                    <a:pt x="18000" y="21498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9443193" y="2960365"/>
              <a:ext cx="187873" cy="25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019" fill="norm" stroke="1" extrusionOk="0">
                  <a:moveTo>
                    <a:pt x="12693" y="2943"/>
                  </a:moveTo>
                  <a:cubicBezTo>
                    <a:pt x="11996" y="2235"/>
                    <a:pt x="11299" y="1526"/>
                    <a:pt x="10370" y="1172"/>
                  </a:cubicBezTo>
                  <a:cubicBezTo>
                    <a:pt x="9441" y="818"/>
                    <a:pt x="8280" y="818"/>
                    <a:pt x="6306" y="3120"/>
                  </a:cubicBezTo>
                  <a:cubicBezTo>
                    <a:pt x="4331" y="5422"/>
                    <a:pt x="1544" y="10025"/>
                    <a:pt x="499" y="13300"/>
                  </a:cubicBezTo>
                  <a:cubicBezTo>
                    <a:pt x="-546" y="16576"/>
                    <a:pt x="151" y="18523"/>
                    <a:pt x="1660" y="19763"/>
                  </a:cubicBezTo>
                  <a:cubicBezTo>
                    <a:pt x="3170" y="21002"/>
                    <a:pt x="5493" y="21533"/>
                    <a:pt x="8628" y="20382"/>
                  </a:cubicBezTo>
                  <a:cubicBezTo>
                    <a:pt x="11764" y="19231"/>
                    <a:pt x="15712" y="16399"/>
                    <a:pt x="18035" y="13300"/>
                  </a:cubicBezTo>
                  <a:cubicBezTo>
                    <a:pt x="20357" y="10202"/>
                    <a:pt x="21054" y="6838"/>
                    <a:pt x="20357" y="4625"/>
                  </a:cubicBezTo>
                  <a:cubicBezTo>
                    <a:pt x="19660" y="2412"/>
                    <a:pt x="17570" y="1349"/>
                    <a:pt x="15712" y="730"/>
                  </a:cubicBezTo>
                  <a:cubicBezTo>
                    <a:pt x="13854" y="110"/>
                    <a:pt x="12228" y="-67"/>
                    <a:pt x="10835" y="22"/>
                  </a:cubicBezTo>
                  <a:cubicBezTo>
                    <a:pt x="9441" y="110"/>
                    <a:pt x="8280" y="464"/>
                    <a:pt x="7699" y="730"/>
                  </a:cubicBezTo>
                  <a:cubicBezTo>
                    <a:pt x="7119" y="995"/>
                    <a:pt x="7119" y="1172"/>
                    <a:pt x="7119" y="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2244644" y="2004946"/>
              <a:ext cx="11017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600" fill="norm" stroke="1" extrusionOk="0">
                  <a:moveTo>
                    <a:pt x="1251" y="0"/>
                  </a:moveTo>
                  <a:cubicBezTo>
                    <a:pt x="6051" y="2225"/>
                    <a:pt x="10851" y="4451"/>
                    <a:pt x="14251" y="6284"/>
                  </a:cubicBezTo>
                  <a:cubicBezTo>
                    <a:pt x="17651" y="8116"/>
                    <a:pt x="19651" y="9556"/>
                    <a:pt x="20451" y="10604"/>
                  </a:cubicBezTo>
                  <a:cubicBezTo>
                    <a:pt x="21251" y="11651"/>
                    <a:pt x="20851" y="12305"/>
                    <a:pt x="18251" y="13025"/>
                  </a:cubicBezTo>
                  <a:cubicBezTo>
                    <a:pt x="15651" y="13745"/>
                    <a:pt x="10851" y="14531"/>
                    <a:pt x="7051" y="15316"/>
                  </a:cubicBezTo>
                  <a:cubicBezTo>
                    <a:pt x="3251" y="16102"/>
                    <a:pt x="451" y="16887"/>
                    <a:pt x="51" y="17935"/>
                  </a:cubicBezTo>
                  <a:cubicBezTo>
                    <a:pt x="-349" y="18982"/>
                    <a:pt x="1651" y="20291"/>
                    <a:pt x="36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8648038" y="1713209"/>
              <a:ext cx="459979" cy="9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596" fill="norm" stroke="1" extrusionOk="0">
                  <a:moveTo>
                    <a:pt x="4886" y="1247"/>
                  </a:moveTo>
                  <a:cubicBezTo>
                    <a:pt x="4391" y="366"/>
                    <a:pt x="3895" y="-516"/>
                    <a:pt x="3202" y="366"/>
                  </a:cubicBezTo>
                  <a:cubicBezTo>
                    <a:pt x="2508" y="1247"/>
                    <a:pt x="1616" y="3892"/>
                    <a:pt x="1022" y="6096"/>
                  </a:cubicBezTo>
                  <a:cubicBezTo>
                    <a:pt x="427" y="8300"/>
                    <a:pt x="130" y="10064"/>
                    <a:pt x="31" y="12047"/>
                  </a:cubicBezTo>
                  <a:cubicBezTo>
                    <a:pt x="-68" y="14031"/>
                    <a:pt x="31" y="16235"/>
                    <a:pt x="923" y="17998"/>
                  </a:cubicBezTo>
                  <a:cubicBezTo>
                    <a:pt x="1815" y="19762"/>
                    <a:pt x="3499" y="21084"/>
                    <a:pt x="5233" y="20423"/>
                  </a:cubicBezTo>
                  <a:cubicBezTo>
                    <a:pt x="6967" y="19762"/>
                    <a:pt x="8750" y="17117"/>
                    <a:pt x="10682" y="14692"/>
                  </a:cubicBezTo>
                  <a:cubicBezTo>
                    <a:pt x="12615" y="12268"/>
                    <a:pt x="14695" y="10064"/>
                    <a:pt x="16528" y="8521"/>
                  </a:cubicBezTo>
                  <a:cubicBezTo>
                    <a:pt x="18361" y="6978"/>
                    <a:pt x="19947" y="6096"/>
                    <a:pt x="21532" y="5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8915399" y="1706496"/>
              <a:ext cx="4021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47" y="0"/>
                  </a:moveTo>
                  <a:cubicBezTo>
                    <a:pt x="2274" y="3130"/>
                    <a:pt x="0" y="6261"/>
                    <a:pt x="0" y="9548"/>
                  </a:cubicBezTo>
                  <a:cubicBezTo>
                    <a:pt x="0" y="12835"/>
                    <a:pt x="2274" y="16278"/>
                    <a:pt x="6253" y="18313"/>
                  </a:cubicBezTo>
                  <a:cubicBezTo>
                    <a:pt x="10232" y="20348"/>
                    <a:pt x="15916" y="209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727016" y="1521762"/>
              <a:ext cx="250620" cy="127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04" fill="norm" stroke="1" extrusionOk="0">
                  <a:moveTo>
                    <a:pt x="0" y="12638"/>
                  </a:moveTo>
                  <a:cubicBezTo>
                    <a:pt x="2723" y="15076"/>
                    <a:pt x="5445" y="17515"/>
                    <a:pt x="7714" y="18909"/>
                  </a:cubicBezTo>
                  <a:cubicBezTo>
                    <a:pt x="9983" y="20302"/>
                    <a:pt x="11798" y="20651"/>
                    <a:pt x="13160" y="20825"/>
                  </a:cubicBezTo>
                  <a:cubicBezTo>
                    <a:pt x="14521" y="20999"/>
                    <a:pt x="15429" y="20999"/>
                    <a:pt x="16518" y="19605"/>
                  </a:cubicBezTo>
                  <a:cubicBezTo>
                    <a:pt x="17607" y="18212"/>
                    <a:pt x="18877" y="15425"/>
                    <a:pt x="19694" y="13160"/>
                  </a:cubicBezTo>
                  <a:cubicBezTo>
                    <a:pt x="20511" y="10896"/>
                    <a:pt x="20874" y="9154"/>
                    <a:pt x="21146" y="6715"/>
                  </a:cubicBezTo>
                  <a:cubicBezTo>
                    <a:pt x="21418" y="4276"/>
                    <a:pt x="21600" y="1141"/>
                    <a:pt x="21418" y="270"/>
                  </a:cubicBezTo>
                  <a:cubicBezTo>
                    <a:pt x="21237" y="-601"/>
                    <a:pt x="20692" y="793"/>
                    <a:pt x="20148" y="2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8720666" y="1478690"/>
              <a:ext cx="146051" cy="5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21262"/>
                  </a:moveTo>
                  <a:cubicBezTo>
                    <a:pt x="313" y="16762"/>
                    <a:pt x="626" y="12262"/>
                    <a:pt x="2191" y="8662"/>
                  </a:cubicBezTo>
                  <a:cubicBezTo>
                    <a:pt x="3757" y="5062"/>
                    <a:pt x="6574" y="2362"/>
                    <a:pt x="8765" y="1012"/>
                  </a:cubicBezTo>
                  <a:cubicBezTo>
                    <a:pt x="10957" y="-338"/>
                    <a:pt x="12522" y="-338"/>
                    <a:pt x="14557" y="1012"/>
                  </a:cubicBezTo>
                  <a:cubicBezTo>
                    <a:pt x="16591" y="2362"/>
                    <a:pt x="19096" y="5062"/>
                    <a:pt x="21600" y="7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745503" y="1395346"/>
              <a:ext cx="184714" cy="8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15" fill="norm" stroke="1" extrusionOk="0">
                  <a:moveTo>
                    <a:pt x="802" y="7902"/>
                  </a:moveTo>
                  <a:cubicBezTo>
                    <a:pt x="311" y="10537"/>
                    <a:pt x="-180" y="13171"/>
                    <a:pt x="65" y="15278"/>
                  </a:cubicBezTo>
                  <a:cubicBezTo>
                    <a:pt x="311" y="17385"/>
                    <a:pt x="1293" y="18966"/>
                    <a:pt x="3134" y="20020"/>
                  </a:cubicBezTo>
                  <a:cubicBezTo>
                    <a:pt x="4975" y="21073"/>
                    <a:pt x="7675" y="21600"/>
                    <a:pt x="10865" y="18176"/>
                  </a:cubicBezTo>
                  <a:cubicBezTo>
                    <a:pt x="14056" y="14751"/>
                    <a:pt x="17738" y="7376"/>
                    <a:pt x="214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676216" y="1284953"/>
              <a:ext cx="273051" cy="84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4" fill="norm" stroke="1" extrusionOk="0">
                  <a:moveTo>
                    <a:pt x="0" y="21154"/>
                  </a:moveTo>
                  <a:cubicBezTo>
                    <a:pt x="837" y="16413"/>
                    <a:pt x="1674" y="11671"/>
                    <a:pt x="3600" y="7720"/>
                  </a:cubicBezTo>
                  <a:cubicBezTo>
                    <a:pt x="5526" y="3769"/>
                    <a:pt x="8540" y="608"/>
                    <a:pt x="11051" y="81"/>
                  </a:cubicBezTo>
                  <a:cubicBezTo>
                    <a:pt x="13563" y="-446"/>
                    <a:pt x="15572" y="1661"/>
                    <a:pt x="17247" y="4295"/>
                  </a:cubicBezTo>
                  <a:cubicBezTo>
                    <a:pt x="18921" y="6930"/>
                    <a:pt x="20260" y="10091"/>
                    <a:pt x="21600" y="13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131008" y="2150996"/>
              <a:ext cx="3074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12524" y="2400"/>
                  </a:moveTo>
                  <a:cubicBezTo>
                    <a:pt x="11084" y="7200"/>
                    <a:pt x="9644" y="12000"/>
                    <a:pt x="7484" y="14900"/>
                  </a:cubicBezTo>
                  <a:cubicBezTo>
                    <a:pt x="5324" y="17800"/>
                    <a:pt x="2444" y="18800"/>
                    <a:pt x="1004" y="18800"/>
                  </a:cubicBezTo>
                  <a:cubicBezTo>
                    <a:pt x="-436" y="18800"/>
                    <a:pt x="-436" y="17800"/>
                    <a:pt x="1724" y="14900"/>
                  </a:cubicBezTo>
                  <a:cubicBezTo>
                    <a:pt x="3884" y="12000"/>
                    <a:pt x="8204" y="7200"/>
                    <a:pt x="11804" y="4200"/>
                  </a:cubicBezTo>
                  <a:cubicBezTo>
                    <a:pt x="15404" y="1200"/>
                    <a:pt x="18284" y="0"/>
                    <a:pt x="19724" y="0"/>
                  </a:cubicBezTo>
                  <a:cubicBezTo>
                    <a:pt x="21164" y="0"/>
                    <a:pt x="21164" y="1200"/>
                    <a:pt x="20444" y="5000"/>
                  </a:cubicBezTo>
                  <a:cubicBezTo>
                    <a:pt x="19724" y="8800"/>
                    <a:pt x="18284" y="15200"/>
                    <a:pt x="168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099467" y="2504163"/>
              <a:ext cx="253150" cy="1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454" fill="norm" stroke="1" extrusionOk="0">
                  <a:moveTo>
                    <a:pt x="11268" y="14699"/>
                  </a:moveTo>
                  <a:cubicBezTo>
                    <a:pt x="10728" y="10306"/>
                    <a:pt x="10188" y="5913"/>
                    <a:pt x="9558" y="3167"/>
                  </a:cubicBezTo>
                  <a:cubicBezTo>
                    <a:pt x="8928" y="421"/>
                    <a:pt x="8208" y="-677"/>
                    <a:pt x="6768" y="421"/>
                  </a:cubicBezTo>
                  <a:cubicBezTo>
                    <a:pt x="5328" y="1520"/>
                    <a:pt x="3168" y="4815"/>
                    <a:pt x="1908" y="7560"/>
                  </a:cubicBezTo>
                  <a:cubicBezTo>
                    <a:pt x="648" y="10306"/>
                    <a:pt x="288" y="12503"/>
                    <a:pt x="108" y="14516"/>
                  </a:cubicBezTo>
                  <a:cubicBezTo>
                    <a:pt x="-72" y="16530"/>
                    <a:pt x="-72" y="18360"/>
                    <a:pt x="468" y="19459"/>
                  </a:cubicBezTo>
                  <a:cubicBezTo>
                    <a:pt x="1008" y="20557"/>
                    <a:pt x="2088" y="20923"/>
                    <a:pt x="4158" y="19642"/>
                  </a:cubicBezTo>
                  <a:cubicBezTo>
                    <a:pt x="6228" y="18360"/>
                    <a:pt x="9288" y="15431"/>
                    <a:pt x="11268" y="13601"/>
                  </a:cubicBezTo>
                  <a:cubicBezTo>
                    <a:pt x="13248" y="11770"/>
                    <a:pt x="14148" y="11038"/>
                    <a:pt x="15678" y="12137"/>
                  </a:cubicBezTo>
                  <a:cubicBezTo>
                    <a:pt x="17208" y="13235"/>
                    <a:pt x="19368" y="16164"/>
                    <a:pt x="21528" y="19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1355916" y="2119246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200"/>
                    <a:pt x="2400" y="6400"/>
                    <a:pt x="3600" y="9500"/>
                  </a:cubicBezTo>
                  <a:cubicBezTo>
                    <a:pt x="4800" y="12600"/>
                    <a:pt x="6000" y="15600"/>
                    <a:pt x="9000" y="17600"/>
                  </a:cubicBezTo>
                  <a:cubicBezTo>
                    <a:pt x="12000" y="19600"/>
                    <a:pt x="16800" y="20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1267016" y="2512946"/>
              <a:ext cx="151222" cy="26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23" fill="norm" stroke="1" extrusionOk="0">
                  <a:moveTo>
                    <a:pt x="7200" y="0"/>
                  </a:moveTo>
                  <a:cubicBezTo>
                    <a:pt x="7200" y="4556"/>
                    <a:pt x="7200" y="9112"/>
                    <a:pt x="6900" y="12319"/>
                  </a:cubicBezTo>
                  <a:cubicBezTo>
                    <a:pt x="6600" y="15525"/>
                    <a:pt x="6000" y="17381"/>
                    <a:pt x="5250" y="18816"/>
                  </a:cubicBezTo>
                  <a:cubicBezTo>
                    <a:pt x="4500" y="20250"/>
                    <a:pt x="3600" y="21262"/>
                    <a:pt x="3150" y="21347"/>
                  </a:cubicBezTo>
                  <a:cubicBezTo>
                    <a:pt x="2700" y="21431"/>
                    <a:pt x="2700" y="20588"/>
                    <a:pt x="3450" y="19069"/>
                  </a:cubicBezTo>
                  <a:cubicBezTo>
                    <a:pt x="4200" y="17550"/>
                    <a:pt x="5700" y="15356"/>
                    <a:pt x="6900" y="13922"/>
                  </a:cubicBezTo>
                  <a:cubicBezTo>
                    <a:pt x="8100" y="12487"/>
                    <a:pt x="9000" y="11812"/>
                    <a:pt x="10050" y="11222"/>
                  </a:cubicBezTo>
                  <a:cubicBezTo>
                    <a:pt x="11100" y="10631"/>
                    <a:pt x="12300" y="10125"/>
                    <a:pt x="13500" y="10125"/>
                  </a:cubicBezTo>
                  <a:cubicBezTo>
                    <a:pt x="14700" y="10125"/>
                    <a:pt x="15900" y="10631"/>
                    <a:pt x="17250" y="11728"/>
                  </a:cubicBezTo>
                  <a:cubicBezTo>
                    <a:pt x="18600" y="12825"/>
                    <a:pt x="20100" y="14512"/>
                    <a:pt x="20850" y="16031"/>
                  </a:cubicBezTo>
                  <a:cubicBezTo>
                    <a:pt x="21600" y="17550"/>
                    <a:pt x="21600" y="18900"/>
                    <a:pt x="21000" y="19912"/>
                  </a:cubicBezTo>
                  <a:cubicBezTo>
                    <a:pt x="20400" y="20925"/>
                    <a:pt x="19200" y="21600"/>
                    <a:pt x="15600" y="21516"/>
                  </a:cubicBezTo>
                  <a:cubicBezTo>
                    <a:pt x="12000" y="21431"/>
                    <a:pt x="6000" y="20588"/>
                    <a:pt x="0" y="19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5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279466" y="2208703"/>
              <a:ext cx="797066" cy="119624"/>
            </a:xfrm>
            <a:prstGeom prst="rect">
              <a:avLst/>
            </a:prstGeom>
            <a:effectLst/>
          </p:spPr>
        </p:pic>
        <p:pic>
          <p:nvPicPr>
            <p:cNvPr id="45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324166" y="2132371"/>
              <a:ext cx="959982" cy="101176"/>
            </a:xfrm>
            <a:prstGeom prst="rect">
              <a:avLst/>
            </a:prstGeom>
            <a:effectLst/>
          </p:spPr>
        </p:pic>
        <p:pic>
          <p:nvPicPr>
            <p:cNvPr id="45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054166" y="1676789"/>
              <a:ext cx="76201" cy="613418"/>
            </a:xfrm>
            <a:prstGeom prst="rect">
              <a:avLst/>
            </a:prstGeom>
            <a:effectLst/>
          </p:spPr>
        </p:pic>
        <p:pic>
          <p:nvPicPr>
            <p:cNvPr id="46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060516" y="1693796"/>
              <a:ext cx="1257301" cy="88901"/>
            </a:xfrm>
            <a:prstGeom prst="rect">
              <a:avLst/>
            </a:prstGeom>
            <a:effectLst/>
          </p:spPr>
        </p:pic>
        <p:pic>
          <p:nvPicPr>
            <p:cNvPr id="46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1279716" y="1725546"/>
              <a:ext cx="76201" cy="533401"/>
            </a:xfrm>
            <a:prstGeom prst="rect">
              <a:avLst/>
            </a:prstGeom>
            <a:effectLst/>
          </p:spPr>
        </p:pic>
        <p:pic>
          <p:nvPicPr>
            <p:cNvPr id="46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451290" y="1637641"/>
              <a:ext cx="224571" cy="208556"/>
            </a:xfrm>
            <a:prstGeom prst="rect">
              <a:avLst/>
            </a:prstGeom>
            <a:effectLst/>
          </p:spPr>
        </p:pic>
        <p:sp>
          <p:nvSpPr>
            <p:cNvPr id="467" name="Line"/>
            <p:cNvSpPr/>
            <p:nvPr/>
          </p:nvSpPr>
          <p:spPr>
            <a:xfrm>
              <a:off x="793433" y="3128888"/>
              <a:ext cx="128583" cy="527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514" fill="norm" stroke="1" extrusionOk="0">
                  <a:moveTo>
                    <a:pt x="18909" y="1556"/>
                  </a:moveTo>
                  <a:cubicBezTo>
                    <a:pt x="18909" y="1124"/>
                    <a:pt x="18909" y="692"/>
                    <a:pt x="18052" y="389"/>
                  </a:cubicBezTo>
                  <a:cubicBezTo>
                    <a:pt x="17195" y="87"/>
                    <a:pt x="15480" y="-86"/>
                    <a:pt x="12566" y="44"/>
                  </a:cubicBezTo>
                  <a:cubicBezTo>
                    <a:pt x="9652" y="173"/>
                    <a:pt x="5537" y="605"/>
                    <a:pt x="2966" y="1296"/>
                  </a:cubicBezTo>
                  <a:cubicBezTo>
                    <a:pt x="395" y="1988"/>
                    <a:pt x="-634" y="2938"/>
                    <a:pt x="395" y="4407"/>
                  </a:cubicBezTo>
                  <a:cubicBezTo>
                    <a:pt x="1423" y="5876"/>
                    <a:pt x="4509" y="7863"/>
                    <a:pt x="7937" y="9720"/>
                  </a:cubicBezTo>
                  <a:cubicBezTo>
                    <a:pt x="11366" y="11578"/>
                    <a:pt x="15137" y="13306"/>
                    <a:pt x="17366" y="14861"/>
                  </a:cubicBezTo>
                  <a:cubicBezTo>
                    <a:pt x="19595" y="16416"/>
                    <a:pt x="20280" y="17799"/>
                    <a:pt x="20623" y="18749"/>
                  </a:cubicBezTo>
                  <a:cubicBezTo>
                    <a:pt x="20966" y="19700"/>
                    <a:pt x="20966" y="20218"/>
                    <a:pt x="19937" y="20607"/>
                  </a:cubicBezTo>
                  <a:cubicBezTo>
                    <a:pt x="18909" y="20996"/>
                    <a:pt x="16852" y="21255"/>
                    <a:pt x="14795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687916" y="3840096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860739" y="3776596"/>
              <a:ext cx="147113" cy="125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09" fill="norm" stroke="1" extrusionOk="0">
                  <a:moveTo>
                    <a:pt x="10755" y="1080"/>
                  </a:moveTo>
                  <a:cubicBezTo>
                    <a:pt x="10147" y="6480"/>
                    <a:pt x="9538" y="11880"/>
                    <a:pt x="8321" y="15480"/>
                  </a:cubicBezTo>
                  <a:cubicBezTo>
                    <a:pt x="7104" y="19080"/>
                    <a:pt x="5279" y="20880"/>
                    <a:pt x="3758" y="21240"/>
                  </a:cubicBezTo>
                  <a:cubicBezTo>
                    <a:pt x="2237" y="21600"/>
                    <a:pt x="1020" y="20520"/>
                    <a:pt x="411" y="18900"/>
                  </a:cubicBezTo>
                  <a:cubicBezTo>
                    <a:pt x="-197" y="17280"/>
                    <a:pt x="-197" y="15120"/>
                    <a:pt x="868" y="12600"/>
                  </a:cubicBezTo>
                  <a:cubicBezTo>
                    <a:pt x="1933" y="10080"/>
                    <a:pt x="4062" y="7200"/>
                    <a:pt x="6496" y="6480"/>
                  </a:cubicBezTo>
                  <a:cubicBezTo>
                    <a:pt x="8930" y="5760"/>
                    <a:pt x="11668" y="7200"/>
                    <a:pt x="13645" y="9000"/>
                  </a:cubicBezTo>
                  <a:cubicBezTo>
                    <a:pt x="15623" y="10800"/>
                    <a:pt x="16840" y="12960"/>
                    <a:pt x="18057" y="13500"/>
                  </a:cubicBezTo>
                  <a:cubicBezTo>
                    <a:pt x="19273" y="14040"/>
                    <a:pt x="20490" y="12960"/>
                    <a:pt x="20947" y="11520"/>
                  </a:cubicBezTo>
                  <a:cubicBezTo>
                    <a:pt x="21403" y="10080"/>
                    <a:pt x="21099" y="8280"/>
                    <a:pt x="19730" y="6300"/>
                  </a:cubicBezTo>
                  <a:cubicBezTo>
                    <a:pt x="18361" y="4320"/>
                    <a:pt x="15927" y="2160"/>
                    <a:pt x="13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696383" y="2935961"/>
              <a:ext cx="159603" cy="11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0959" fill="norm" stroke="1" extrusionOk="0">
                  <a:moveTo>
                    <a:pt x="12505" y="5072"/>
                  </a:moveTo>
                  <a:cubicBezTo>
                    <a:pt x="9947" y="10086"/>
                    <a:pt x="7389" y="15101"/>
                    <a:pt x="5400" y="17801"/>
                  </a:cubicBezTo>
                  <a:cubicBezTo>
                    <a:pt x="3411" y="20501"/>
                    <a:pt x="1989" y="20886"/>
                    <a:pt x="1137" y="20115"/>
                  </a:cubicBezTo>
                  <a:cubicBezTo>
                    <a:pt x="284" y="19343"/>
                    <a:pt x="0" y="17415"/>
                    <a:pt x="0" y="15293"/>
                  </a:cubicBezTo>
                  <a:cubicBezTo>
                    <a:pt x="0" y="13172"/>
                    <a:pt x="284" y="10858"/>
                    <a:pt x="1705" y="8929"/>
                  </a:cubicBezTo>
                  <a:cubicBezTo>
                    <a:pt x="3126" y="7001"/>
                    <a:pt x="5684" y="5458"/>
                    <a:pt x="7532" y="5265"/>
                  </a:cubicBezTo>
                  <a:cubicBezTo>
                    <a:pt x="9379" y="5072"/>
                    <a:pt x="10516" y="6229"/>
                    <a:pt x="11795" y="8736"/>
                  </a:cubicBezTo>
                  <a:cubicBezTo>
                    <a:pt x="13074" y="11243"/>
                    <a:pt x="14495" y="15101"/>
                    <a:pt x="15774" y="17608"/>
                  </a:cubicBezTo>
                  <a:cubicBezTo>
                    <a:pt x="17053" y="20115"/>
                    <a:pt x="18189" y="21272"/>
                    <a:pt x="19042" y="20886"/>
                  </a:cubicBezTo>
                  <a:cubicBezTo>
                    <a:pt x="19895" y="20501"/>
                    <a:pt x="20463" y="18572"/>
                    <a:pt x="20889" y="15486"/>
                  </a:cubicBezTo>
                  <a:cubicBezTo>
                    <a:pt x="21316" y="12401"/>
                    <a:pt x="21600" y="8158"/>
                    <a:pt x="21316" y="5265"/>
                  </a:cubicBezTo>
                  <a:cubicBezTo>
                    <a:pt x="21032" y="2372"/>
                    <a:pt x="20179" y="829"/>
                    <a:pt x="19042" y="251"/>
                  </a:cubicBezTo>
                  <a:cubicBezTo>
                    <a:pt x="17905" y="-328"/>
                    <a:pt x="16484" y="58"/>
                    <a:pt x="14637" y="1793"/>
                  </a:cubicBezTo>
                  <a:cubicBezTo>
                    <a:pt x="12789" y="3529"/>
                    <a:pt x="10516" y="6615"/>
                    <a:pt x="8242" y="97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199001" y="3101085"/>
              <a:ext cx="111216" cy="38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98" fill="norm" stroke="1" extrusionOk="0">
                  <a:moveTo>
                    <a:pt x="21414" y="3340"/>
                  </a:moveTo>
                  <a:cubicBezTo>
                    <a:pt x="19376" y="2272"/>
                    <a:pt x="17339" y="1203"/>
                    <a:pt x="15301" y="610"/>
                  </a:cubicBezTo>
                  <a:cubicBezTo>
                    <a:pt x="13263" y="17"/>
                    <a:pt x="11225" y="-102"/>
                    <a:pt x="9391" y="76"/>
                  </a:cubicBezTo>
                  <a:cubicBezTo>
                    <a:pt x="7557" y="254"/>
                    <a:pt x="5927" y="729"/>
                    <a:pt x="4093" y="2212"/>
                  </a:cubicBezTo>
                  <a:cubicBezTo>
                    <a:pt x="2259" y="3696"/>
                    <a:pt x="222" y="6188"/>
                    <a:pt x="18" y="8977"/>
                  </a:cubicBezTo>
                  <a:cubicBezTo>
                    <a:pt x="-186" y="11766"/>
                    <a:pt x="1444" y="14852"/>
                    <a:pt x="2667" y="16988"/>
                  </a:cubicBezTo>
                  <a:cubicBezTo>
                    <a:pt x="3889" y="19124"/>
                    <a:pt x="4705" y="20311"/>
                    <a:pt x="4297" y="20905"/>
                  </a:cubicBezTo>
                  <a:cubicBezTo>
                    <a:pt x="3889" y="21498"/>
                    <a:pt x="2259" y="21498"/>
                    <a:pt x="629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134118" y="3357496"/>
              <a:ext cx="15704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496" y="21600"/>
                  </a:moveTo>
                  <a:cubicBezTo>
                    <a:pt x="632" y="18400"/>
                    <a:pt x="-232" y="15200"/>
                    <a:pt x="56" y="12800"/>
                  </a:cubicBezTo>
                  <a:cubicBezTo>
                    <a:pt x="344" y="10400"/>
                    <a:pt x="1784" y="8800"/>
                    <a:pt x="5528" y="6800"/>
                  </a:cubicBezTo>
                  <a:cubicBezTo>
                    <a:pt x="9272" y="4800"/>
                    <a:pt x="15320" y="2400"/>
                    <a:pt x="213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392221" y="3178269"/>
              <a:ext cx="318046" cy="29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46" fill="norm" stroke="1" extrusionOk="0">
                  <a:moveTo>
                    <a:pt x="11624" y="559"/>
                  </a:moveTo>
                  <a:cubicBezTo>
                    <a:pt x="9621" y="102"/>
                    <a:pt x="7619" y="-354"/>
                    <a:pt x="5902" y="407"/>
                  </a:cubicBezTo>
                  <a:cubicBezTo>
                    <a:pt x="4185" y="1167"/>
                    <a:pt x="2755" y="3145"/>
                    <a:pt x="1754" y="6339"/>
                  </a:cubicBezTo>
                  <a:cubicBezTo>
                    <a:pt x="752" y="9533"/>
                    <a:pt x="180" y="13945"/>
                    <a:pt x="37" y="16531"/>
                  </a:cubicBezTo>
                  <a:cubicBezTo>
                    <a:pt x="-106" y="19116"/>
                    <a:pt x="180" y="19877"/>
                    <a:pt x="681" y="20409"/>
                  </a:cubicBezTo>
                  <a:cubicBezTo>
                    <a:pt x="1181" y="20942"/>
                    <a:pt x="1897" y="21246"/>
                    <a:pt x="2612" y="21246"/>
                  </a:cubicBezTo>
                  <a:cubicBezTo>
                    <a:pt x="3327" y="21246"/>
                    <a:pt x="4042" y="20942"/>
                    <a:pt x="4686" y="20029"/>
                  </a:cubicBezTo>
                  <a:cubicBezTo>
                    <a:pt x="5330" y="19116"/>
                    <a:pt x="5902" y="17595"/>
                    <a:pt x="6260" y="15846"/>
                  </a:cubicBezTo>
                  <a:cubicBezTo>
                    <a:pt x="6617" y="14097"/>
                    <a:pt x="6760" y="12119"/>
                    <a:pt x="6975" y="10598"/>
                  </a:cubicBezTo>
                  <a:cubicBezTo>
                    <a:pt x="7189" y="9077"/>
                    <a:pt x="7475" y="8012"/>
                    <a:pt x="7905" y="7708"/>
                  </a:cubicBezTo>
                  <a:cubicBezTo>
                    <a:pt x="8334" y="7404"/>
                    <a:pt x="8906" y="7860"/>
                    <a:pt x="9407" y="9153"/>
                  </a:cubicBezTo>
                  <a:cubicBezTo>
                    <a:pt x="9907" y="10446"/>
                    <a:pt x="10336" y="12576"/>
                    <a:pt x="10551" y="14097"/>
                  </a:cubicBezTo>
                  <a:cubicBezTo>
                    <a:pt x="10766" y="15618"/>
                    <a:pt x="10766" y="16531"/>
                    <a:pt x="10551" y="17595"/>
                  </a:cubicBezTo>
                  <a:cubicBezTo>
                    <a:pt x="10336" y="18660"/>
                    <a:pt x="9907" y="19877"/>
                    <a:pt x="9621" y="20105"/>
                  </a:cubicBezTo>
                  <a:cubicBezTo>
                    <a:pt x="9335" y="20333"/>
                    <a:pt x="9192" y="19573"/>
                    <a:pt x="9693" y="17976"/>
                  </a:cubicBezTo>
                  <a:cubicBezTo>
                    <a:pt x="10193" y="16378"/>
                    <a:pt x="11338" y="13945"/>
                    <a:pt x="12124" y="12271"/>
                  </a:cubicBezTo>
                  <a:cubicBezTo>
                    <a:pt x="12911" y="10598"/>
                    <a:pt x="13340" y="9685"/>
                    <a:pt x="13769" y="8925"/>
                  </a:cubicBezTo>
                  <a:cubicBezTo>
                    <a:pt x="14199" y="8164"/>
                    <a:pt x="14628" y="7556"/>
                    <a:pt x="14771" y="7632"/>
                  </a:cubicBezTo>
                  <a:cubicBezTo>
                    <a:pt x="14914" y="7708"/>
                    <a:pt x="14771" y="8469"/>
                    <a:pt x="14628" y="9609"/>
                  </a:cubicBezTo>
                  <a:cubicBezTo>
                    <a:pt x="14485" y="10750"/>
                    <a:pt x="14342" y="12271"/>
                    <a:pt x="15486" y="13564"/>
                  </a:cubicBezTo>
                  <a:cubicBezTo>
                    <a:pt x="16630" y="14857"/>
                    <a:pt x="19062" y="15922"/>
                    <a:pt x="21494" y="16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735666" y="3198746"/>
              <a:ext cx="4742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6" h="21600" fill="norm" stroke="1" extrusionOk="0">
                  <a:moveTo>
                    <a:pt x="2700" y="0"/>
                  </a:moveTo>
                  <a:cubicBezTo>
                    <a:pt x="9900" y="3600"/>
                    <a:pt x="17100" y="7200"/>
                    <a:pt x="19350" y="10200"/>
                  </a:cubicBezTo>
                  <a:cubicBezTo>
                    <a:pt x="21600" y="13200"/>
                    <a:pt x="18900" y="15600"/>
                    <a:pt x="14850" y="17400"/>
                  </a:cubicBezTo>
                  <a:cubicBezTo>
                    <a:pt x="10800" y="19200"/>
                    <a:pt x="540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930078" y="3081186"/>
              <a:ext cx="377089" cy="41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84" fill="norm" stroke="1" extrusionOk="0">
                  <a:moveTo>
                    <a:pt x="11362" y="13774"/>
                  </a:moveTo>
                  <a:cubicBezTo>
                    <a:pt x="9552" y="12802"/>
                    <a:pt x="7742" y="11830"/>
                    <a:pt x="6113" y="11614"/>
                  </a:cubicBezTo>
                  <a:cubicBezTo>
                    <a:pt x="4483" y="11398"/>
                    <a:pt x="3035" y="11938"/>
                    <a:pt x="1949" y="13234"/>
                  </a:cubicBezTo>
                  <a:cubicBezTo>
                    <a:pt x="863" y="14530"/>
                    <a:pt x="139" y="16582"/>
                    <a:pt x="19" y="18094"/>
                  </a:cubicBezTo>
                  <a:cubicBezTo>
                    <a:pt x="-102" y="19606"/>
                    <a:pt x="381" y="20578"/>
                    <a:pt x="1225" y="21064"/>
                  </a:cubicBezTo>
                  <a:cubicBezTo>
                    <a:pt x="2070" y="21550"/>
                    <a:pt x="3277" y="21550"/>
                    <a:pt x="4725" y="20578"/>
                  </a:cubicBezTo>
                  <a:cubicBezTo>
                    <a:pt x="6173" y="19606"/>
                    <a:pt x="7862" y="17662"/>
                    <a:pt x="8828" y="14746"/>
                  </a:cubicBezTo>
                  <a:cubicBezTo>
                    <a:pt x="9793" y="11830"/>
                    <a:pt x="10034" y="7942"/>
                    <a:pt x="10155" y="5512"/>
                  </a:cubicBezTo>
                  <a:cubicBezTo>
                    <a:pt x="10276" y="3082"/>
                    <a:pt x="10276" y="2110"/>
                    <a:pt x="10276" y="1354"/>
                  </a:cubicBezTo>
                  <a:cubicBezTo>
                    <a:pt x="10276" y="598"/>
                    <a:pt x="10276" y="58"/>
                    <a:pt x="10095" y="4"/>
                  </a:cubicBezTo>
                  <a:cubicBezTo>
                    <a:pt x="9914" y="-50"/>
                    <a:pt x="9552" y="382"/>
                    <a:pt x="9250" y="2218"/>
                  </a:cubicBezTo>
                  <a:cubicBezTo>
                    <a:pt x="8948" y="4054"/>
                    <a:pt x="8707" y="7294"/>
                    <a:pt x="8647" y="10210"/>
                  </a:cubicBezTo>
                  <a:cubicBezTo>
                    <a:pt x="8586" y="13126"/>
                    <a:pt x="8707" y="15718"/>
                    <a:pt x="8888" y="17284"/>
                  </a:cubicBezTo>
                  <a:cubicBezTo>
                    <a:pt x="9069" y="18850"/>
                    <a:pt x="9310" y="19390"/>
                    <a:pt x="9612" y="19336"/>
                  </a:cubicBezTo>
                  <a:cubicBezTo>
                    <a:pt x="9914" y="19282"/>
                    <a:pt x="10276" y="18634"/>
                    <a:pt x="10758" y="17338"/>
                  </a:cubicBezTo>
                  <a:cubicBezTo>
                    <a:pt x="11241" y="16042"/>
                    <a:pt x="11844" y="14098"/>
                    <a:pt x="12387" y="12964"/>
                  </a:cubicBezTo>
                  <a:cubicBezTo>
                    <a:pt x="12930" y="11830"/>
                    <a:pt x="13413" y="11506"/>
                    <a:pt x="13715" y="11668"/>
                  </a:cubicBezTo>
                  <a:cubicBezTo>
                    <a:pt x="14016" y="11830"/>
                    <a:pt x="14137" y="12478"/>
                    <a:pt x="14197" y="13450"/>
                  </a:cubicBezTo>
                  <a:cubicBezTo>
                    <a:pt x="14258" y="14422"/>
                    <a:pt x="14258" y="15718"/>
                    <a:pt x="14258" y="16636"/>
                  </a:cubicBezTo>
                  <a:cubicBezTo>
                    <a:pt x="14258" y="17554"/>
                    <a:pt x="14258" y="18094"/>
                    <a:pt x="14197" y="18634"/>
                  </a:cubicBezTo>
                  <a:cubicBezTo>
                    <a:pt x="14137" y="19174"/>
                    <a:pt x="14016" y="19714"/>
                    <a:pt x="13896" y="19606"/>
                  </a:cubicBezTo>
                  <a:cubicBezTo>
                    <a:pt x="13775" y="19498"/>
                    <a:pt x="13654" y="18742"/>
                    <a:pt x="14197" y="17392"/>
                  </a:cubicBezTo>
                  <a:cubicBezTo>
                    <a:pt x="14740" y="16042"/>
                    <a:pt x="15947" y="14098"/>
                    <a:pt x="16671" y="12856"/>
                  </a:cubicBezTo>
                  <a:cubicBezTo>
                    <a:pt x="17395" y="11614"/>
                    <a:pt x="17637" y="11074"/>
                    <a:pt x="17516" y="11182"/>
                  </a:cubicBezTo>
                  <a:cubicBezTo>
                    <a:pt x="17395" y="11290"/>
                    <a:pt x="16913" y="12046"/>
                    <a:pt x="16490" y="13126"/>
                  </a:cubicBezTo>
                  <a:cubicBezTo>
                    <a:pt x="16068" y="14206"/>
                    <a:pt x="15706" y="15610"/>
                    <a:pt x="15887" y="16798"/>
                  </a:cubicBezTo>
                  <a:cubicBezTo>
                    <a:pt x="16068" y="17986"/>
                    <a:pt x="16792" y="18958"/>
                    <a:pt x="17818" y="19444"/>
                  </a:cubicBezTo>
                  <a:cubicBezTo>
                    <a:pt x="18843" y="19930"/>
                    <a:pt x="20171" y="19930"/>
                    <a:pt x="21498" y="19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897716" y="335749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948516" y="3471796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7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450166" y="1401696"/>
              <a:ext cx="107951" cy="540023"/>
            </a:xfrm>
            <a:prstGeom prst="rect">
              <a:avLst/>
            </a:prstGeom>
            <a:effectLst/>
          </p:spPr>
        </p:pic>
        <p:pic>
          <p:nvPicPr>
            <p:cNvPr id="48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418416" y="1341096"/>
              <a:ext cx="944875" cy="656707"/>
            </a:xfrm>
            <a:prstGeom prst="rect">
              <a:avLst/>
            </a:prstGeom>
            <a:effectLst/>
          </p:spPr>
        </p:pic>
        <p:pic>
          <p:nvPicPr>
            <p:cNvPr id="48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044016" y="1681096"/>
              <a:ext cx="1323245" cy="107951"/>
            </a:xfrm>
            <a:prstGeom prst="rect">
              <a:avLst/>
            </a:prstGeom>
            <a:effectLst/>
          </p:spPr>
        </p:pic>
        <p:pic>
          <p:nvPicPr>
            <p:cNvPr id="48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596216" y="2341496"/>
              <a:ext cx="476251" cy="120651"/>
            </a:xfrm>
            <a:prstGeom prst="rect">
              <a:avLst/>
            </a:prstGeom>
            <a:effectLst/>
          </p:spPr>
        </p:pic>
        <p:pic>
          <p:nvPicPr>
            <p:cNvPr id="48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539066" y="1274696"/>
              <a:ext cx="342901" cy="88901"/>
            </a:xfrm>
            <a:prstGeom prst="rect">
              <a:avLst/>
            </a:prstGeom>
            <a:effectLst/>
          </p:spPr>
        </p:pic>
        <p:sp>
          <p:nvSpPr>
            <p:cNvPr id="488" name="Line"/>
            <p:cNvSpPr/>
            <p:nvPr/>
          </p:nvSpPr>
          <p:spPr>
            <a:xfrm>
              <a:off x="3789741" y="3097129"/>
              <a:ext cx="130326" cy="57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44" fill="norm" stroke="1" extrusionOk="0">
                  <a:moveTo>
                    <a:pt x="21110" y="2357"/>
                  </a:moveTo>
                  <a:cubicBezTo>
                    <a:pt x="19396" y="1572"/>
                    <a:pt x="17681" y="787"/>
                    <a:pt x="15624" y="355"/>
                  </a:cubicBezTo>
                  <a:cubicBezTo>
                    <a:pt x="13567" y="-77"/>
                    <a:pt x="11167" y="-156"/>
                    <a:pt x="8424" y="355"/>
                  </a:cubicBezTo>
                  <a:cubicBezTo>
                    <a:pt x="5681" y="865"/>
                    <a:pt x="2596" y="1965"/>
                    <a:pt x="1053" y="3143"/>
                  </a:cubicBezTo>
                  <a:cubicBezTo>
                    <a:pt x="-490" y="4321"/>
                    <a:pt x="-490" y="5578"/>
                    <a:pt x="2081" y="7345"/>
                  </a:cubicBezTo>
                  <a:cubicBezTo>
                    <a:pt x="4653" y="9112"/>
                    <a:pt x="9796" y="11390"/>
                    <a:pt x="13396" y="13315"/>
                  </a:cubicBezTo>
                  <a:cubicBezTo>
                    <a:pt x="16996" y="15239"/>
                    <a:pt x="19053" y="16810"/>
                    <a:pt x="19739" y="17988"/>
                  </a:cubicBezTo>
                  <a:cubicBezTo>
                    <a:pt x="20424" y="19166"/>
                    <a:pt x="19739" y="19952"/>
                    <a:pt x="18539" y="20423"/>
                  </a:cubicBezTo>
                  <a:cubicBezTo>
                    <a:pt x="17339" y="20894"/>
                    <a:pt x="15624" y="21051"/>
                    <a:pt x="13739" y="21169"/>
                  </a:cubicBezTo>
                  <a:cubicBezTo>
                    <a:pt x="11853" y="21287"/>
                    <a:pt x="9796" y="21365"/>
                    <a:pt x="9110" y="21405"/>
                  </a:cubicBezTo>
                  <a:cubicBezTo>
                    <a:pt x="8424" y="21444"/>
                    <a:pt x="9110" y="21444"/>
                    <a:pt x="9796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3746500" y="3822181"/>
              <a:ext cx="179917" cy="11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1" fill="norm" stroke="1" extrusionOk="0">
                  <a:moveTo>
                    <a:pt x="16264" y="6736"/>
                  </a:moveTo>
                  <a:cubicBezTo>
                    <a:pt x="15755" y="4807"/>
                    <a:pt x="15247" y="2878"/>
                    <a:pt x="14358" y="1528"/>
                  </a:cubicBezTo>
                  <a:cubicBezTo>
                    <a:pt x="13468" y="178"/>
                    <a:pt x="12198" y="-593"/>
                    <a:pt x="9911" y="564"/>
                  </a:cubicBezTo>
                  <a:cubicBezTo>
                    <a:pt x="7624" y="1721"/>
                    <a:pt x="4320" y="4807"/>
                    <a:pt x="2414" y="7893"/>
                  </a:cubicBezTo>
                  <a:cubicBezTo>
                    <a:pt x="508" y="10978"/>
                    <a:pt x="0" y="14064"/>
                    <a:pt x="0" y="16571"/>
                  </a:cubicBezTo>
                  <a:cubicBezTo>
                    <a:pt x="0" y="19078"/>
                    <a:pt x="508" y="21007"/>
                    <a:pt x="2287" y="20621"/>
                  </a:cubicBezTo>
                  <a:cubicBezTo>
                    <a:pt x="4066" y="20236"/>
                    <a:pt x="7115" y="17536"/>
                    <a:pt x="9402" y="15028"/>
                  </a:cubicBezTo>
                  <a:cubicBezTo>
                    <a:pt x="11689" y="12521"/>
                    <a:pt x="13214" y="10207"/>
                    <a:pt x="15120" y="10593"/>
                  </a:cubicBezTo>
                  <a:cubicBezTo>
                    <a:pt x="17026" y="10978"/>
                    <a:pt x="19313" y="14064"/>
                    <a:pt x="21600" y="17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666066" y="2785996"/>
              <a:ext cx="130446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10" fill="norm" stroke="1" extrusionOk="0">
                  <a:moveTo>
                    <a:pt x="2090" y="0"/>
                  </a:moveTo>
                  <a:cubicBezTo>
                    <a:pt x="2787" y="5400"/>
                    <a:pt x="3484" y="10800"/>
                    <a:pt x="3832" y="13982"/>
                  </a:cubicBezTo>
                  <a:cubicBezTo>
                    <a:pt x="4181" y="17164"/>
                    <a:pt x="4181" y="18129"/>
                    <a:pt x="4529" y="19189"/>
                  </a:cubicBezTo>
                  <a:cubicBezTo>
                    <a:pt x="4877" y="20250"/>
                    <a:pt x="5574" y="21407"/>
                    <a:pt x="6097" y="21504"/>
                  </a:cubicBezTo>
                  <a:cubicBezTo>
                    <a:pt x="6619" y="21600"/>
                    <a:pt x="6968" y="20636"/>
                    <a:pt x="7490" y="19093"/>
                  </a:cubicBezTo>
                  <a:cubicBezTo>
                    <a:pt x="8013" y="17550"/>
                    <a:pt x="8710" y="15429"/>
                    <a:pt x="9581" y="13789"/>
                  </a:cubicBezTo>
                  <a:cubicBezTo>
                    <a:pt x="10452" y="12150"/>
                    <a:pt x="11497" y="10993"/>
                    <a:pt x="12890" y="10607"/>
                  </a:cubicBezTo>
                  <a:cubicBezTo>
                    <a:pt x="14284" y="10221"/>
                    <a:pt x="16026" y="10607"/>
                    <a:pt x="17419" y="11282"/>
                  </a:cubicBezTo>
                  <a:cubicBezTo>
                    <a:pt x="18813" y="11957"/>
                    <a:pt x="19858" y="12921"/>
                    <a:pt x="20555" y="13886"/>
                  </a:cubicBezTo>
                  <a:cubicBezTo>
                    <a:pt x="21252" y="14850"/>
                    <a:pt x="21600" y="15814"/>
                    <a:pt x="21426" y="16875"/>
                  </a:cubicBezTo>
                  <a:cubicBezTo>
                    <a:pt x="21252" y="17936"/>
                    <a:pt x="20555" y="19093"/>
                    <a:pt x="16897" y="19671"/>
                  </a:cubicBezTo>
                  <a:cubicBezTo>
                    <a:pt x="13239" y="20250"/>
                    <a:pt x="6619" y="20250"/>
                    <a:pt x="0" y="20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4105306" y="3245313"/>
              <a:ext cx="170361" cy="209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06" fill="norm" stroke="1" extrusionOk="0">
                  <a:moveTo>
                    <a:pt x="21201" y="3024"/>
                  </a:moveTo>
                  <a:cubicBezTo>
                    <a:pt x="19884" y="1512"/>
                    <a:pt x="18567" y="0"/>
                    <a:pt x="15801" y="0"/>
                  </a:cubicBezTo>
                  <a:cubicBezTo>
                    <a:pt x="13035" y="0"/>
                    <a:pt x="8821" y="1512"/>
                    <a:pt x="5791" y="3888"/>
                  </a:cubicBezTo>
                  <a:cubicBezTo>
                    <a:pt x="2762" y="6264"/>
                    <a:pt x="918" y="9504"/>
                    <a:pt x="260" y="12528"/>
                  </a:cubicBezTo>
                  <a:cubicBezTo>
                    <a:pt x="-399" y="15552"/>
                    <a:pt x="128" y="18360"/>
                    <a:pt x="2630" y="19872"/>
                  </a:cubicBezTo>
                  <a:cubicBezTo>
                    <a:pt x="5133" y="21384"/>
                    <a:pt x="9611" y="21600"/>
                    <a:pt x="13035" y="21276"/>
                  </a:cubicBezTo>
                  <a:cubicBezTo>
                    <a:pt x="16460" y="20952"/>
                    <a:pt x="18830" y="20088"/>
                    <a:pt x="21201" y="192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4402666" y="340829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4659776" y="3005492"/>
              <a:ext cx="422341" cy="47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56" fill="norm" stroke="1" extrusionOk="0">
                  <a:moveTo>
                    <a:pt x="9514" y="14682"/>
                  </a:moveTo>
                  <a:cubicBezTo>
                    <a:pt x="9084" y="14111"/>
                    <a:pt x="8654" y="13540"/>
                    <a:pt x="7902" y="13207"/>
                  </a:cubicBezTo>
                  <a:cubicBezTo>
                    <a:pt x="7149" y="12874"/>
                    <a:pt x="6075" y="12779"/>
                    <a:pt x="4678" y="13826"/>
                  </a:cubicBezTo>
                  <a:cubicBezTo>
                    <a:pt x="3281" y="14872"/>
                    <a:pt x="1561" y="17061"/>
                    <a:pt x="702" y="18393"/>
                  </a:cubicBezTo>
                  <a:cubicBezTo>
                    <a:pt x="-158" y="19725"/>
                    <a:pt x="-158" y="20201"/>
                    <a:pt x="326" y="20629"/>
                  </a:cubicBezTo>
                  <a:cubicBezTo>
                    <a:pt x="809" y="21057"/>
                    <a:pt x="1776" y="21438"/>
                    <a:pt x="3227" y="20867"/>
                  </a:cubicBezTo>
                  <a:cubicBezTo>
                    <a:pt x="4678" y="20296"/>
                    <a:pt x="6612" y="18774"/>
                    <a:pt x="8063" y="16442"/>
                  </a:cubicBezTo>
                  <a:cubicBezTo>
                    <a:pt x="9514" y="14111"/>
                    <a:pt x="10481" y="10971"/>
                    <a:pt x="11072" y="8402"/>
                  </a:cubicBezTo>
                  <a:cubicBezTo>
                    <a:pt x="11663" y="5833"/>
                    <a:pt x="11878" y="3834"/>
                    <a:pt x="11932" y="2455"/>
                  </a:cubicBezTo>
                  <a:cubicBezTo>
                    <a:pt x="11985" y="1075"/>
                    <a:pt x="11878" y="314"/>
                    <a:pt x="11502" y="76"/>
                  </a:cubicBezTo>
                  <a:cubicBezTo>
                    <a:pt x="11126" y="-162"/>
                    <a:pt x="10481" y="123"/>
                    <a:pt x="9890" y="1408"/>
                  </a:cubicBezTo>
                  <a:cubicBezTo>
                    <a:pt x="9299" y="2693"/>
                    <a:pt x="8761" y="4976"/>
                    <a:pt x="8385" y="7688"/>
                  </a:cubicBezTo>
                  <a:cubicBezTo>
                    <a:pt x="8009" y="10400"/>
                    <a:pt x="7794" y="13540"/>
                    <a:pt x="7687" y="15348"/>
                  </a:cubicBezTo>
                  <a:cubicBezTo>
                    <a:pt x="7579" y="17156"/>
                    <a:pt x="7579" y="17632"/>
                    <a:pt x="7633" y="18155"/>
                  </a:cubicBezTo>
                  <a:cubicBezTo>
                    <a:pt x="7687" y="18679"/>
                    <a:pt x="7794" y="19249"/>
                    <a:pt x="8009" y="19249"/>
                  </a:cubicBezTo>
                  <a:cubicBezTo>
                    <a:pt x="8224" y="19249"/>
                    <a:pt x="8546" y="18679"/>
                    <a:pt x="8923" y="17679"/>
                  </a:cubicBezTo>
                  <a:cubicBezTo>
                    <a:pt x="9299" y="16680"/>
                    <a:pt x="9729" y="15253"/>
                    <a:pt x="10105" y="14254"/>
                  </a:cubicBezTo>
                  <a:cubicBezTo>
                    <a:pt x="10481" y="13255"/>
                    <a:pt x="10803" y="12684"/>
                    <a:pt x="11179" y="12256"/>
                  </a:cubicBezTo>
                  <a:cubicBezTo>
                    <a:pt x="11555" y="11827"/>
                    <a:pt x="11985" y="11542"/>
                    <a:pt x="12415" y="11590"/>
                  </a:cubicBezTo>
                  <a:cubicBezTo>
                    <a:pt x="12845" y="11637"/>
                    <a:pt x="13275" y="12018"/>
                    <a:pt x="13705" y="12874"/>
                  </a:cubicBezTo>
                  <a:cubicBezTo>
                    <a:pt x="14135" y="13731"/>
                    <a:pt x="14564" y="15063"/>
                    <a:pt x="14564" y="16252"/>
                  </a:cubicBezTo>
                  <a:cubicBezTo>
                    <a:pt x="14564" y="17442"/>
                    <a:pt x="14135" y="18488"/>
                    <a:pt x="13705" y="19202"/>
                  </a:cubicBezTo>
                  <a:cubicBezTo>
                    <a:pt x="13275" y="19916"/>
                    <a:pt x="12845" y="20296"/>
                    <a:pt x="12308" y="20486"/>
                  </a:cubicBezTo>
                  <a:cubicBezTo>
                    <a:pt x="11770" y="20677"/>
                    <a:pt x="11126" y="20677"/>
                    <a:pt x="10857" y="20391"/>
                  </a:cubicBezTo>
                  <a:cubicBezTo>
                    <a:pt x="10588" y="20106"/>
                    <a:pt x="10696" y="19535"/>
                    <a:pt x="11502" y="18441"/>
                  </a:cubicBezTo>
                  <a:cubicBezTo>
                    <a:pt x="12308" y="17346"/>
                    <a:pt x="13812" y="15729"/>
                    <a:pt x="15102" y="14492"/>
                  </a:cubicBezTo>
                  <a:cubicBezTo>
                    <a:pt x="16391" y="13255"/>
                    <a:pt x="17466" y="12398"/>
                    <a:pt x="18164" y="11780"/>
                  </a:cubicBezTo>
                  <a:cubicBezTo>
                    <a:pt x="18863" y="11161"/>
                    <a:pt x="19185" y="10781"/>
                    <a:pt x="19239" y="10828"/>
                  </a:cubicBezTo>
                  <a:cubicBezTo>
                    <a:pt x="19293" y="10876"/>
                    <a:pt x="19078" y="11352"/>
                    <a:pt x="18809" y="12494"/>
                  </a:cubicBezTo>
                  <a:cubicBezTo>
                    <a:pt x="18541" y="13635"/>
                    <a:pt x="18218" y="15443"/>
                    <a:pt x="18648" y="16585"/>
                  </a:cubicBezTo>
                  <a:cubicBezTo>
                    <a:pt x="19078" y="17727"/>
                    <a:pt x="20260" y="18203"/>
                    <a:pt x="21442" y="18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5355166" y="3313046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5348816" y="3401946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425946" y="3530659"/>
              <a:ext cx="822433" cy="883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07" fill="norm" stroke="1" extrusionOk="0">
                  <a:moveTo>
                    <a:pt x="19243" y="728"/>
                  </a:moveTo>
                  <a:cubicBezTo>
                    <a:pt x="19520" y="830"/>
                    <a:pt x="19797" y="933"/>
                    <a:pt x="20046" y="1574"/>
                  </a:cubicBezTo>
                  <a:cubicBezTo>
                    <a:pt x="20295" y="2215"/>
                    <a:pt x="20517" y="3396"/>
                    <a:pt x="20766" y="4909"/>
                  </a:cubicBezTo>
                  <a:cubicBezTo>
                    <a:pt x="21015" y="6423"/>
                    <a:pt x="21292" y="8270"/>
                    <a:pt x="21431" y="10065"/>
                  </a:cubicBezTo>
                  <a:cubicBezTo>
                    <a:pt x="21569" y="11861"/>
                    <a:pt x="21569" y="13606"/>
                    <a:pt x="21264" y="15170"/>
                  </a:cubicBezTo>
                  <a:cubicBezTo>
                    <a:pt x="20960" y="16735"/>
                    <a:pt x="20351" y="18120"/>
                    <a:pt x="19354" y="19224"/>
                  </a:cubicBezTo>
                  <a:cubicBezTo>
                    <a:pt x="18357" y="20327"/>
                    <a:pt x="16972" y="21148"/>
                    <a:pt x="15366" y="21353"/>
                  </a:cubicBezTo>
                  <a:cubicBezTo>
                    <a:pt x="13760" y="21558"/>
                    <a:pt x="11932" y="21148"/>
                    <a:pt x="10326" y="20583"/>
                  </a:cubicBezTo>
                  <a:cubicBezTo>
                    <a:pt x="8720" y="20019"/>
                    <a:pt x="7335" y="19301"/>
                    <a:pt x="6089" y="18403"/>
                  </a:cubicBezTo>
                  <a:cubicBezTo>
                    <a:pt x="4843" y="17505"/>
                    <a:pt x="3735" y="16427"/>
                    <a:pt x="2932" y="15273"/>
                  </a:cubicBezTo>
                  <a:cubicBezTo>
                    <a:pt x="2129" y="14119"/>
                    <a:pt x="1631" y="12887"/>
                    <a:pt x="1381" y="11168"/>
                  </a:cubicBezTo>
                  <a:cubicBezTo>
                    <a:pt x="1132" y="9450"/>
                    <a:pt x="1132" y="7244"/>
                    <a:pt x="1215" y="5602"/>
                  </a:cubicBezTo>
                  <a:cubicBezTo>
                    <a:pt x="1298" y="3960"/>
                    <a:pt x="1464" y="2882"/>
                    <a:pt x="1603" y="2215"/>
                  </a:cubicBezTo>
                  <a:cubicBezTo>
                    <a:pt x="1741" y="1548"/>
                    <a:pt x="1852" y="1292"/>
                    <a:pt x="1963" y="1035"/>
                  </a:cubicBezTo>
                  <a:cubicBezTo>
                    <a:pt x="2074" y="779"/>
                    <a:pt x="2184" y="522"/>
                    <a:pt x="2267" y="522"/>
                  </a:cubicBezTo>
                  <a:cubicBezTo>
                    <a:pt x="2351" y="522"/>
                    <a:pt x="2406" y="779"/>
                    <a:pt x="2351" y="1369"/>
                  </a:cubicBezTo>
                  <a:cubicBezTo>
                    <a:pt x="2295" y="1959"/>
                    <a:pt x="2129" y="2882"/>
                    <a:pt x="1963" y="3626"/>
                  </a:cubicBezTo>
                  <a:cubicBezTo>
                    <a:pt x="1797" y="4370"/>
                    <a:pt x="1631" y="4935"/>
                    <a:pt x="1409" y="5345"/>
                  </a:cubicBezTo>
                  <a:cubicBezTo>
                    <a:pt x="1187" y="5756"/>
                    <a:pt x="911" y="6012"/>
                    <a:pt x="661" y="6063"/>
                  </a:cubicBezTo>
                  <a:cubicBezTo>
                    <a:pt x="412" y="6115"/>
                    <a:pt x="191" y="5961"/>
                    <a:pt x="80" y="5602"/>
                  </a:cubicBezTo>
                  <a:cubicBezTo>
                    <a:pt x="-31" y="5243"/>
                    <a:pt x="-31" y="4678"/>
                    <a:pt x="107" y="4011"/>
                  </a:cubicBezTo>
                  <a:cubicBezTo>
                    <a:pt x="246" y="3344"/>
                    <a:pt x="523" y="2575"/>
                    <a:pt x="689" y="1985"/>
                  </a:cubicBezTo>
                  <a:cubicBezTo>
                    <a:pt x="855" y="1395"/>
                    <a:pt x="911" y="984"/>
                    <a:pt x="966" y="651"/>
                  </a:cubicBezTo>
                  <a:cubicBezTo>
                    <a:pt x="1021" y="317"/>
                    <a:pt x="1077" y="61"/>
                    <a:pt x="1243" y="9"/>
                  </a:cubicBezTo>
                  <a:cubicBezTo>
                    <a:pt x="1409" y="-42"/>
                    <a:pt x="1686" y="112"/>
                    <a:pt x="2295" y="394"/>
                  </a:cubicBezTo>
                  <a:cubicBezTo>
                    <a:pt x="2904" y="676"/>
                    <a:pt x="3846" y="1087"/>
                    <a:pt x="4455" y="1266"/>
                  </a:cubicBezTo>
                  <a:cubicBezTo>
                    <a:pt x="5064" y="1446"/>
                    <a:pt x="5341" y="1395"/>
                    <a:pt x="5618" y="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5926167" y="3208144"/>
              <a:ext cx="165600" cy="195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72" fill="norm" stroke="1" extrusionOk="0">
                  <a:moveTo>
                    <a:pt x="16469" y="7941"/>
                  </a:moveTo>
                  <a:cubicBezTo>
                    <a:pt x="17290" y="7022"/>
                    <a:pt x="18110" y="6103"/>
                    <a:pt x="18383" y="4724"/>
                  </a:cubicBezTo>
                  <a:cubicBezTo>
                    <a:pt x="18657" y="3346"/>
                    <a:pt x="18383" y="1507"/>
                    <a:pt x="17426" y="588"/>
                  </a:cubicBezTo>
                  <a:cubicBezTo>
                    <a:pt x="16469" y="-331"/>
                    <a:pt x="14829" y="-331"/>
                    <a:pt x="11958" y="1737"/>
                  </a:cubicBezTo>
                  <a:cubicBezTo>
                    <a:pt x="9087" y="3805"/>
                    <a:pt x="4986" y="7941"/>
                    <a:pt x="2662" y="11273"/>
                  </a:cubicBezTo>
                  <a:cubicBezTo>
                    <a:pt x="338" y="14605"/>
                    <a:pt x="-209" y="17133"/>
                    <a:pt x="64" y="18741"/>
                  </a:cubicBezTo>
                  <a:cubicBezTo>
                    <a:pt x="338" y="20350"/>
                    <a:pt x="1432" y="21039"/>
                    <a:pt x="5123" y="21154"/>
                  </a:cubicBezTo>
                  <a:cubicBezTo>
                    <a:pt x="8814" y="21269"/>
                    <a:pt x="15102" y="20809"/>
                    <a:pt x="21391" y="20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212416" y="337019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6511836" y="3023019"/>
              <a:ext cx="119681" cy="49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92" fill="norm" stroke="1" extrusionOk="0">
                  <a:moveTo>
                    <a:pt x="21057" y="2645"/>
                  </a:moveTo>
                  <a:cubicBezTo>
                    <a:pt x="21057" y="2189"/>
                    <a:pt x="21057" y="1734"/>
                    <a:pt x="20871" y="1278"/>
                  </a:cubicBezTo>
                  <a:cubicBezTo>
                    <a:pt x="20685" y="822"/>
                    <a:pt x="20312" y="367"/>
                    <a:pt x="19009" y="139"/>
                  </a:cubicBezTo>
                  <a:cubicBezTo>
                    <a:pt x="17705" y="-89"/>
                    <a:pt x="15471" y="-89"/>
                    <a:pt x="12305" y="549"/>
                  </a:cubicBezTo>
                  <a:cubicBezTo>
                    <a:pt x="9140" y="1187"/>
                    <a:pt x="5043" y="2463"/>
                    <a:pt x="2623" y="4103"/>
                  </a:cubicBezTo>
                  <a:cubicBezTo>
                    <a:pt x="202" y="5744"/>
                    <a:pt x="-543" y="7749"/>
                    <a:pt x="388" y="9435"/>
                  </a:cubicBezTo>
                  <a:cubicBezTo>
                    <a:pt x="1319" y="11121"/>
                    <a:pt x="3926" y="12488"/>
                    <a:pt x="6905" y="13901"/>
                  </a:cubicBezTo>
                  <a:cubicBezTo>
                    <a:pt x="9885" y="15314"/>
                    <a:pt x="13236" y="16772"/>
                    <a:pt x="15098" y="17729"/>
                  </a:cubicBezTo>
                  <a:cubicBezTo>
                    <a:pt x="16960" y="18686"/>
                    <a:pt x="17333" y="19141"/>
                    <a:pt x="16960" y="19552"/>
                  </a:cubicBezTo>
                  <a:cubicBezTo>
                    <a:pt x="16588" y="19962"/>
                    <a:pt x="15471" y="20326"/>
                    <a:pt x="13981" y="20645"/>
                  </a:cubicBezTo>
                  <a:cubicBezTo>
                    <a:pt x="12491" y="20964"/>
                    <a:pt x="10629" y="21238"/>
                    <a:pt x="8767" y="21374"/>
                  </a:cubicBezTo>
                  <a:cubicBezTo>
                    <a:pt x="6905" y="21511"/>
                    <a:pt x="5043" y="21511"/>
                    <a:pt x="4671" y="21465"/>
                  </a:cubicBezTo>
                  <a:cubicBezTo>
                    <a:pt x="4298" y="21420"/>
                    <a:pt x="5416" y="21329"/>
                    <a:pt x="6533" y="21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6471123" y="3651713"/>
              <a:ext cx="173094" cy="6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0977" fill="norm" stroke="1" extrusionOk="0">
                  <a:moveTo>
                    <a:pt x="13475" y="10800"/>
                  </a:moveTo>
                  <a:cubicBezTo>
                    <a:pt x="13215" y="7624"/>
                    <a:pt x="12954" y="4447"/>
                    <a:pt x="12174" y="2541"/>
                  </a:cubicBezTo>
                  <a:cubicBezTo>
                    <a:pt x="11393" y="635"/>
                    <a:pt x="10092" y="0"/>
                    <a:pt x="8790" y="0"/>
                  </a:cubicBezTo>
                  <a:cubicBezTo>
                    <a:pt x="7489" y="0"/>
                    <a:pt x="6188" y="635"/>
                    <a:pt x="4757" y="2859"/>
                  </a:cubicBezTo>
                  <a:cubicBezTo>
                    <a:pt x="3325" y="5082"/>
                    <a:pt x="1764" y="8894"/>
                    <a:pt x="853" y="12388"/>
                  </a:cubicBezTo>
                  <a:cubicBezTo>
                    <a:pt x="-58" y="15882"/>
                    <a:pt x="-318" y="19059"/>
                    <a:pt x="463" y="20329"/>
                  </a:cubicBezTo>
                  <a:cubicBezTo>
                    <a:pt x="1243" y="21600"/>
                    <a:pt x="3065" y="20965"/>
                    <a:pt x="5277" y="18741"/>
                  </a:cubicBezTo>
                  <a:cubicBezTo>
                    <a:pt x="7489" y="16518"/>
                    <a:pt x="10092" y="12706"/>
                    <a:pt x="12824" y="11435"/>
                  </a:cubicBezTo>
                  <a:cubicBezTo>
                    <a:pt x="15557" y="10165"/>
                    <a:pt x="18419" y="11435"/>
                    <a:pt x="21282" y="12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6466416" y="2735196"/>
              <a:ext cx="9247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600" fill="norm" stroke="1" extrusionOk="0">
                  <a:moveTo>
                    <a:pt x="1409" y="0"/>
                  </a:moveTo>
                  <a:cubicBezTo>
                    <a:pt x="2817" y="5236"/>
                    <a:pt x="4226" y="10473"/>
                    <a:pt x="5165" y="13855"/>
                  </a:cubicBezTo>
                  <a:cubicBezTo>
                    <a:pt x="6104" y="17236"/>
                    <a:pt x="6574" y="18764"/>
                    <a:pt x="6809" y="18873"/>
                  </a:cubicBezTo>
                  <a:cubicBezTo>
                    <a:pt x="7043" y="18982"/>
                    <a:pt x="7043" y="17673"/>
                    <a:pt x="7278" y="16473"/>
                  </a:cubicBezTo>
                  <a:cubicBezTo>
                    <a:pt x="7513" y="15273"/>
                    <a:pt x="7983" y="14182"/>
                    <a:pt x="8922" y="13200"/>
                  </a:cubicBezTo>
                  <a:cubicBezTo>
                    <a:pt x="9861" y="12218"/>
                    <a:pt x="11270" y="11345"/>
                    <a:pt x="13148" y="10909"/>
                  </a:cubicBezTo>
                  <a:cubicBezTo>
                    <a:pt x="15026" y="10473"/>
                    <a:pt x="17374" y="10473"/>
                    <a:pt x="19017" y="11673"/>
                  </a:cubicBezTo>
                  <a:cubicBezTo>
                    <a:pt x="20661" y="12873"/>
                    <a:pt x="21600" y="15273"/>
                    <a:pt x="18313" y="17127"/>
                  </a:cubicBezTo>
                  <a:cubicBezTo>
                    <a:pt x="15026" y="18982"/>
                    <a:pt x="7513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6734569" y="3029187"/>
              <a:ext cx="316048" cy="37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491" fill="norm" stroke="1" extrusionOk="0">
                  <a:moveTo>
                    <a:pt x="6813" y="12705"/>
                  </a:moveTo>
                  <a:cubicBezTo>
                    <a:pt x="6525" y="12094"/>
                    <a:pt x="6237" y="11484"/>
                    <a:pt x="5661" y="11179"/>
                  </a:cubicBezTo>
                  <a:cubicBezTo>
                    <a:pt x="5085" y="10874"/>
                    <a:pt x="4221" y="10874"/>
                    <a:pt x="3213" y="11728"/>
                  </a:cubicBezTo>
                  <a:cubicBezTo>
                    <a:pt x="2205" y="12583"/>
                    <a:pt x="1053" y="14291"/>
                    <a:pt x="477" y="15938"/>
                  </a:cubicBezTo>
                  <a:cubicBezTo>
                    <a:pt x="-99" y="17586"/>
                    <a:pt x="-99" y="19172"/>
                    <a:pt x="189" y="20149"/>
                  </a:cubicBezTo>
                  <a:cubicBezTo>
                    <a:pt x="477" y="21125"/>
                    <a:pt x="1053" y="21491"/>
                    <a:pt x="1629" y="21491"/>
                  </a:cubicBezTo>
                  <a:cubicBezTo>
                    <a:pt x="2205" y="21491"/>
                    <a:pt x="2781" y="21125"/>
                    <a:pt x="3861" y="19355"/>
                  </a:cubicBezTo>
                  <a:cubicBezTo>
                    <a:pt x="4941" y="17586"/>
                    <a:pt x="6525" y="14413"/>
                    <a:pt x="7461" y="11301"/>
                  </a:cubicBezTo>
                  <a:cubicBezTo>
                    <a:pt x="8397" y="8189"/>
                    <a:pt x="8685" y="5138"/>
                    <a:pt x="8829" y="3125"/>
                  </a:cubicBezTo>
                  <a:cubicBezTo>
                    <a:pt x="8973" y="1111"/>
                    <a:pt x="8973" y="135"/>
                    <a:pt x="8757" y="13"/>
                  </a:cubicBezTo>
                  <a:cubicBezTo>
                    <a:pt x="8541" y="-109"/>
                    <a:pt x="8109" y="623"/>
                    <a:pt x="7821" y="2454"/>
                  </a:cubicBezTo>
                  <a:cubicBezTo>
                    <a:pt x="7533" y="4284"/>
                    <a:pt x="7389" y="7213"/>
                    <a:pt x="7245" y="9776"/>
                  </a:cubicBezTo>
                  <a:cubicBezTo>
                    <a:pt x="7101" y="12338"/>
                    <a:pt x="6957" y="14535"/>
                    <a:pt x="6885" y="15938"/>
                  </a:cubicBezTo>
                  <a:cubicBezTo>
                    <a:pt x="6813" y="17342"/>
                    <a:pt x="6813" y="17952"/>
                    <a:pt x="6957" y="17891"/>
                  </a:cubicBezTo>
                  <a:cubicBezTo>
                    <a:pt x="7101" y="17830"/>
                    <a:pt x="7389" y="17098"/>
                    <a:pt x="8109" y="15877"/>
                  </a:cubicBezTo>
                  <a:cubicBezTo>
                    <a:pt x="8829" y="14657"/>
                    <a:pt x="9981" y="12949"/>
                    <a:pt x="10917" y="11972"/>
                  </a:cubicBezTo>
                  <a:cubicBezTo>
                    <a:pt x="11853" y="10996"/>
                    <a:pt x="12573" y="10752"/>
                    <a:pt x="13077" y="10935"/>
                  </a:cubicBezTo>
                  <a:cubicBezTo>
                    <a:pt x="13581" y="11118"/>
                    <a:pt x="13869" y="11728"/>
                    <a:pt x="14085" y="12766"/>
                  </a:cubicBezTo>
                  <a:cubicBezTo>
                    <a:pt x="14301" y="13803"/>
                    <a:pt x="14445" y="15267"/>
                    <a:pt x="14445" y="16305"/>
                  </a:cubicBezTo>
                  <a:cubicBezTo>
                    <a:pt x="14445" y="17342"/>
                    <a:pt x="14301" y="17952"/>
                    <a:pt x="14013" y="18501"/>
                  </a:cubicBezTo>
                  <a:cubicBezTo>
                    <a:pt x="13725" y="19050"/>
                    <a:pt x="13293" y="19538"/>
                    <a:pt x="12861" y="19477"/>
                  </a:cubicBezTo>
                  <a:cubicBezTo>
                    <a:pt x="12429" y="19416"/>
                    <a:pt x="11997" y="18806"/>
                    <a:pt x="12285" y="17830"/>
                  </a:cubicBezTo>
                  <a:cubicBezTo>
                    <a:pt x="12573" y="16854"/>
                    <a:pt x="13581" y="15511"/>
                    <a:pt x="14589" y="14474"/>
                  </a:cubicBezTo>
                  <a:cubicBezTo>
                    <a:pt x="15597" y="13437"/>
                    <a:pt x="16605" y="12705"/>
                    <a:pt x="17397" y="12155"/>
                  </a:cubicBezTo>
                  <a:cubicBezTo>
                    <a:pt x="18189" y="11606"/>
                    <a:pt x="18765" y="11240"/>
                    <a:pt x="18693" y="11606"/>
                  </a:cubicBezTo>
                  <a:cubicBezTo>
                    <a:pt x="18621" y="11972"/>
                    <a:pt x="17901" y="13071"/>
                    <a:pt x="17541" y="13986"/>
                  </a:cubicBezTo>
                  <a:cubicBezTo>
                    <a:pt x="17181" y="14901"/>
                    <a:pt x="17181" y="15633"/>
                    <a:pt x="17901" y="16244"/>
                  </a:cubicBezTo>
                  <a:cubicBezTo>
                    <a:pt x="18621" y="16854"/>
                    <a:pt x="20061" y="17342"/>
                    <a:pt x="21501" y="17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554816" y="4922953"/>
              <a:ext cx="2159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71" y="11918"/>
                    <a:pt x="9741" y="3818"/>
                    <a:pt x="13341" y="1118"/>
                  </a:cubicBezTo>
                  <a:cubicBezTo>
                    <a:pt x="16941" y="-1582"/>
                    <a:pt x="1927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535766" y="5059296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3235457" y="4875146"/>
              <a:ext cx="221060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07" fill="norm" stroke="1" extrusionOk="0">
                  <a:moveTo>
                    <a:pt x="14695" y="0"/>
                  </a:moveTo>
                  <a:cubicBezTo>
                    <a:pt x="12638" y="0"/>
                    <a:pt x="10581" y="0"/>
                    <a:pt x="8318" y="1486"/>
                  </a:cubicBezTo>
                  <a:cubicBezTo>
                    <a:pt x="6055" y="2972"/>
                    <a:pt x="3587" y="5945"/>
                    <a:pt x="2147" y="8422"/>
                  </a:cubicBezTo>
                  <a:cubicBezTo>
                    <a:pt x="707" y="10899"/>
                    <a:pt x="295" y="12881"/>
                    <a:pt x="90" y="14565"/>
                  </a:cubicBezTo>
                  <a:cubicBezTo>
                    <a:pt x="-116" y="16250"/>
                    <a:pt x="-116" y="17637"/>
                    <a:pt x="1735" y="18826"/>
                  </a:cubicBezTo>
                  <a:cubicBezTo>
                    <a:pt x="3587" y="20015"/>
                    <a:pt x="7290" y="21006"/>
                    <a:pt x="10890" y="21303"/>
                  </a:cubicBezTo>
                  <a:cubicBezTo>
                    <a:pt x="14490" y="21600"/>
                    <a:pt x="17987" y="21204"/>
                    <a:pt x="21484" y="20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583516" y="5065646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4266639" y="4862446"/>
              <a:ext cx="275728" cy="2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95" fill="norm" stroke="1" extrusionOk="0">
                  <a:moveTo>
                    <a:pt x="209" y="4491"/>
                  </a:moveTo>
                  <a:cubicBezTo>
                    <a:pt x="44" y="3422"/>
                    <a:pt x="-121" y="2352"/>
                    <a:pt x="126" y="1497"/>
                  </a:cubicBezTo>
                  <a:cubicBezTo>
                    <a:pt x="374" y="642"/>
                    <a:pt x="1033" y="0"/>
                    <a:pt x="2270" y="0"/>
                  </a:cubicBezTo>
                  <a:cubicBezTo>
                    <a:pt x="3506" y="0"/>
                    <a:pt x="5320" y="642"/>
                    <a:pt x="6804" y="2566"/>
                  </a:cubicBezTo>
                  <a:cubicBezTo>
                    <a:pt x="8288" y="4491"/>
                    <a:pt x="9442" y="7699"/>
                    <a:pt x="9525" y="10479"/>
                  </a:cubicBezTo>
                  <a:cubicBezTo>
                    <a:pt x="9607" y="13259"/>
                    <a:pt x="8618" y="15612"/>
                    <a:pt x="7381" y="17323"/>
                  </a:cubicBezTo>
                  <a:cubicBezTo>
                    <a:pt x="6145" y="19034"/>
                    <a:pt x="4661" y="20103"/>
                    <a:pt x="3506" y="20745"/>
                  </a:cubicBezTo>
                  <a:cubicBezTo>
                    <a:pt x="2352" y="21386"/>
                    <a:pt x="1528" y="21600"/>
                    <a:pt x="1281" y="21172"/>
                  </a:cubicBezTo>
                  <a:cubicBezTo>
                    <a:pt x="1033" y="20745"/>
                    <a:pt x="1363" y="19675"/>
                    <a:pt x="2764" y="18285"/>
                  </a:cubicBezTo>
                  <a:cubicBezTo>
                    <a:pt x="4166" y="16895"/>
                    <a:pt x="6639" y="15184"/>
                    <a:pt x="9195" y="13366"/>
                  </a:cubicBezTo>
                  <a:cubicBezTo>
                    <a:pt x="11751" y="11549"/>
                    <a:pt x="14389" y="9624"/>
                    <a:pt x="16203" y="8341"/>
                  </a:cubicBezTo>
                  <a:cubicBezTo>
                    <a:pt x="18016" y="7057"/>
                    <a:pt x="19006" y="6416"/>
                    <a:pt x="19253" y="5667"/>
                  </a:cubicBezTo>
                  <a:cubicBezTo>
                    <a:pt x="19500" y="4919"/>
                    <a:pt x="19006" y="4063"/>
                    <a:pt x="18264" y="3850"/>
                  </a:cubicBezTo>
                  <a:cubicBezTo>
                    <a:pt x="17522" y="3636"/>
                    <a:pt x="16532" y="4063"/>
                    <a:pt x="15378" y="5347"/>
                  </a:cubicBezTo>
                  <a:cubicBezTo>
                    <a:pt x="14224" y="6630"/>
                    <a:pt x="12905" y="8768"/>
                    <a:pt x="12245" y="10372"/>
                  </a:cubicBezTo>
                  <a:cubicBezTo>
                    <a:pt x="11586" y="11976"/>
                    <a:pt x="11586" y="13046"/>
                    <a:pt x="13235" y="14222"/>
                  </a:cubicBezTo>
                  <a:cubicBezTo>
                    <a:pt x="14884" y="15398"/>
                    <a:pt x="18181" y="16681"/>
                    <a:pt x="21479" y="17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720166" y="4602096"/>
              <a:ext cx="44451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045"/>
                    <a:pt x="0" y="4091"/>
                    <a:pt x="2057" y="6668"/>
                  </a:cubicBezTo>
                  <a:cubicBezTo>
                    <a:pt x="4114" y="9245"/>
                    <a:pt x="8229" y="12355"/>
                    <a:pt x="11829" y="14850"/>
                  </a:cubicBezTo>
                  <a:cubicBezTo>
                    <a:pt x="15429" y="17345"/>
                    <a:pt x="18514" y="19227"/>
                    <a:pt x="20057" y="20250"/>
                  </a:cubicBezTo>
                  <a:cubicBezTo>
                    <a:pt x="21600" y="21273"/>
                    <a:pt x="21600" y="214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816763" y="5212208"/>
              <a:ext cx="227254" cy="11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743" fill="norm" stroke="1" extrusionOk="0">
                  <a:moveTo>
                    <a:pt x="11170" y="11082"/>
                  </a:moveTo>
                  <a:cubicBezTo>
                    <a:pt x="11368" y="9220"/>
                    <a:pt x="11566" y="7358"/>
                    <a:pt x="11566" y="5309"/>
                  </a:cubicBezTo>
                  <a:cubicBezTo>
                    <a:pt x="11566" y="3261"/>
                    <a:pt x="11368" y="1027"/>
                    <a:pt x="10080" y="282"/>
                  </a:cubicBezTo>
                  <a:cubicBezTo>
                    <a:pt x="8792" y="-463"/>
                    <a:pt x="6414" y="282"/>
                    <a:pt x="4432" y="2330"/>
                  </a:cubicBezTo>
                  <a:cubicBezTo>
                    <a:pt x="2450" y="4378"/>
                    <a:pt x="865" y="7730"/>
                    <a:pt x="270" y="11082"/>
                  </a:cubicBezTo>
                  <a:cubicBezTo>
                    <a:pt x="-324" y="14434"/>
                    <a:pt x="72" y="17785"/>
                    <a:pt x="1360" y="19461"/>
                  </a:cubicBezTo>
                  <a:cubicBezTo>
                    <a:pt x="2648" y="21137"/>
                    <a:pt x="4828" y="21137"/>
                    <a:pt x="6810" y="19647"/>
                  </a:cubicBezTo>
                  <a:cubicBezTo>
                    <a:pt x="8792" y="18158"/>
                    <a:pt x="10575" y="15178"/>
                    <a:pt x="11863" y="13130"/>
                  </a:cubicBezTo>
                  <a:cubicBezTo>
                    <a:pt x="13151" y="11082"/>
                    <a:pt x="13944" y="9965"/>
                    <a:pt x="15430" y="10896"/>
                  </a:cubicBezTo>
                  <a:cubicBezTo>
                    <a:pt x="16916" y="11827"/>
                    <a:pt x="19096" y="14806"/>
                    <a:pt x="21276" y="17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828116" y="4316346"/>
              <a:ext cx="17356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61" y="0"/>
                  </a:moveTo>
                  <a:cubicBezTo>
                    <a:pt x="3951" y="3677"/>
                    <a:pt x="4741" y="7353"/>
                    <a:pt x="5400" y="9651"/>
                  </a:cubicBezTo>
                  <a:cubicBezTo>
                    <a:pt x="6059" y="11949"/>
                    <a:pt x="6585" y="12868"/>
                    <a:pt x="6980" y="13711"/>
                  </a:cubicBezTo>
                  <a:cubicBezTo>
                    <a:pt x="7376" y="14553"/>
                    <a:pt x="7639" y="15319"/>
                    <a:pt x="8298" y="15472"/>
                  </a:cubicBezTo>
                  <a:cubicBezTo>
                    <a:pt x="8956" y="15626"/>
                    <a:pt x="10010" y="15166"/>
                    <a:pt x="10932" y="14553"/>
                  </a:cubicBezTo>
                  <a:cubicBezTo>
                    <a:pt x="11854" y="13940"/>
                    <a:pt x="12644" y="13174"/>
                    <a:pt x="13698" y="12638"/>
                  </a:cubicBezTo>
                  <a:cubicBezTo>
                    <a:pt x="14751" y="12102"/>
                    <a:pt x="16068" y="11796"/>
                    <a:pt x="17254" y="11949"/>
                  </a:cubicBezTo>
                  <a:cubicBezTo>
                    <a:pt x="18439" y="12102"/>
                    <a:pt x="19493" y="12715"/>
                    <a:pt x="20283" y="13481"/>
                  </a:cubicBezTo>
                  <a:cubicBezTo>
                    <a:pt x="21073" y="14247"/>
                    <a:pt x="21600" y="15166"/>
                    <a:pt x="21600" y="16009"/>
                  </a:cubicBezTo>
                  <a:cubicBezTo>
                    <a:pt x="21600" y="16851"/>
                    <a:pt x="21073" y="17617"/>
                    <a:pt x="19098" y="18460"/>
                  </a:cubicBezTo>
                  <a:cubicBezTo>
                    <a:pt x="17122" y="19302"/>
                    <a:pt x="13698" y="20221"/>
                    <a:pt x="10273" y="20757"/>
                  </a:cubicBezTo>
                  <a:cubicBezTo>
                    <a:pt x="6849" y="21294"/>
                    <a:pt x="3424" y="2144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552016" y="4912683"/>
              <a:ext cx="203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75" y="11375"/>
                    <a:pt x="12150" y="2735"/>
                    <a:pt x="15750" y="575"/>
                  </a:cubicBezTo>
                  <a:cubicBezTo>
                    <a:pt x="19350" y="-1585"/>
                    <a:pt x="2047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545666" y="5071996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113793" y="4787193"/>
              <a:ext cx="251024" cy="27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27" fill="norm" stroke="1" extrusionOk="0">
                  <a:moveTo>
                    <a:pt x="17421" y="3363"/>
                  </a:moveTo>
                  <a:cubicBezTo>
                    <a:pt x="18135" y="2709"/>
                    <a:pt x="18849" y="2054"/>
                    <a:pt x="18939" y="1400"/>
                  </a:cubicBezTo>
                  <a:cubicBezTo>
                    <a:pt x="19028" y="745"/>
                    <a:pt x="18492" y="91"/>
                    <a:pt x="17064" y="9"/>
                  </a:cubicBezTo>
                  <a:cubicBezTo>
                    <a:pt x="15636" y="-73"/>
                    <a:pt x="13315" y="418"/>
                    <a:pt x="10370" y="2054"/>
                  </a:cubicBezTo>
                  <a:cubicBezTo>
                    <a:pt x="7425" y="3691"/>
                    <a:pt x="3854" y="6472"/>
                    <a:pt x="1891" y="8927"/>
                  </a:cubicBezTo>
                  <a:cubicBezTo>
                    <a:pt x="-73" y="11382"/>
                    <a:pt x="-430" y="13509"/>
                    <a:pt x="463" y="15145"/>
                  </a:cubicBezTo>
                  <a:cubicBezTo>
                    <a:pt x="1355" y="16782"/>
                    <a:pt x="3497" y="17927"/>
                    <a:pt x="7157" y="18909"/>
                  </a:cubicBezTo>
                  <a:cubicBezTo>
                    <a:pt x="10816" y="19891"/>
                    <a:pt x="15993" y="20709"/>
                    <a:pt x="21170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491816" y="500214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714032" y="4716396"/>
              <a:ext cx="19053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20907" y="0"/>
                  </a:moveTo>
                  <a:cubicBezTo>
                    <a:pt x="17423" y="554"/>
                    <a:pt x="13939" y="1108"/>
                    <a:pt x="10572" y="2838"/>
                  </a:cubicBezTo>
                  <a:cubicBezTo>
                    <a:pt x="7204" y="4569"/>
                    <a:pt x="3952" y="7477"/>
                    <a:pt x="1978" y="10177"/>
                  </a:cubicBezTo>
                  <a:cubicBezTo>
                    <a:pt x="4" y="12877"/>
                    <a:pt x="-693" y="15369"/>
                    <a:pt x="817" y="17169"/>
                  </a:cubicBezTo>
                  <a:cubicBezTo>
                    <a:pt x="2326" y="18969"/>
                    <a:pt x="6042" y="20077"/>
                    <a:pt x="8830" y="20700"/>
                  </a:cubicBezTo>
                  <a:cubicBezTo>
                    <a:pt x="11617" y="21323"/>
                    <a:pt x="13475" y="21462"/>
                    <a:pt x="153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6964801" y="4735446"/>
              <a:ext cx="141787" cy="27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39" fill="norm" stroke="1" extrusionOk="0">
                  <a:moveTo>
                    <a:pt x="12879" y="0"/>
                  </a:moveTo>
                  <a:cubicBezTo>
                    <a:pt x="11290" y="165"/>
                    <a:pt x="9702" y="330"/>
                    <a:pt x="7955" y="1566"/>
                  </a:cubicBezTo>
                  <a:cubicBezTo>
                    <a:pt x="6208" y="2803"/>
                    <a:pt x="4302" y="5111"/>
                    <a:pt x="3190" y="8162"/>
                  </a:cubicBezTo>
                  <a:cubicBezTo>
                    <a:pt x="2079" y="11212"/>
                    <a:pt x="1761" y="15005"/>
                    <a:pt x="1602" y="17313"/>
                  </a:cubicBezTo>
                  <a:cubicBezTo>
                    <a:pt x="1443" y="19621"/>
                    <a:pt x="1443" y="20446"/>
                    <a:pt x="1443" y="20446"/>
                  </a:cubicBezTo>
                  <a:cubicBezTo>
                    <a:pt x="1443" y="20446"/>
                    <a:pt x="1443" y="19621"/>
                    <a:pt x="2396" y="18220"/>
                  </a:cubicBezTo>
                  <a:cubicBezTo>
                    <a:pt x="3349" y="16818"/>
                    <a:pt x="5255" y="14840"/>
                    <a:pt x="6684" y="13521"/>
                  </a:cubicBezTo>
                  <a:cubicBezTo>
                    <a:pt x="8114" y="12202"/>
                    <a:pt x="9067" y="11542"/>
                    <a:pt x="10337" y="11295"/>
                  </a:cubicBezTo>
                  <a:cubicBezTo>
                    <a:pt x="11608" y="11047"/>
                    <a:pt x="13196" y="11212"/>
                    <a:pt x="14467" y="11707"/>
                  </a:cubicBezTo>
                  <a:cubicBezTo>
                    <a:pt x="15737" y="12202"/>
                    <a:pt x="16690" y="13026"/>
                    <a:pt x="17802" y="14015"/>
                  </a:cubicBezTo>
                  <a:cubicBezTo>
                    <a:pt x="18914" y="15005"/>
                    <a:pt x="20184" y="16159"/>
                    <a:pt x="20820" y="17148"/>
                  </a:cubicBezTo>
                  <a:cubicBezTo>
                    <a:pt x="21455" y="18137"/>
                    <a:pt x="21455" y="18962"/>
                    <a:pt x="20661" y="19621"/>
                  </a:cubicBezTo>
                  <a:cubicBezTo>
                    <a:pt x="19867" y="20281"/>
                    <a:pt x="18279" y="20776"/>
                    <a:pt x="15261" y="21105"/>
                  </a:cubicBezTo>
                  <a:cubicBezTo>
                    <a:pt x="12243" y="21435"/>
                    <a:pt x="7796" y="21600"/>
                    <a:pt x="4779" y="21518"/>
                  </a:cubicBezTo>
                  <a:cubicBezTo>
                    <a:pt x="1761" y="21435"/>
                    <a:pt x="173" y="21105"/>
                    <a:pt x="14" y="20858"/>
                  </a:cubicBezTo>
                  <a:cubicBezTo>
                    <a:pt x="-145" y="20611"/>
                    <a:pt x="1126" y="20446"/>
                    <a:pt x="2396" y="20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7233614" y="4906896"/>
              <a:ext cx="159903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153" y="21600"/>
                  </a:moveTo>
                  <a:cubicBezTo>
                    <a:pt x="-127" y="16364"/>
                    <a:pt x="-408" y="11127"/>
                    <a:pt x="3098" y="7527"/>
                  </a:cubicBezTo>
                  <a:cubicBezTo>
                    <a:pt x="6605" y="3927"/>
                    <a:pt x="13898" y="1964"/>
                    <a:pt x="211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7452490" y="4846801"/>
              <a:ext cx="201377" cy="13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961" fill="norm" stroke="1" extrusionOk="0">
                  <a:moveTo>
                    <a:pt x="16681" y="6346"/>
                  </a:moveTo>
                  <a:cubicBezTo>
                    <a:pt x="15106" y="3728"/>
                    <a:pt x="13531" y="1109"/>
                    <a:pt x="11618" y="291"/>
                  </a:cubicBezTo>
                  <a:cubicBezTo>
                    <a:pt x="9706" y="-527"/>
                    <a:pt x="7456" y="455"/>
                    <a:pt x="5431" y="2255"/>
                  </a:cubicBezTo>
                  <a:cubicBezTo>
                    <a:pt x="3406" y="4055"/>
                    <a:pt x="1606" y="6673"/>
                    <a:pt x="706" y="9618"/>
                  </a:cubicBezTo>
                  <a:cubicBezTo>
                    <a:pt x="-194" y="12564"/>
                    <a:pt x="-194" y="15837"/>
                    <a:pt x="481" y="17800"/>
                  </a:cubicBezTo>
                  <a:cubicBezTo>
                    <a:pt x="1156" y="19764"/>
                    <a:pt x="2506" y="20418"/>
                    <a:pt x="4531" y="20746"/>
                  </a:cubicBezTo>
                  <a:cubicBezTo>
                    <a:pt x="6556" y="21073"/>
                    <a:pt x="9256" y="21073"/>
                    <a:pt x="11618" y="20418"/>
                  </a:cubicBezTo>
                  <a:cubicBezTo>
                    <a:pt x="13981" y="19764"/>
                    <a:pt x="16006" y="18455"/>
                    <a:pt x="17581" y="18291"/>
                  </a:cubicBezTo>
                  <a:cubicBezTo>
                    <a:pt x="19156" y="18128"/>
                    <a:pt x="20281" y="19109"/>
                    <a:pt x="21406" y="200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7711016" y="4760846"/>
              <a:ext cx="170435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8000" y="0"/>
                  </a:moveTo>
                  <a:cubicBezTo>
                    <a:pt x="10667" y="450"/>
                    <a:pt x="13333" y="900"/>
                    <a:pt x="16000" y="2419"/>
                  </a:cubicBezTo>
                  <a:cubicBezTo>
                    <a:pt x="18667" y="3938"/>
                    <a:pt x="21333" y="6525"/>
                    <a:pt x="21467" y="9056"/>
                  </a:cubicBezTo>
                  <a:cubicBezTo>
                    <a:pt x="21600" y="11587"/>
                    <a:pt x="19200" y="14063"/>
                    <a:pt x="15200" y="16144"/>
                  </a:cubicBezTo>
                  <a:cubicBezTo>
                    <a:pt x="11200" y="18225"/>
                    <a:pt x="5600" y="199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0" y="3217796"/>
              <a:ext cx="27517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3323" y="1912"/>
                    <a:pt x="0" y="3825"/>
                    <a:pt x="0" y="6300"/>
                  </a:cubicBezTo>
                  <a:cubicBezTo>
                    <a:pt x="0" y="8775"/>
                    <a:pt x="3323" y="11812"/>
                    <a:pt x="7477" y="14456"/>
                  </a:cubicBezTo>
                  <a:cubicBezTo>
                    <a:pt x="11631" y="17100"/>
                    <a:pt x="16615" y="193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79916" y="3406033"/>
              <a:ext cx="2794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782" y="12793"/>
                    <a:pt x="5564" y="5170"/>
                    <a:pt x="9164" y="1993"/>
                  </a:cubicBezTo>
                  <a:cubicBezTo>
                    <a:pt x="12764" y="-1183"/>
                    <a:pt x="17182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281516" y="3528946"/>
              <a:ext cx="228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7550461" y="4913246"/>
              <a:ext cx="10340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368" y="0"/>
                  </a:moveTo>
                  <a:cubicBezTo>
                    <a:pt x="-64" y="3960"/>
                    <a:pt x="-496" y="7920"/>
                    <a:pt x="1448" y="11340"/>
                  </a:cubicBezTo>
                  <a:cubicBezTo>
                    <a:pt x="3392" y="14760"/>
                    <a:pt x="7712" y="17640"/>
                    <a:pt x="11384" y="19260"/>
                  </a:cubicBezTo>
                  <a:cubicBezTo>
                    <a:pt x="15056" y="20880"/>
                    <a:pt x="18080" y="21240"/>
                    <a:pt x="2110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113366" y="5863483"/>
              <a:ext cx="2984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5515" y="12793"/>
                    <a:pt x="11030" y="5170"/>
                    <a:pt x="14630" y="1993"/>
                  </a:cubicBezTo>
                  <a:cubicBezTo>
                    <a:pt x="18230" y="-1183"/>
                    <a:pt x="19915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49866" y="5967346"/>
              <a:ext cx="355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6" y="16457"/>
                    <a:pt x="9771" y="11314"/>
                    <a:pt x="13371" y="7714"/>
                  </a:cubicBezTo>
                  <a:cubicBezTo>
                    <a:pt x="16971" y="4114"/>
                    <a:pt x="19286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367366" y="5781514"/>
              <a:ext cx="258345" cy="30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69" fill="norm" stroke="1" extrusionOk="0">
                  <a:moveTo>
                    <a:pt x="0" y="569"/>
                  </a:moveTo>
                  <a:cubicBezTo>
                    <a:pt x="2419" y="119"/>
                    <a:pt x="4838" y="-331"/>
                    <a:pt x="8208" y="344"/>
                  </a:cubicBezTo>
                  <a:cubicBezTo>
                    <a:pt x="11578" y="1019"/>
                    <a:pt x="15898" y="2819"/>
                    <a:pt x="18403" y="4619"/>
                  </a:cubicBezTo>
                  <a:cubicBezTo>
                    <a:pt x="20909" y="6419"/>
                    <a:pt x="21600" y="8219"/>
                    <a:pt x="20736" y="10394"/>
                  </a:cubicBezTo>
                  <a:cubicBezTo>
                    <a:pt x="19872" y="12569"/>
                    <a:pt x="17453" y="15119"/>
                    <a:pt x="15466" y="16994"/>
                  </a:cubicBezTo>
                  <a:cubicBezTo>
                    <a:pt x="13478" y="18869"/>
                    <a:pt x="11923" y="20069"/>
                    <a:pt x="10368" y="21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2069796" y="5874348"/>
              <a:ext cx="199271" cy="25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3" fill="norm" stroke="1" extrusionOk="0">
                  <a:moveTo>
                    <a:pt x="20041" y="2974"/>
                  </a:moveTo>
                  <a:cubicBezTo>
                    <a:pt x="19813" y="1920"/>
                    <a:pt x="19586" y="867"/>
                    <a:pt x="18677" y="340"/>
                  </a:cubicBezTo>
                  <a:cubicBezTo>
                    <a:pt x="17767" y="-187"/>
                    <a:pt x="16176" y="-187"/>
                    <a:pt x="13447" y="954"/>
                  </a:cubicBezTo>
                  <a:cubicBezTo>
                    <a:pt x="10719" y="2096"/>
                    <a:pt x="6853" y="4379"/>
                    <a:pt x="4239" y="6662"/>
                  </a:cubicBezTo>
                  <a:cubicBezTo>
                    <a:pt x="1624" y="8945"/>
                    <a:pt x="260" y="11228"/>
                    <a:pt x="32" y="13511"/>
                  </a:cubicBezTo>
                  <a:cubicBezTo>
                    <a:pt x="-195" y="15793"/>
                    <a:pt x="714" y="18076"/>
                    <a:pt x="4466" y="19393"/>
                  </a:cubicBezTo>
                  <a:cubicBezTo>
                    <a:pt x="8218" y="20711"/>
                    <a:pt x="14811" y="21062"/>
                    <a:pt x="21405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2338916" y="5960996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2332566" y="6075296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335866" y="5643496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140"/>
                    <a:pt x="5760" y="8280"/>
                    <a:pt x="9360" y="11880"/>
                  </a:cubicBezTo>
                  <a:cubicBezTo>
                    <a:pt x="12960" y="15480"/>
                    <a:pt x="17280" y="185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037416" y="5961790"/>
              <a:ext cx="819151" cy="6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21354"/>
                  </a:moveTo>
                  <a:cubicBezTo>
                    <a:pt x="2121" y="17427"/>
                    <a:pt x="4242" y="13499"/>
                    <a:pt x="6419" y="9899"/>
                  </a:cubicBezTo>
                  <a:cubicBezTo>
                    <a:pt x="8595" y="6299"/>
                    <a:pt x="10828" y="3027"/>
                    <a:pt x="13172" y="1390"/>
                  </a:cubicBezTo>
                  <a:cubicBezTo>
                    <a:pt x="15516" y="-246"/>
                    <a:pt x="17972" y="-246"/>
                    <a:pt x="19395" y="409"/>
                  </a:cubicBezTo>
                  <a:cubicBezTo>
                    <a:pt x="20819" y="1063"/>
                    <a:pt x="21209" y="2372"/>
                    <a:pt x="21600" y="3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3072288" y="6136350"/>
              <a:ext cx="236063" cy="32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05" fill="norm" stroke="1" extrusionOk="0">
                  <a:moveTo>
                    <a:pt x="872" y="997"/>
                  </a:moveTo>
                  <a:cubicBezTo>
                    <a:pt x="1451" y="439"/>
                    <a:pt x="2029" y="-118"/>
                    <a:pt x="2319" y="21"/>
                  </a:cubicBezTo>
                  <a:cubicBezTo>
                    <a:pt x="2608" y="161"/>
                    <a:pt x="2608" y="997"/>
                    <a:pt x="2608" y="3923"/>
                  </a:cubicBezTo>
                  <a:cubicBezTo>
                    <a:pt x="2608" y="6850"/>
                    <a:pt x="2608" y="11867"/>
                    <a:pt x="2608" y="14723"/>
                  </a:cubicBezTo>
                  <a:cubicBezTo>
                    <a:pt x="2608" y="17580"/>
                    <a:pt x="2608" y="18277"/>
                    <a:pt x="2994" y="18277"/>
                  </a:cubicBezTo>
                  <a:cubicBezTo>
                    <a:pt x="3379" y="18277"/>
                    <a:pt x="4151" y="17580"/>
                    <a:pt x="5790" y="16187"/>
                  </a:cubicBezTo>
                  <a:cubicBezTo>
                    <a:pt x="7429" y="14793"/>
                    <a:pt x="9937" y="12703"/>
                    <a:pt x="11672" y="11518"/>
                  </a:cubicBezTo>
                  <a:cubicBezTo>
                    <a:pt x="13408" y="10334"/>
                    <a:pt x="14372" y="10055"/>
                    <a:pt x="15433" y="9916"/>
                  </a:cubicBezTo>
                  <a:cubicBezTo>
                    <a:pt x="16494" y="9776"/>
                    <a:pt x="17651" y="9776"/>
                    <a:pt x="18615" y="10055"/>
                  </a:cubicBezTo>
                  <a:cubicBezTo>
                    <a:pt x="19579" y="10334"/>
                    <a:pt x="20351" y="10891"/>
                    <a:pt x="20833" y="12215"/>
                  </a:cubicBezTo>
                  <a:cubicBezTo>
                    <a:pt x="21315" y="13539"/>
                    <a:pt x="21508" y="15629"/>
                    <a:pt x="21508" y="17023"/>
                  </a:cubicBezTo>
                  <a:cubicBezTo>
                    <a:pt x="21508" y="18416"/>
                    <a:pt x="21315" y="19113"/>
                    <a:pt x="20737" y="19740"/>
                  </a:cubicBezTo>
                  <a:cubicBezTo>
                    <a:pt x="20158" y="20367"/>
                    <a:pt x="19194" y="20925"/>
                    <a:pt x="17265" y="21203"/>
                  </a:cubicBezTo>
                  <a:cubicBezTo>
                    <a:pt x="15337" y="21482"/>
                    <a:pt x="12444" y="21482"/>
                    <a:pt x="9937" y="21134"/>
                  </a:cubicBezTo>
                  <a:cubicBezTo>
                    <a:pt x="7429" y="20785"/>
                    <a:pt x="5308" y="20088"/>
                    <a:pt x="3476" y="19392"/>
                  </a:cubicBezTo>
                  <a:cubicBezTo>
                    <a:pt x="1644" y="18695"/>
                    <a:pt x="101" y="17998"/>
                    <a:pt x="4" y="17510"/>
                  </a:cubicBezTo>
                  <a:cubicBezTo>
                    <a:pt x="-92" y="17023"/>
                    <a:pt x="1258" y="16744"/>
                    <a:pt x="2512" y="16535"/>
                  </a:cubicBezTo>
                  <a:cubicBezTo>
                    <a:pt x="3765" y="16326"/>
                    <a:pt x="4922" y="16187"/>
                    <a:pt x="6079" y="16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3422503" y="6347127"/>
              <a:ext cx="167364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18" fill="norm" stroke="1" extrusionOk="0">
                  <a:moveTo>
                    <a:pt x="289" y="21118"/>
                  </a:moveTo>
                  <a:cubicBezTo>
                    <a:pt x="19" y="15434"/>
                    <a:pt x="-251" y="9750"/>
                    <a:pt x="424" y="5771"/>
                  </a:cubicBezTo>
                  <a:cubicBezTo>
                    <a:pt x="1099" y="1792"/>
                    <a:pt x="2719" y="-482"/>
                    <a:pt x="6364" y="86"/>
                  </a:cubicBezTo>
                  <a:cubicBezTo>
                    <a:pt x="10009" y="655"/>
                    <a:pt x="15679" y="4065"/>
                    <a:pt x="21349" y="7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3674883" y="6223074"/>
              <a:ext cx="238834" cy="18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04" fill="norm" stroke="1" extrusionOk="0">
                  <a:moveTo>
                    <a:pt x="12284" y="11324"/>
                  </a:moveTo>
                  <a:cubicBezTo>
                    <a:pt x="12663" y="8444"/>
                    <a:pt x="13042" y="5564"/>
                    <a:pt x="13042" y="3524"/>
                  </a:cubicBezTo>
                  <a:cubicBezTo>
                    <a:pt x="13042" y="1484"/>
                    <a:pt x="12663" y="284"/>
                    <a:pt x="11432" y="44"/>
                  </a:cubicBezTo>
                  <a:cubicBezTo>
                    <a:pt x="10200" y="-196"/>
                    <a:pt x="8116" y="524"/>
                    <a:pt x="6032" y="2684"/>
                  </a:cubicBezTo>
                  <a:cubicBezTo>
                    <a:pt x="3947" y="4844"/>
                    <a:pt x="1863" y="8444"/>
                    <a:pt x="821" y="11324"/>
                  </a:cubicBezTo>
                  <a:cubicBezTo>
                    <a:pt x="-221" y="14204"/>
                    <a:pt x="-221" y="16364"/>
                    <a:pt x="537" y="17924"/>
                  </a:cubicBezTo>
                  <a:cubicBezTo>
                    <a:pt x="1295" y="19484"/>
                    <a:pt x="2811" y="20444"/>
                    <a:pt x="4705" y="19964"/>
                  </a:cubicBezTo>
                  <a:cubicBezTo>
                    <a:pt x="6600" y="19484"/>
                    <a:pt x="8874" y="17564"/>
                    <a:pt x="10390" y="15764"/>
                  </a:cubicBezTo>
                  <a:cubicBezTo>
                    <a:pt x="11905" y="13964"/>
                    <a:pt x="12663" y="12284"/>
                    <a:pt x="13516" y="12284"/>
                  </a:cubicBezTo>
                  <a:cubicBezTo>
                    <a:pt x="14368" y="12284"/>
                    <a:pt x="15316" y="13964"/>
                    <a:pt x="16642" y="15764"/>
                  </a:cubicBezTo>
                  <a:cubicBezTo>
                    <a:pt x="17968" y="17564"/>
                    <a:pt x="19674" y="19484"/>
                    <a:pt x="21379" y="214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35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942916" y="1033396"/>
              <a:ext cx="161926" cy="139701"/>
            </a:xfrm>
            <a:prstGeom prst="rect">
              <a:avLst/>
            </a:prstGeom>
            <a:effectLst/>
          </p:spPr>
        </p:pic>
        <p:pic>
          <p:nvPicPr>
            <p:cNvPr id="53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730191" y="804518"/>
              <a:ext cx="298451" cy="87501"/>
            </a:xfrm>
            <a:prstGeom prst="rect">
              <a:avLst/>
            </a:prstGeom>
            <a:effectLst/>
          </p:spPr>
        </p:pic>
        <p:pic>
          <p:nvPicPr>
            <p:cNvPr id="53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665789" y="617471"/>
              <a:ext cx="146953" cy="279401"/>
            </a:xfrm>
            <a:prstGeom prst="rect">
              <a:avLst/>
            </a:prstGeom>
            <a:effectLst/>
          </p:spPr>
        </p:pic>
        <p:pic>
          <p:nvPicPr>
            <p:cNvPr id="541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787341" y="700021"/>
              <a:ext cx="95251" cy="177801"/>
            </a:xfrm>
            <a:prstGeom prst="rect">
              <a:avLst/>
            </a:prstGeom>
            <a:effectLst/>
          </p:spPr>
        </p:pic>
        <p:pic>
          <p:nvPicPr>
            <p:cNvPr id="54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694127" y="468246"/>
              <a:ext cx="312290" cy="180602"/>
            </a:xfrm>
            <a:prstGeom prst="rect">
              <a:avLst/>
            </a:prstGeom>
            <a:effectLst/>
          </p:spPr>
        </p:pic>
        <p:pic>
          <p:nvPicPr>
            <p:cNvPr id="54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8768041" y="306321"/>
              <a:ext cx="181226" cy="222251"/>
            </a:xfrm>
            <a:prstGeom prst="rect">
              <a:avLst/>
            </a:prstGeom>
            <a:effectLst/>
          </p:spPr>
        </p:pic>
        <p:pic>
          <p:nvPicPr>
            <p:cNvPr id="54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8688916" y="160792"/>
              <a:ext cx="384176" cy="199505"/>
            </a:xfrm>
            <a:prstGeom prst="rect">
              <a:avLst/>
            </a:prstGeom>
            <a:effectLst/>
          </p:spPr>
        </p:pic>
        <p:pic>
          <p:nvPicPr>
            <p:cNvPr id="549" name="Line Line" descr="Line Lin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396941" y="2303396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55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310651" y="2176717"/>
              <a:ext cx="855207" cy="144280"/>
            </a:xfrm>
            <a:prstGeom prst="rect">
              <a:avLst/>
            </a:prstGeom>
            <a:effectLst/>
          </p:spPr>
        </p:pic>
        <p:pic>
          <p:nvPicPr>
            <p:cNvPr id="553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1238441" y="1188971"/>
              <a:ext cx="1219201" cy="149226"/>
            </a:xfrm>
            <a:prstGeom prst="rect">
              <a:avLst/>
            </a:prstGeom>
            <a:effectLst/>
          </p:spPr>
        </p:pic>
        <p:pic>
          <p:nvPicPr>
            <p:cNvPr id="555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2171891" y="807971"/>
              <a:ext cx="105930" cy="241301"/>
            </a:xfrm>
            <a:prstGeom prst="rect">
              <a:avLst/>
            </a:prstGeom>
            <a:effectLst/>
          </p:spPr>
        </p:pic>
        <p:pic>
          <p:nvPicPr>
            <p:cNvPr id="557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959442" y="2126306"/>
              <a:ext cx="248953" cy="179382"/>
            </a:xfrm>
            <a:prstGeom prst="rect">
              <a:avLst/>
            </a:prstGeom>
            <a:effectLst/>
          </p:spPr>
        </p:pic>
        <p:pic>
          <p:nvPicPr>
            <p:cNvPr id="559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201387" y="1193199"/>
              <a:ext cx="181561" cy="223315"/>
            </a:xfrm>
            <a:prstGeom prst="rect">
              <a:avLst/>
            </a:prstGeom>
            <a:effectLst/>
          </p:spPr>
        </p:pic>
        <p:pic>
          <p:nvPicPr>
            <p:cNvPr id="561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0066866" y="1233421"/>
              <a:ext cx="1203326" cy="103187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4" name="Drawing"/>
          <p:cNvGrpSpPr/>
          <p:nvPr/>
        </p:nvGrpSpPr>
        <p:grpSpPr>
          <a:xfrm>
            <a:off x="1174750" y="1839383"/>
            <a:ext cx="10937929" cy="6566304"/>
            <a:chOff x="0" y="0"/>
            <a:chExt cx="10937928" cy="6566303"/>
          </a:xfrm>
        </p:grpSpPr>
        <p:sp>
          <p:nvSpPr>
            <p:cNvPr id="565" name="Line"/>
            <p:cNvSpPr/>
            <p:nvPr/>
          </p:nvSpPr>
          <p:spPr>
            <a:xfrm>
              <a:off x="305064" y="414866"/>
              <a:ext cx="37836" cy="541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7850" y="2363"/>
                    <a:pt x="14250" y="4725"/>
                    <a:pt x="11250" y="7298"/>
                  </a:cubicBezTo>
                  <a:cubicBezTo>
                    <a:pt x="8250" y="9872"/>
                    <a:pt x="5850" y="12656"/>
                    <a:pt x="4050" y="14934"/>
                  </a:cubicBezTo>
                  <a:cubicBezTo>
                    <a:pt x="2250" y="17213"/>
                    <a:pt x="1050" y="18984"/>
                    <a:pt x="450" y="20081"/>
                  </a:cubicBezTo>
                  <a:cubicBezTo>
                    <a:pt x="-150" y="21178"/>
                    <a:pt x="-150" y="21600"/>
                    <a:pt x="450" y="21600"/>
                  </a:cubicBezTo>
                  <a:cubicBezTo>
                    <a:pt x="1050" y="21600"/>
                    <a:pt x="2250" y="21178"/>
                    <a:pt x="3450" y="20714"/>
                  </a:cubicBezTo>
                  <a:cubicBezTo>
                    <a:pt x="4650" y="20250"/>
                    <a:pt x="5850" y="19744"/>
                    <a:pt x="7050" y="19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325734" y="389466"/>
              <a:ext cx="30926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1632" y="21600"/>
                  </a:moveTo>
                  <a:cubicBezTo>
                    <a:pt x="751" y="21221"/>
                    <a:pt x="-131" y="20842"/>
                    <a:pt x="16" y="19895"/>
                  </a:cubicBezTo>
                  <a:cubicBezTo>
                    <a:pt x="163" y="18947"/>
                    <a:pt x="1338" y="17432"/>
                    <a:pt x="4645" y="14211"/>
                  </a:cubicBezTo>
                  <a:cubicBezTo>
                    <a:pt x="7951" y="10989"/>
                    <a:pt x="13387" y="6063"/>
                    <a:pt x="16547" y="3411"/>
                  </a:cubicBezTo>
                  <a:cubicBezTo>
                    <a:pt x="19706" y="758"/>
                    <a:pt x="20587" y="379"/>
                    <a:pt x="214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55600" y="668866"/>
              <a:ext cx="228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709"/>
                    <a:pt x="11600" y="9818"/>
                    <a:pt x="15200" y="6218"/>
                  </a:cubicBezTo>
                  <a:cubicBezTo>
                    <a:pt x="18800" y="2618"/>
                    <a:pt x="2020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765809" y="445478"/>
              <a:ext cx="237491" cy="42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266" fill="norm" stroke="1" extrusionOk="0">
                  <a:moveTo>
                    <a:pt x="21074" y="1963"/>
                  </a:moveTo>
                  <a:cubicBezTo>
                    <a:pt x="20135" y="1221"/>
                    <a:pt x="19196" y="480"/>
                    <a:pt x="18257" y="163"/>
                  </a:cubicBezTo>
                  <a:cubicBezTo>
                    <a:pt x="17317" y="-155"/>
                    <a:pt x="16378" y="-49"/>
                    <a:pt x="14594" y="851"/>
                  </a:cubicBezTo>
                  <a:cubicBezTo>
                    <a:pt x="12810" y="1751"/>
                    <a:pt x="10180" y="3445"/>
                    <a:pt x="7457" y="5721"/>
                  </a:cubicBezTo>
                  <a:cubicBezTo>
                    <a:pt x="4733" y="7998"/>
                    <a:pt x="1916" y="10857"/>
                    <a:pt x="695" y="13080"/>
                  </a:cubicBezTo>
                  <a:cubicBezTo>
                    <a:pt x="-526" y="15304"/>
                    <a:pt x="-150" y="16892"/>
                    <a:pt x="1916" y="18216"/>
                  </a:cubicBezTo>
                  <a:cubicBezTo>
                    <a:pt x="3982" y="19539"/>
                    <a:pt x="7738" y="20598"/>
                    <a:pt x="10180" y="21021"/>
                  </a:cubicBezTo>
                  <a:cubicBezTo>
                    <a:pt x="12622" y="21445"/>
                    <a:pt x="13749" y="21233"/>
                    <a:pt x="14876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79079" y="548216"/>
              <a:ext cx="27822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21" fill="norm" stroke="1" extrusionOk="0">
                  <a:moveTo>
                    <a:pt x="20036" y="0"/>
                  </a:moveTo>
                  <a:cubicBezTo>
                    <a:pt x="17909" y="6069"/>
                    <a:pt x="15782" y="12139"/>
                    <a:pt x="13818" y="15798"/>
                  </a:cubicBezTo>
                  <a:cubicBezTo>
                    <a:pt x="11854" y="19458"/>
                    <a:pt x="10054" y="20707"/>
                    <a:pt x="8091" y="21154"/>
                  </a:cubicBezTo>
                  <a:cubicBezTo>
                    <a:pt x="6127" y="21600"/>
                    <a:pt x="4000" y="21243"/>
                    <a:pt x="2609" y="20618"/>
                  </a:cubicBezTo>
                  <a:cubicBezTo>
                    <a:pt x="1218" y="19993"/>
                    <a:pt x="564" y="19101"/>
                    <a:pt x="236" y="18030"/>
                  </a:cubicBezTo>
                  <a:cubicBezTo>
                    <a:pt x="-91" y="16959"/>
                    <a:pt x="-91" y="15709"/>
                    <a:pt x="318" y="14817"/>
                  </a:cubicBezTo>
                  <a:cubicBezTo>
                    <a:pt x="727" y="13924"/>
                    <a:pt x="1545" y="13388"/>
                    <a:pt x="3264" y="13210"/>
                  </a:cubicBezTo>
                  <a:cubicBezTo>
                    <a:pt x="4982" y="13031"/>
                    <a:pt x="7600" y="13210"/>
                    <a:pt x="10791" y="14638"/>
                  </a:cubicBezTo>
                  <a:cubicBezTo>
                    <a:pt x="13982" y="16066"/>
                    <a:pt x="17745" y="18744"/>
                    <a:pt x="21509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339850" y="465666"/>
              <a:ext cx="13960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2859" y="0"/>
                  </a:moveTo>
                  <a:cubicBezTo>
                    <a:pt x="6353" y="0"/>
                    <a:pt x="9847" y="0"/>
                    <a:pt x="13182" y="750"/>
                  </a:cubicBezTo>
                  <a:cubicBezTo>
                    <a:pt x="16518" y="1500"/>
                    <a:pt x="19694" y="3000"/>
                    <a:pt x="20647" y="5350"/>
                  </a:cubicBezTo>
                  <a:cubicBezTo>
                    <a:pt x="21600" y="7700"/>
                    <a:pt x="20329" y="10900"/>
                    <a:pt x="16518" y="13750"/>
                  </a:cubicBezTo>
                  <a:cubicBezTo>
                    <a:pt x="12706" y="16600"/>
                    <a:pt x="6353" y="19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95300" y="1041623"/>
              <a:ext cx="203200" cy="17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224"/>
                  </a:moveTo>
                  <a:cubicBezTo>
                    <a:pt x="1125" y="-27"/>
                    <a:pt x="2250" y="-278"/>
                    <a:pt x="3938" y="727"/>
                  </a:cubicBezTo>
                  <a:cubicBezTo>
                    <a:pt x="5625" y="1731"/>
                    <a:pt x="7875" y="3992"/>
                    <a:pt x="10912" y="7634"/>
                  </a:cubicBezTo>
                  <a:cubicBezTo>
                    <a:pt x="13950" y="11275"/>
                    <a:pt x="17775" y="16299"/>
                    <a:pt x="21600" y="21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558800" y="1018116"/>
              <a:ext cx="133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1964"/>
                    <a:pt x="14743" y="3927"/>
                    <a:pt x="11143" y="7527"/>
                  </a:cubicBezTo>
                  <a:cubicBezTo>
                    <a:pt x="7543" y="11127"/>
                    <a:pt x="3771" y="163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847850" y="706966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885949" y="840316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589093" y="357627"/>
              <a:ext cx="166807" cy="698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08" fill="norm" stroke="1" extrusionOk="0">
                  <a:moveTo>
                    <a:pt x="21015" y="2727"/>
                  </a:moveTo>
                  <a:cubicBezTo>
                    <a:pt x="20215" y="1884"/>
                    <a:pt x="19415" y="1040"/>
                    <a:pt x="17415" y="522"/>
                  </a:cubicBezTo>
                  <a:cubicBezTo>
                    <a:pt x="15415" y="3"/>
                    <a:pt x="12215" y="-192"/>
                    <a:pt x="9282" y="230"/>
                  </a:cubicBezTo>
                  <a:cubicBezTo>
                    <a:pt x="6348" y="651"/>
                    <a:pt x="3682" y="1689"/>
                    <a:pt x="1948" y="2954"/>
                  </a:cubicBezTo>
                  <a:cubicBezTo>
                    <a:pt x="215" y="4219"/>
                    <a:pt x="-585" y="5711"/>
                    <a:pt x="482" y="7462"/>
                  </a:cubicBezTo>
                  <a:cubicBezTo>
                    <a:pt x="1548" y="9213"/>
                    <a:pt x="4482" y="11224"/>
                    <a:pt x="7548" y="13008"/>
                  </a:cubicBezTo>
                  <a:cubicBezTo>
                    <a:pt x="10615" y="14792"/>
                    <a:pt x="13815" y="16349"/>
                    <a:pt x="15148" y="17581"/>
                  </a:cubicBezTo>
                  <a:cubicBezTo>
                    <a:pt x="16482" y="18813"/>
                    <a:pt x="15948" y="19722"/>
                    <a:pt x="15148" y="20305"/>
                  </a:cubicBezTo>
                  <a:cubicBezTo>
                    <a:pt x="14348" y="20889"/>
                    <a:pt x="13282" y="21149"/>
                    <a:pt x="11548" y="21278"/>
                  </a:cubicBezTo>
                  <a:cubicBezTo>
                    <a:pt x="9815" y="21408"/>
                    <a:pt x="7415" y="21408"/>
                    <a:pt x="5015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387600" y="1354666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4400"/>
                    <a:pt x="11314" y="7200"/>
                    <a:pt x="14914" y="3600"/>
                  </a:cubicBezTo>
                  <a:cubicBezTo>
                    <a:pt x="18514" y="0"/>
                    <a:pt x="2005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665880" y="1234016"/>
              <a:ext cx="207091" cy="14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138" fill="norm" stroke="1" extrusionOk="0">
                  <a:moveTo>
                    <a:pt x="16314" y="0"/>
                  </a:moveTo>
                  <a:cubicBezTo>
                    <a:pt x="13938" y="4765"/>
                    <a:pt x="11562" y="9529"/>
                    <a:pt x="9618" y="13024"/>
                  </a:cubicBezTo>
                  <a:cubicBezTo>
                    <a:pt x="7674" y="16518"/>
                    <a:pt x="6162" y="18741"/>
                    <a:pt x="4866" y="20012"/>
                  </a:cubicBezTo>
                  <a:cubicBezTo>
                    <a:pt x="3570" y="21282"/>
                    <a:pt x="2490" y="21600"/>
                    <a:pt x="1518" y="20329"/>
                  </a:cubicBezTo>
                  <a:cubicBezTo>
                    <a:pt x="546" y="19059"/>
                    <a:pt x="-318" y="16200"/>
                    <a:pt x="114" y="13182"/>
                  </a:cubicBezTo>
                  <a:cubicBezTo>
                    <a:pt x="546" y="10165"/>
                    <a:pt x="2274" y="6988"/>
                    <a:pt x="3894" y="5400"/>
                  </a:cubicBezTo>
                  <a:cubicBezTo>
                    <a:pt x="5514" y="3812"/>
                    <a:pt x="7026" y="3812"/>
                    <a:pt x="8214" y="5400"/>
                  </a:cubicBezTo>
                  <a:cubicBezTo>
                    <a:pt x="9402" y="6988"/>
                    <a:pt x="10266" y="10165"/>
                    <a:pt x="10914" y="12547"/>
                  </a:cubicBezTo>
                  <a:cubicBezTo>
                    <a:pt x="11562" y="14929"/>
                    <a:pt x="11994" y="16518"/>
                    <a:pt x="12534" y="17947"/>
                  </a:cubicBezTo>
                  <a:cubicBezTo>
                    <a:pt x="13074" y="19376"/>
                    <a:pt x="13722" y="20647"/>
                    <a:pt x="14910" y="20329"/>
                  </a:cubicBezTo>
                  <a:cubicBezTo>
                    <a:pt x="16098" y="20012"/>
                    <a:pt x="17826" y="18106"/>
                    <a:pt x="19014" y="15088"/>
                  </a:cubicBezTo>
                  <a:cubicBezTo>
                    <a:pt x="20202" y="12071"/>
                    <a:pt x="20850" y="7941"/>
                    <a:pt x="21066" y="5082"/>
                  </a:cubicBezTo>
                  <a:cubicBezTo>
                    <a:pt x="21282" y="2224"/>
                    <a:pt x="21066" y="635"/>
                    <a:pt x="19014" y="1112"/>
                  </a:cubicBezTo>
                  <a:cubicBezTo>
                    <a:pt x="16962" y="1588"/>
                    <a:pt x="13074" y="4129"/>
                    <a:pt x="9186" y="6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2511631" y="2116"/>
              <a:ext cx="225219" cy="19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80" fill="norm" stroke="1" extrusionOk="0">
                  <a:moveTo>
                    <a:pt x="16634" y="0"/>
                  </a:moveTo>
                  <a:cubicBezTo>
                    <a:pt x="13606" y="6104"/>
                    <a:pt x="10578" y="12209"/>
                    <a:pt x="8559" y="15730"/>
                  </a:cubicBezTo>
                  <a:cubicBezTo>
                    <a:pt x="6541" y="19252"/>
                    <a:pt x="5531" y="20191"/>
                    <a:pt x="4522" y="20778"/>
                  </a:cubicBezTo>
                  <a:cubicBezTo>
                    <a:pt x="3513" y="21365"/>
                    <a:pt x="2503" y="21600"/>
                    <a:pt x="1797" y="21130"/>
                  </a:cubicBezTo>
                  <a:cubicBezTo>
                    <a:pt x="1090" y="20661"/>
                    <a:pt x="686" y="19487"/>
                    <a:pt x="384" y="18196"/>
                  </a:cubicBezTo>
                  <a:cubicBezTo>
                    <a:pt x="81" y="16904"/>
                    <a:pt x="-121" y="15496"/>
                    <a:pt x="81" y="14087"/>
                  </a:cubicBezTo>
                  <a:cubicBezTo>
                    <a:pt x="283" y="12678"/>
                    <a:pt x="888" y="11270"/>
                    <a:pt x="1797" y="10448"/>
                  </a:cubicBezTo>
                  <a:cubicBezTo>
                    <a:pt x="2705" y="9626"/>
                    <a:pt x="3916" y="9391"/>
                    <a:pt x="6238" y="9978"/>
                  </a:cubicBezTo>
                  <a:cubicBezTo>
                    <a:pt x="8559" y="10565"/>
                    <a:pt x="11991" y="11974"/>
                    <a:pt x="14111" y="13030"/>
                  </a:cubicBezTo>
                  <a:cubicBezTo>
                    <a:pt x="16230" y="14087"/>
                    <a:pt x="17038" y="14791"/>
                    <a:pt x="18047" y="16083"/>
                  </a:cubicBezTo>
                  <a:cubicBezTo>
                    <a:pt x="19057" y="17374"/>
                    <a:pt x="20268" y="19252"/>
                    <a:pt x="21479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067050" y="349874"/>
              <a:ext cx="139700" cy="48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21600" y="3165"/>
                  </a:moveTo>
                  <a:cubicBezTo>
                    <a:pt x="21600" y="2508"/>
                    <a:pt x="21600" y="1850"/>
                    <a:pt x="19800" y="1193"/>
                  </a:cubicBezTo>
                  <a:cubicBezTo>
                    <a:pt x="18000" y="535"/>
                    <a:pt x="14400" y="-122"/>
                    <a:pt x="11618" y="19"/>
                  </a:cubicBezTo>
                  <a:cubicBezTo>
                    <a:pt x="8836" y="160"/>
                    <a:pt x="6873" y="1099"/>
                    <a:pt x="5400" y="2930"/>
                  </a:cubicBezTo>
                  <a:cubicBezTo>
                    <a:pt x="3927" y="4761"/>
                    <a:pt x="2945" y="7485"/>
                    <a:pt x="2782" y="10349"/>
                  </a:cubicBezTo>
                  <a:cubicBezTo>
                    <a:pt x="2618" y="13214"/>
                    <a:pt x="3273" y="16219"/>
                    <a:pt x="3600" y="18144"/>
                  </a:cubicBezTo>
                  <a:cubicBezTo>
                    <a:pt x="3927" y="20069"/>
                    <a:pt x="3927" y="20915"/>
                    <a:pt x="3273" y="21196"/>
                  </a:cubicBezTo>
                  <a:cubicBezTo>
                    <a:pt x="2618" y="21478"/>
                    <a:pt x="1309" y="21196"/>
                    <a:pt x="0" y="20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3009849" y="694266"/>
              <a:ext cx="203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674" y="21600"/>
                  </a:moveTo>
                  <a:cubicBezTo>
                    <a:pt x="228" y="16457"/>
                    <a:pt x="-217" y="11314"/>
                    <a:pt x="117" y="8743"/>
                  </a:cubicBezTo>
                  <a:cubicBezTo>
                    <a:pt x="451" y="6171"/>
                    <a:pt x="1564" y="6171"/>
                    <a:pt x="5239" y="5143"/>
                  </a:cubicBezTo>
                  <a:cubicBezTo>
                    <a:pt x="8913" y="4114"/>
                    <a:pt x="15148" y="2057"/>
                    <a:pt x="213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3280362" y="424178"/>
              <a:ext cx="269288" cy="41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53" fill="norm" stroke="1" extrusionOk="0">
                  <a:moveTo>
                    <a:pt x="12863" y="507"/>
                  </a:moveTo>
                  <a:cubicBezTo>
                    <a:pt x="12019" y="287"/>
                    <a:pt x="11175" y="66"/>
                    <a:pt x="10332" y="11"/>
                  </a:cubicBezTo>
                  <a:cubicBezTo>
                    <a:pt x="9488" y="-44"/>
                    <a:pt x="8644" y="66"/>
                    <a:pt x="7210" y="1278"/>
                  </a:cubicBezTo>
                  <a:cubicBezTo>
                    <a:pt x="5775" y="2491"/>
                    <a:pt x="3750" y="4805"/>
                    <a:pt x="2400" y="7505"/>
                  </a:cubicBezTo>
                  <a:cubicBezTo>
                    <a:pt x="1050" y="10205"/>
                    <a:pt x="375" y="13291"/>
                    <a:pt x="122" y="15440"/>
                  </a:cubicBezTo>
                  <a:cubicBezTo>
                    <a:pt x="-131" y="17589"/>
                    <a:pt x="38" y="18801"/>
                    <a:pt x="375" y="19627"/>
                  </a:cubicBezTo>
                  <a:cubicBezTo>
                    <a:pt x="713" y="20454"/>
                    <a:pt x="1219" y="20895"/>
                    <a:pt x="1894" y="21170"/>
                  </a:cubicBezTo>
                  <a:cubicBezTo>
                    <a:pt x="2569" y="21446"/>
                    <a:pt x="3413" y="21556"/>
                    <a:pt x="4003" y="21336"/>
                  </a:cubicBezTo>
                  <a:cubicBezTo>
                    <a:pt x="4594" y="21115"/>
                    <a:pt x="4932" y="20564"/>
                    <a:pt x="5438" y="18911"/>
                  </a:cubicBezTo>
                  <a:cubicBezTo>
                    <a:pt x="5944" y="17258"/>
                    <a:pt x="6619" y="14503"/>
                    <a:pt x="7210" y="12905"/>
                  </a:cubicBezTo>
                  <a:cubicBezTo>
                    <a:pt x="7800" y="11307"/>
                    <a:pt x="8307" y="10866"/>
                    <a:pt x="8981" y="10591"/>
                  </a:cubicBezTo>
                  <a:cubicBezTo>
                    <a:pt x="9657" y="10315"/>
                    <a:pt x="10500" y="10205"/>
                    <a:pt x="11175" y="10425"/>
                  </a:cubicBezTo>
                  <a:cubicBezTo>
                    <a:pt x="11850" y="10646"/>
                    <a:pt x="12357" y="11197"/>
                    <a:pt x="12694" y="12023"/>
                  </a:cubicBezTo>
                  <a:cubicBezTo>
                    <a:pt x="13032" y="12850"/>
                    <a:pt x="13200" y="13952"/>
                    <a:pt x="12610" y="15054"/>
                  </a:cubicBezTo>
                  <a:cubicBezTo>
                    <a:pt x="12019" y="16156"/>
                    <a:pt x="10669" y="17258"/>
                    <a:pt x="9572" y="17864"/>
                  </a:cubicBezTo>
                  <a:cubicBezTo>
                    <a:pt x="8475" y="18470"/>
                    <a:pt x="7632" y="18580"/>
                    <a:pt x="7294" y="18360"/>
                  </a:cubicBezTo>
                  <a:cubicBezTo>
                    <a:pt x="6957" y="18140"/>
                    <a:pt x="7125" y="17589"/>
                    <a:pt x="8222" y="16652"/>
                  </a:cubicBezTo>
                  <a:cubicBezTo>
                    <a:pt x="9319" y="15715"/>
                    <a:pt x="11344" y="14393"/>
                    <a:pt x="12947" y="13401"/>
                  </a:cubicBezTo>
                  <a:cubicBezTo>
                    <a:pt x="14550" y="12409"/>
                    <a:pt x="15732" y="11748"/>
                    <a:pt x="16153" y="11858"/>
                  </a:cubicBezTo>
                  <a:cubicBezTo>
                    <a:pt x="16575" y="11968"/>
                    <a:pt x="16238" y="12850"/>
                    <a:pt x="16322" y="13787"/>
                  </a:cubicBezTo>
                  <a:cubicBezTo>
                    <a:pt x="16406" y="14723"/>
                    <a:pt x="16913" y="15715"/>
                    <a:pt x="17841" y="16376"/>
                  </a:cubicBezTo>
                  <a:cubicBezTo>
                    <a:pt x="18769" y="17038"/>
                    <a:pt x="20119" y="17368"/>
                    <a:pt x="21469" y="17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3600450" y="459316"/>
              <a:ext cx="7787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5" h="21600" fill="norm" stroke="1" extrusionOk="0">
                  <a:moveTo>
                    <a:pt x="4985" y="0"/>
                  </a:moveTo>
                  <a:cubicBezTo>
                    <a:pt x="11631" y="3796"/>
                    <a:pt x="18277" y="7593"/>
                    <a:pt x="19938" y="10865"/>
                  </a:cubicBezTo>
                  <a:cubicBezTo>
                    <a:pt x="21600" y="14138"/>
                    <a:pt x="18277" y="16887"/>
                    <a:pt x="14123" y="18589"/>
                  </a:cubicBezTo>
                  <a:cubicBezTo>
                    <a:pt x="9969" y="20291"/>
                    <a:pt x="4985" y="20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3846369" y="342900"/>
              <a:ext cx="401781" cy="47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8" fill="norm" stroke="1" extrusionOk="0">
                  <a:moveTo>
                    <a:pt x="9592" y="14589"/>
                  </a:moveTo>
                  <a:cubicBezTo>
                    <a:pt x="9479" y="14021"/>
                    <a:pt x="9365" y="13453"/>
                    <a:pt x="8291" y="13026"/>
                  </a:cubicBezTo>
                  <a:cubicBezTo>
                    <a:pt x="7217" y="12600"/>
                    <a:pt x="5181" y="12316"/>
                    <a:pt x="3654" y="12884"/>
                  </a:cubicBezTo>
                  <a:cubicBezTo>
                    <a:pt x="2128" y="13453"/>
                    <a:pt x="1110" y="14874"/>
                    <a:pt x="545" y="16437"/>
                  </a:cubicBezTo>
                  <a:cubicBezTo>
                    <a:pt x="-21" y="18000"/>
                    <a:pt x="-134" y="19705"/>
                    <a:pt x="149" y="20605"/>
                  </a:cubicBezTo>
                  <a:cubicBezTo>
                    <a:pt x="431" y="21505"/>
                    <a:pt x="1110" y="21600"/>
                    <a:pt x="1902" y="21316"/>
                  </a:cubicBezTo>
                  <a:cubicBezTo>
                    <a:pt x="2693" y="21032"/>
                    <a:pt x="3598" y="20368"/>
                    <a:pt x="4672" y="18568"/>
                  </a:cubicBezTo>
                  <a:cubicBezTo>
                    <a:pt x="5747" y="16768"/>
                    <a:pt x="6991" y="13832"/>
                    <a:pt x="7726" y="10705"/>
                  </a:cubicBezTo>
                  <a:cubicBezTo>
                    <a:pt x="8461" y="7579"/>
                    <a:pt x="8687" y="4263"/>
                    <a:pt x="8800" y="2368"/>
                  </a:cubicBezTo>
                  <a:cubicBezTo>
                    <a:pt x="8913" y="474"/>
                    <a:pt x="8913" y="0"/>
                    <a:pt x="8800" y="0"/>
                  </a:cubicBezTo>
                  <a:cubicBezTo>
                    <a:pt x="8687" y="0"/>
                    <a:pt x="8461" y="474"/>
                    <a:pt x="8065" y="1989"/>
                  </a:cubicBezTo>
                  <a:cubicBezTo>
                    <a:pt x="7669" y="3505"/>
                    <a:pt x="7104" y="6063"/>
                    <a:pt x="6708" y="8858"/>
                  </a:cubicBezTo>
                  <a:cubicBezTo>
                    <a:pt x="6312" y="11653"/>
                    <a:pt x="6086" y="14684"/>
                    <a:pt x="6029" y="16437"/>
                  </a:cubicBezTo>
                  <a:cubicBezTo>
                    <a:pt x="5973" y="18189"/>
                    <a:pt x="6086" y="18663"/>
                    <a:pt x="6256" y="18663"/>
                  </a:cubicBezTo>
                  <a:cubicBezTo>
                    <a:pt x="6425" y="18663"/>
                    <a:pt x="6651" y="18189"/>
                    <a:pt x="7217" y="17053"/>
                  </a:cubicBezTo>
                  <a:cubicBezTo>
                    <a:pt x="7782" y="15916"/>
                    <a:pt x="8687" y="14116"/>
                    <a:pt x="9365" y="13074"/>
                  </a:cubicBezTo>
                  <a:cubicBezTo>
                    <a:pt x="10044" y="12032"/>
                    <a:pt x="10496" y="11747"/>
                    <a:pt x="10836" y="11842"/>
                  </a:cubicBezTo>
                  <a:cubicBezTo>
                    <a:pt x="11175" y="11937"/>
                    <a:pt x="11401" y="12411"/>
                    <a:pt x="11684" y="13453"/>
                  </a:cubicBezTo>
                  <a:cubicBezTo>
                    <a:pt x="11967" y="14495"/>
                    <a:pt x="12306" y="16105"/>
                    <a:pt x="12362" y="17337"/>
                  </a:cubicBezTo>
                  <a:cubicBezTo>
                    <a:pt x="12419" y="18568"/>
                    <a:pt x="12193" y="19421"/>
                    <a:pt x="11797" y="20037"/>
                  </a:cubicBezTo>
                  <a:cubicBezTo>
                    <a:pt x="11401" y="20653"/>
                    <a:pt x="10836" y="21032"/>
                    <a:pt x="10553" y="20937"/>
                  </a:cubicBezTo>
                  <a:cubicBezTo>
                    <a:pt x="10270" y="20842"/>
                    <a:pt x="10270" y="20274"/>
                    <a:pt x="11062" y="19042"/>
                  </a:cubicBezTo>
                  <a:cubicBezTo>
                    <a:pt x="11853" y="17811"/>
                    <a:pt x="13437" y="15916"/>
                    <a:pt x="14454" y="14826"/>
                  </a:cubicBezTo>
                  <a:cubicBezTo>
                    <a:pt x="15472" y="13737"/>
                    <a:pt x="15925" y="13453"/>
                    <a:pt x="16603" y="12932"/>
                  </a:cubicBezTo>
                  <a:cubicBezTo>
                    <a:pt x="17282" y="12411"/>
                    <a:pt x="18186" y="11653"/>
                    <a:pt x="18300" y="11747"/>
                  </a:cubicBezTo>
                  <a:cubicBezTo>
                    <a:pt x="18413" y="11842"/>
                    <a:pt x="17734" y="12789"/>
                    <a:pt x="17338" y="13547"/>
                  </a:cubicBezTo>
                  <a:cubicBezTo>
                    <a:pt x="16942" y="14305"/>
                    <a:pt x="16829" y="14874"/>
                    <a:pt x="16999" y="15584"/>
                  </a:cubicBezTo>
                  <a:cubicBezTo>
                    <a:pt x="17169" y="16295"/>
                    <a:pt x="17621" y="17147"/>
                    <a:pt x="18413" y="17668"/>
                  </a:cubicBezTo>
                  <a:cubicBezTo>
                    <a:pt x="19204" y="18189"/>
                    <a:pt x="20335" y="18379"/>
                    <a:pt x="21466" y="18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4660900" y="681566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4603750" y="789516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600"/>
                    <a:pt x="11631" y="9600"/>
                    <a:pt x="15231" y="6000"/>
                  </a:cubicBezTo>
                  <a:cubicBezTo>
                    <a:pt x="18831" y="2400"/>
                    <a:pt x="2021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656006" y="278438"/>
              <a:ext cx="166944" cy="619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86" fill="norm" stroke="1" extrusionOk="0">
                  <a:moveTo>
                    <a:pt x="21032" y="2972"/>
                  </a:moveTo>
                  <a:cubicBezTo>
                    <a:pt x="17299" y="1943"/>
                    <a:pt x="13565" y="915"/>
                    <a:pt x="11032" y="400"/>
                  </a:cubicBezTo>
                  <a:cubicBezTo>
                    <a:pt x="8499" y="-114"/>
                    <a:pt x="7165" y="-114"/>
                    <a:pt x="5699" y="290"/>
                  </a:cubicBezTo>
                  <a:cubicBezTo>
                    <a:pt x="4232" y="694"/>
                    <a:pt x="2632" y="1502"/>
                    <a:pt x="1432" y="2825"/>
                  </a:cubicBezTo>
                  <a:cubicBezTo>
                    <a:pt x="232" y="4147"/>
                    <a:pt x="-568" y="5984"/>
                    <a:pt x="499" y="7821"/>
                  </a:cubicBezTo>
                  <a:cubicBezTo>
                    <a:pt x="1565" y="9657"/>
                    <a:pt x="4499" y="11494"/>
                    <a:pt x="7032" y="13184"/>
                  </a:cubicBezTo>
                  <a:cubicBezTo>
                    <a:pt x="9565" y="14874"/>
                    <a:pt x="11699" y="16417"/>
                    <a:pt x="12232" y="17629"/>
                  </a:cubicBezTo>
                  <a:cubicBezTo>
                    <a:pt x="12765" y="18841"/>
                    <a:pt x="11699" y="19723"/>
                    <a:pt x="10632" y="20274"/>
                  </a:cubicBezTo>
                  <a:cubicBezTo>
                    <a:pt x="9565" y="20825"/>
                    <a:pt x="8499" y="21045"/>
                    <a:pt x="7299" y="21192"/>
                  </a:cubicBezTo>
                  <a:cubicBezTo>
                    <a:pt x="6099" y="21339"/>
                    <a:pt x="4765" y="21413"/>
                    <a:pt x="4365" y="21449"/>
                  </a:cubicBezTo>
                  <a:cubicBezTo>
                    <a:pt x="3965" y="21486"/>
                    <a:pt x="4499" y="21486"/>
                    <a:pt x="5032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5559631" y="0"/>
              <a:ext cx="206169" cy="21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2160"/>
                  </a:moveTo>
                  <a:cubicBezTo>
                    <a:pt x="21248" y="1080"/>
                    <a:pt x="21027" y="0"/>
                    <a:pt x="20586" y="0"/>
                  </a:cubicBezTo>
                  <a:cubicBezTo>
                    <a:pt x="20146" y="0"/>
                    <a:pt x="19484" y="1080"/>
                    <a:pt x="17831" y="3780"/>
                  </a:cubicBezTo>
                  <a:cubicBezTo>
                    <a:pt x="16178" y="6480"/>
                    <a:pt x="13533" y="10800"/>
                    <a:pt x="11219" y="13608"/>
                  </a:cubicBezTo>
                  <a:cubicBezTo>
                    <a:pt x="8905" y="16416"/>
                    <a:pt x="6921" y="17712"/>
                    <a:pt x="5378" y="18252"/>
                  </a:cubicBezTo>
                  <a:cubicBezTo>
                    <a:pt x="3835" y="18792"/>
                    <a:pt x="2733" y="18576"/>
                    <a:pt x="1962" y="17928"/>
                  </a:cubicBezTo>
                  <a:cubicBezTo>
                    <a:pt x="1190" y="17280"/>
                    <a:pt x="750" y="16200"/>
                    <a:pt x="419" y="15120"/>
                  </a:cubicBezTo>
                  <a:cubicBezTo>
                    <a:pt x="88" y="14040"/>
                    <a:pt x="-132" y="12960"/>
                    <a:pt x="88" y="11988"/>
                  </a:cubicBezTo>
                  <a:cubicBezTo>
                    <a:pt x="309" y="11016"/>
                    <a:pt x="970" y="10152"/>
                    <a:pt x="1852" y="9720"/>
                  </a:cubicBezTo>
                  <a:cubicBezTo>
                    <a:pt x="2733" y="9288"/>
                    <a:pt x="3835" y="9288"/>
                    <a:pt x="5599" y="10152"/>
                  </a:cubicBezTo>
                  <a:cubicBezTo>
                    <a:pt x="7362" y="11016"/>
                    <a:pt x="9786" y="12744"/>
                    <a:pt x="11439" y="14148"/>
                  </a:cubicBezTo>
                  <a:cubicBezTo>
                    <a:pt x="13092" y="15552"/>
                    <a:pt x="13974" y="16632"/>
                    <a:pt x="14635" y="17820"/>
                  </a:cubicBezTo>
                  <a:cubicBezTo>
                    <a:pt x="15297" y="19008"/>
                    <a:pt x="15737" y="20304"/>
                    <a:pt x="16509" y="20952"/>
                  </a:cubicBezTo>
                  <a:cubicBezTo>
                    <a:pt x="17280" y="21600"/>
                    <a:pt x="18382" y="21600"/>
                    <a:pt x="19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6498166" y="154516"/>
              <a:ext cx="169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5838"/>
                    <a:pt x="0" y="11676"/>
                    <a:pt x="0" y="15081"/>
                  </a:cubicBezTo>
                  <a:cubicBezTo>
                    <a:pt x="0" y="18486"/>
                    <a:pt x="2700" y="19459"/>
                    <a:pt x="6750" y="20141"/>
                  </a:cubicBezTo>
                  <a:cubicBezTo>
                    <a:pt x="10800" y="20822"/>
                    <a:pt x="16200" y="212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6248400" y="485079"/>
              <a:ext cx="558800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5091"/>
                  </a:moveTo>
                  <a:cubicBezTo>
                    <a:pt x="3109" y="3291"/>
                    <a:pt x="6218" y="1491"/>
                    <a:pt x="9000" y="591"/>
                  </a:cubicBezTo>
                  <a:cubicBezTo>
                    <a:pt x="11782" y="-309"/>
                    <a:pt x="14236" y="-309"/>
                    <a:pt x="15995" y="1491"/>
                  </a:cubicBezTo>
                  <a:cubicBezTo>
                    <a:pt x="17755" y="3291"/>
                    <a:pt x="18818" y="6891"/>
                    <a:pt x="19636" y="9591"/>
                  </a:cubicBezTo>
                  <a:cubicBezTo>
                    <a:pt x="20455" y="12291"/>
                    <a:pt x="21027" y="14091"/>
                    <a:pt x="21314" y="15891"/>
                  </a:cubicBezTo>
                  <a:cubicBezTo>
                    <a:pt x="21600" y="17691"/>
                    <a:pt x="21600" y="19491"/>
                    <a:pt x="21600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6318250" y="624416"/>
              <a:ext cx="148814" cy="23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10" fill="norm" stroke="1" extrusionOk="0">
                  <a:moveTo>
                    <a:pt x="0" y="0"/>
                  </a:moveTo>
                  <a:cubicBezTo>
                    <a:pt x="608" y="4243"/>
                    <a:pt x="1217" y="8486"/>
                    <a:pt x="1521" y="11089"/>
                  </a:cubicBezTo>
                  <a:cubicBezTo>
                    <a:pt x="1825" y="13693"/>
                    <a:pt x="1825" y="14657"/>
                    <a:pt x="1825" y="15621"/>
                  </a:cubicBezTo>
                  <a:cubicBezTo>
                    <a:pt x="1825" y="16586"/>
                    <a:pt x="1825" y="17550"/>
                    <a:pt x="2282" y="17550"/>
                  </a:cubicBezTo>
                  <a:cubicBezTo>
                    <a:pt x="2738" y="17550"/>
                    <a:pt x="3651" y="16586"/>
                    <a:pt x="5020" y="15043"/>
                  </a:cubicBezTo>
                  <a:cubicBezTo>
                    <a:pt x="6389" y="13500"/>
                    <a:pt x="8214" y="11379"/>
                    <a:pt x="10192" y="9932"/>
                  </a:cubicBezTo>
                  <a:cubicBezTo>
                    <a:pt x="12169" y="8486"/>
                    <a:pt x="14299" y="7714"/>
                    <a:pt x="15820" y="7714"/>
                  </a:cubicBezTo>
                  <a:cubicBezTo>
                    <a:pt x="17341" y="7714"/>
                    <a:pt x="18254" y="8486"/>
                    <a:pt x="19166" y="10029"/>
                  </a:cubicBezTo>
                  <a:cubicBezTo>
                    <a:pt x="20079" y="11571"/>
                    <a:pt x="20992" y="13886"/>
                    <a:pt x="21296" y="15525"/>
                  </a:cubicBezTo>
                  <a:cubicBezTo>
                    <a:pt x="21600" y="17164"/>
                    <a:pt x="21296" y="18129"/>
                    <a:pt x="18254" y="19093"/>
                  </a:cubicBezTo>
                  <a:cubicBezTo>
                    <a:pt x="15211" y="20057"/>
                    <a:pt x="9431" y="21021"/>
                    <a:pt x="5780" y="21311"/>
                  </a:cubicBezTo>
                  <a:cubicBezTo>
                    <a:pt x="2130" y="21600"/>
                    <a:pt x="608" y="21214"/>
                    <a:pt x="608" y="20732"/>
                  </a:cubicBezTo>
                  <a:cubicBezTo>
                    <a:pt x="608" y="20250"/>
                    <a:pt x="2130" y="19671"/>
                    <a:pt x="3651" y="190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553199" y="783166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734912" y="726016"/>
              <a:ext cx="262789" cy="13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136" fill="norm" stroke="1" extrusionOk="0">
                  <a:moveTo>
                    <a:pt x="10048" y="6978"/>
                  </a:moveTo>
                  <a:cubicBezTo>
                    <a:pt x="10048" y="5317"/>
                    <a:pt x="10048" y="3655"/>
                    <a:pt x="9616" y="2326"/>
                  </a:cubicBezTo>
                  <a:cubicBezTo>
                    <a:pt x="9184" y="997"/>
                    <a:pt x="8320" y="0"/>
                    <a:pt x="7024" y="0"/>
                  </a:cubicBezTo>
                  <a:cubicBezTo>
                    <a:pt x="5728" y="0"/>
                    <a:pt x="4000" y="997"/>
                    <a:pt x="2618" y="3489"/>
                  </a:cubicBezTo>
                  <a:cubicBezTo>
                    <a:pt x="1235" y="5982"/>
                    <a:pt x="199" y="9969"/>
                    <a:pt x="26" y="13292"/>
                  </a:cubicBezTo>
                  <a:cubicBezTo>
                    <a:pt x="-147" y="16615"/>
                    <a:pt x="544" y="19274"/>
                    <a:pt x="1840" y="20437"/>
                  </a:cubicBezTo>
                  <a:cubicBezTo>
                    <a:pt x="3136" y="21600"/>
                    <a:pt x="5037" y="21268"/>
                    <a:pt x="6679" y="19772"/>
                  </a:cubicBezTo>
                  <a:cubicBezTo>
                    <a:pt x="8320" y="18277"/>
                    <a:pt x="9703" y="15618"/>
                    <a:pt x="10739" y="13625"/>
                  </a:cubicBezTo>
                  <a:cubicBezTo>
                    <a:pt x="11776" y="11631"/>
                    <a:pt x="12467" y="10302"/>
                    <a:pt x="13245" y="10468"/>
                  </a:cubicBezTo>
                  <a:cubicBezTo>
                    <a:pt x="14023" y="10634"/>
                    <a:pt x="14887" y="12295"/>
                    <a:pt x="16269" y="14289"/>
                  </a:cubicBezTo>
                  <a:cubicBezTo>
                    <a:pt x="17651" y="16283"/>
                    <a:pt x="19552" y="18609"/>
                    <a:pt x="21453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513755" y="1072948"/>
              <a:ext cx="271095" cy="16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46" fill="norm" stroke="1" extrusionOk="0">
                  <a:moveTo>
                    <a:pt x="11901" y="9564"/>
                  </a:moveTo>
                  <a:cubicBezTo>
                    <a:pt x="12068" y="8162"/>
                    <a:pt x="12236" y="6759"/>
                    <a:pt x="11733" y="4795"/>
                  </a:cubicBezTo>
                  <a:cubicBezTo>
                    <a:pt x="11231" y="2832"/>
                    <a:pt x="10059" y="307"/>
                    <a:pt x="8301" y="27"/>
                  </a:cubicBezTo>
                  <a:cubicBezTo>
                    <a:pt x="6543" y="-254"/>
                    <a:pt x="4198" y="1710"/>
                    <a:pt x="2692" y="4094"/>
                  </a:cubicBezTo>
                  <a:cubicBezTo>
                    <a:pt x="1185" y="6478"/>
                    <a:pt x="515" y="9284"/>
                    <a:pt x="180" y="11668"/>
                  </a:cubicBezTo>
                  <a:cubicBezTo>
                    <a:pt x="-155" y="14052"/>
                    <a:pt x="-155" y="16016"/>
                    <a:pt x="1352" y="16858"/>
                  </a:cubicBezTo>
                  <a:cubicBezTo>
                    <a:pt x="2859" y="17699"/>
                    <a:pt x="5873" y="17419"/>
                    <a:pt x="8050" y="16297"/>
                  </a:cubicBezTo>
                  <a:cubicBezTo>
                    <a:pt x="10226" y="15175"/>
                    <a:pt x="11566" y="13211"/>
                    <a:pt x="12403" y="11528"/>
                  </a:cubicBezTo>
                  <a:cubicBezTo>
                    <a:pt x="13240" y="9845"/>
                    <a:pt x="13575" y="8442"/>
                    <a:pt x="13743" y="9003"/>
                  </a:cubicBezTo>
                  <a:cubicBezTo>
                    <a:pt x="13910" y="9564"/>
                    <a:pt x="13910" y="12089"/>
                    <a:pt x="15166" y="14473"/>
                  </a:cubicBezTo>
                  <a:cubicBezTo>
                    <a:pt x="16422" y="16858"/>
                    <a:pt x="18933" y="19102"/>
                    <a:pt x="21445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143000" y="940787"/>
              <a:ext cx="63500" cy="43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321"/>
                  </a:moveTo>
                  <a:cubicBezTo>
                    <a:pt x="720" y="689"/>
                    <a:pt x="1440" y="56"/>
                    <a:pt x="2160" y="4"/>
                  </a:cubicBezTo>
                  <a:cubicBezTo>
                    <a:pt x="2880" y="-49"/>
                    <a:pt x="3600" y="478"/>
                    <a:pt x="4680" y="2322"/>
                  </a:cubicBezTo>
                  <a:cubicBezTo>
                    <a:pt x="5760" y="4166"/>
                    <a:pt x="7200" y="7327"/>
                    <a:pt x="10080" y="10751"/>
                  </a:cubicBezTo>
                  <a:cubicBezTo>
                    <a:pt x="12960" y="14175"/>
                    <a:pt x="17280" y="17863"/>
                    <a:pt x="2160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097418" y="1310216"/>
              <a:ext cx="166233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607" y="0"/>
                  </a:moveTo>
                  <a:cubicBezTo>
                    <a:pt x="1240" y="0"/>
                    <a:pt x="-127" y="0"/>
                    <a:pt x="10" y="1200"/>
                  </a:cubicBezTo>
                  <a:cubicBezTo>
                    <a:pt x="146" y="2400"/>
                    <a:pt x="1787" y="4800"/>
                    <a:pt x="5615" y="8400"/>
                  </a:cubicBezTo>
                  <a:cubicBezTo>
                    <a:pt x="9443" y="12000"/>
                    <a:pt x="15458" y="16800"/>
                    <a:pt x="214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200149" y="1354666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365812" y="2040466"/>
              <a:ext cx="25648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8444" y="4114"/>
                    <a:pt x="15434" y="8229"/>
                    <a:pt x="12424" y="11314"/>
                  </a:cubicBezTo>
                  <a:cubicBezTo>
                    <a:pt x="9415" y="14400"/>
                    <a:pt x="6405" y="16457"/>
                    <a:pt x="4369" y="17383"/>
                  </a:cubicBezTo>
                  <a:cubicBezTo>
                    <a:pt x="2333" y="18309"/>
                    <a:pt x="1270" y="18103"/>
                    <a:pt x="651" y="17383"/>
                  </a:cubicBezTo>
                  <a:cubicBezTo>
                    <a:pt x="31" y="16663"/>
                    <a:pt x="-146" y="15429"/>
                    <a:pt x="120" y="14297"/>
                  </a:cubicBezTo>
                  <a:cubicBezTo>
                    <a:pt x="385" y="13166"/>
                    <a:pt x="1093" y="12137"/>
                    <a:pt x="2598" y="11314"/>
                  </a:cubicBezTo>
                  <a:cubicBezTo>
                    <a:pt x="4103" y="10491"/>
                    <a:pt x="6405" y="9874"/>
                    <a:pt x="8795" y="10594"/>
                  </a:cubicBezTo>
                  <a:cubicBezTo>
                    <a:pt x="11185" y="11314"/>
                    <a:pt x="13664" y="13371"/>
                    <a:pt x="15788" y="15429"/>
                  </a:cubicBezTo>
                  <a:cubicBezTo>
                    <a:pt x="17913" y="17486"/>
                    <a:pt x="19684" y="19543"/>
                    <a:pt x="214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27394" y="2049041"/>
              <a:ext cx="123507" cy="23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395" fill="norm" stroke="1" extrusionOk="0">
                  <a:moveTo>
                    <a:pt x="20661" y="2714"/>
                  </a:moveTo>
                  <a:cubicBezTo>
                    <a:pt x="20307" y="1741"/>
                    <a:pt x="19953" y="768"/>
                    <a:pt x="18713" y="281"/>
                  </a:cubicBezTo>
                  <a:cubicBezTo>
                    <a:pt x="17474" y="-205"/>
                    <a:pt x="15350" y="-205"/>
                    <a:pt x="11809" y="1449"/>
                  </a:cubicBezTo>
                  <a:cubicBezTo>
                    <a:pt x="8268" y="3103"/>
                    <a:pt x="3310" y="6411"/>
                    <a:pt x="1186" y="10011"/>
                  </a:cubicBezTo>
                  <a:cubicBezTo>
                    <a:pt x="-939" y="13611"/>
                    <a:pt x="-231" y="17503"/>
                    <a:pt x="3487" y="19449"/>
                  </a:cubicBezTo>
                  <a:cubicBezTo>
                    <a:pt x="7205" y="21395"/>
                    <a:pt x="13933" y="21395"/>
                    <a:pt x="20661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17550" y="2199216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7486"/>
                    <a:pt x="9931" y="13371"/>
                    <a:pt x="13531" y="9771"/>
                  </a:cubicBezTo>
                  <a:cubicBezTo>
                    <a:pt x="17131" y="6171"/>
                    <a:pt x="19366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970996" y="2030805"/>
              <a:ext cx="146605" cy="270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195" fill="norm" stroke="1" extrusionOk="0">
                  <a:moveTo>
                    <a:pt x="21071" y="2752"/>
                  </a:moveTo>
                  <a:cubicBezTo>
                    <a:pt x="20463" y="1921"/>
                    <a:pt x="19854" y="1090"/>
                    <a:pt x="18181" y="509"/>
                  </a:cubicBezTo>
                  <a:cubicBezTo>
                    <a:pt x="16508" y="-73"/>
                    <a:pt x="13770" y="-405"/>
                    <a:pt x="10575" y="924"/>
                  </a:cubicBezTo>
                  <a:cubicBezTo>
                    <a:pt x="7381" y="2253"/>
                    <a:pt x="3730" y="5244"/>
                    <a:pt x="1753" y="8152"/>
                  </a:cubicBezTo>
                  <a:cubicBezTo>
                    <a:pt x="-225" y="11060"/>
                    <a:pt x="-529" y="13884"/>
                    <a:pt x="840" y="16044"/>
                  </a:cubicBezTo>
                  <a:cubicBezTo>
                    <a:pt x="2209" y="18204"/>
                    <a:pt x="5251" y="19700"/>
                    <a:pt x="8294" y="21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097673" y="2140325"/>
              <a:ext cx="210428" cy="8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617" fill="norm" stroke="1" extrusionOk="0">
                  <a:moveTo>
                    <a:pt x="12279" y="3508"/>
                  </a:moveTo>
                  <a:cubicBezTo>
                    <a:pt x="11423" y="1451"/>
                    <a:pt x="10568" y="-606"/>
                    <a:pt x="8536" y="165"/>
                  </a:cubicBezTo>
                  <a:cubicBezTo>
                    <a:pt x="6505" y="937"/>
                    <a:pt x="3297" y="4537"/>
                    <a:pt x="1586" y="7623"/>
                  </a:cubicBezTo>
                  <a:cubicBezTo>
                    <a:pt x="-125" y="10708"/>
                    <a:pt x="-339" y="13280"/>
                    <a:pt x="410" y="15594"/>
                  </a:cubicBezTo>
                  <a:cubicBezTo>
                    <a:pt x="1158" y="17908"/>
                    <a:pt x="2869" y="19965"/>
                    <a:pt x="4259" y="20480"/>
                  </a:cubicBezTo>
                  <a:cubicBezTo>
                    <a:pt x="5649" y="20994"/>
                    <a:pt x="6718" y="19965"/>
                    <a:pt x="8429" y="18937"/>
                  </a:cubicBezTo>
                  <a:cubicBezTo>
                    <a:pt x="10140" y="17908"/>
                    <a:pt x="12493" y="16880"/>
                    <a:pt x="14738" y="17137"/>
                  </a:cubicBezTo>
                  <a:cubicBezTo>
                    <a:pt x="16984" y="17394"/>
                    <a:pt x="19122" y="18937"/>
                    <a:pt x="21261" y="20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320800" y="2250016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473200" y="1976966"/>
              <a:ext cx="120650" cy="25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4547" y="0"/>
                  </a:moveTo>
                  <a:cubicBezTo>
                    <a:pt x="3032" y="3863"/>
                    <a:pt x="1516" y="7727"/>
                    <a:pt x="758" y="10185"/>
                  </a:cubicBezTo>
                  <a:cubicBezTo>
                    <a:pt x="0" y="12644"/>
                    <a:pt x="0" y="13698"/>
                    <a:pt x="0" y="14751"/>
                  </a:cubicBezTo>
                  <a:cubicBezTo>
                    <a:pt x="0" y="15805"/>
                    <a:pt x="0" y="16859"/>
                    <a:pt x="947" y="17473"/>
                  </a:cubicBezTo>
                  <a:cubicBezTo>
                    <a:pt x="1895" y="18088"/>
                    <a:pt x="3789" y="18263"/>
                    <a:pt x="5305" y="17824"/>
                  </a:cubicBezTo>
                  <a:cubicBezTo>
                    <a:pt x="6821" y="17385"/>
                    <a:pt x="7958" y="16332"/>
                    <a:pt x="9095" y="15454"/>
                  </a:cubicBezTo>
                  <a:cubicBezTo>
                    <a:pt x="10232" y="14576"/>
                    <a:pt x="11368" y="13873"/>
                    <a:pt x="12695" y="13171"/>
                  </a:cubicBezTo>
                  <a:cubicBezTo>
                    <a:pt x="14021" y="12468"/>
                    <a:pt x="15537" y="11766"/>
                    <a:pt x="17053" y="11678"/>
                  </a:cubicBezTo>
                  <a:cubicBezTo>
                    <a:pt x="18568" y="11590"/>
                    <a:pt x="20084" y="12117"/>
                    <a:pt x="20842" y="12907"/>
                  </a:cubicBezTo>
                  <a:cubicBezTo>
                    <a:pt x="21600" y="13698"/>
                    <a:pt x="21600" y="14751"/>
                    <a:pt x="21600" y="15717"/>
                  </a:cubicBezTo>
                  <a:cubicBezTo>
                    <a:pt x="21600" y="16683"/>
                    <a:pt x="21600" y="17561"/>
                    <a:pt x="21032" y="18351"/>
                  </a:cubicBezTo>
                  <a:cubicBezTo>
                    <a:pt x="20463" y="19141"/>
                    <a:pt x="19326" y="19844"/>
                    <a:pt x="16484" y="20459"/>
                  </a:cubicBezTo>
                  <a:cubicBezTo>
                    <a:pt x="13642" y="21073"/>
                    <a:pt x="9095" y="21600"/>
                    <a:pt x="6253" y="21424"/>
                  </a:cubicBezTo>
                  <a:cubicBezTo>
                    <a:pt x="3411" y="21249"/>
                    <a:pt x="2274" y="20371"/>
                    <a:pt x="1895" y="19317"/>
                  </a:cubicBezTo>
                  <a:cubicBezTo>
                    <a:pt x="1516" y="18263"/>
                    <a:pt x="1895" y="17034"/>
                    <a:pt x="2274" y="15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644650" y="1951566"/>
              <a:ext cx="57123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11571" y="0"/>
                  </a:moveTo>
                  <a:cubicBezTo>
                    <a:pt x="15429" y="1902"/>
                    <a:pt x="19286" y="3804"/>
                    <a:pt x="20443" y="6589"/>
                  </a:cubicBezTo>
                  <a:cubicBezTo>
                    <a:pt x="21600" y="9374"/>
                    <a:pt x="20057" y="13042"/>
                    <a:pt x="16200" y="15691"/>
                  </a:cubicBezTo>
                  <a:cubicBezTo>
                    <a:pt x="12343" y="18340"/>
                    <a:pt x="6171" y="199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7235587" y="109802"/>
              <a:ext cx="441563" cy="527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431" fill="norm" stroke="1" extrusionOk="0">
                  <a:moveTo>
                    <a:pt x="6988" y="16534"/>
                  </a:moveTo>
                  <a:cubicBezTo>
                    <a:pt x="6884" y="15501"/>
                    <a:pt x="6781" y="14468"/>
                    <a:pt x="6213" y="13780"/>
                  </a:cubicBezTo>
                  <a:cubicBezTo>
                    <a:pt x="5644" y="13092"/>
                    <a:pt x="4611" y="12747"/>
                    <a:pt x="3526" y="13264"/>
                  </a:cubicBezTo>
                  <a:cubicBezTo>
                    <a:pt x="2440" y="13780"/>
                    <a:pt x="1304" y="15157"/>
                    <a:pt x="683" y="16491"/>
                  </a:cubicBezTo>
                  <a:cubicBezTo>
                    <a:pt x="63" y="17825"/>
                    <a:pt x="-40" y="19115"/>
                    <a:pt x="12" y="19976"/>
                  </a:cubicBezTo>
                  <a:cubicBezTo>
                    <a:pt x="63" y="20837"/>
                    <a:pt x="270" y="21267"/>
                    <a:pt x="838" y="21396"/>
                  </a:cubicBezTo>
                  <a:cubicBezTo>
                    <a:pt x="1407" y="21525"/>
                    <a:pt x="2337" y="21353"/>
                    <a:pt x="3474" y="20019"/>
                  </a:cubicBezTo>
                  <a:cubicBezTo>
                    <a:pt x="4611" y="18685"/>
                    <a:pt x="5954" y="16190"/>
                    <a:pt x="6781" y="13565"/>
                  </a:cubicBezTo>
                  <a:cubicBezTo>
                    <a:pt x="7608" y="10940"/>
                    <a:pt x="7918" y="8186"/>
                    <a:pt x="8125" y="6035"/>
                  </a:cubicBezTo>
                  <a:cubicBezTo>
                    <a:pt x="8331" y="3884"/>
                    <a:pt x="8435" y="2335"/>
                    <a:pt x="8435" y="1345"/>
                  </a:cubicBezTo>
                  <a:cubicBezTo>
                    <a:pt x="8435" y="355"/>
                    <a:pt x="8331" y="-75"/>
                    <a:pt x="8125" y="11"/>
                  </a:cubicBezTo>
                  <a:cubicBezTo>
                    <a:pt x="7918" y="97"/>
                    <a:pt x="7608" y="700"/>
                    <a:pt x="7194" y="2378"/>
                  </a:cubicBezTo>
                  <a:cubicBezTo>
                    <a:pt x="6781" y="4056"/>
                    <a:pt x="6264" y="6809"/>
                    <a:pt x="6058" y="9692"/>
                  </a:cubicBezTo>
                  <a:cubicBezTo>
                    <a:pt x="5851" y="12575"/>
                    <a:pt x="5954" y="15587"/>
                    <a:pt x="6006" y="17308"/>
                  </a:cubicBezTo>
                  <a:cubicBezTo>
                    <a:pt x="6058" y="19029"/>
                    <a:pt x="6058" y="19460"/>
                    <a:pt x="6161" y="19374"/>
                  </a:cubicBezTo>
                  <a:cubicBezTo>
                    <a:pt x="6264" y="19288"/>
                    <a:pt x="6471" y="18685"/>
                    <a:pt x="6781" y="17696"/>
                  </a:cubicBezTo>
                  <a:cubicBezTo>
                    <a:pt x="7091" y="16706"/>
                    <a:pt x="7504" y="15329"/>
                    <a:pt x="7970" y="14598"/>
                  </a:cubicBezTo>
                  <a:cubicBezTo>
                    <a:pt x="8435" y="13866"/>
                    <a:pt x="8951" y="13780"/>
                    <a:pt x="9416" y="13995"/>
                  </a:cubicBezTo>
                  <a:cubicBezTo>
                    <a:pt x="9882" y="14210"/>
                    <a:pt x="10295" y="14727"/>
                    <a:pt x="10605" y="15501"/>
                  </a:cubicBezTo>
                  <a:cubicBezTo>
                    <a:pt x="10915" y="16276"/>
                    <a:pt x="11122" y="17308"/>
                    <a:pt x="11225" y="18040"/>
                  </a:cubicBezTo>
                  <a:cubicBezTo>
                    <a:pt x="11328" y="18771"/>
                    <a:pt x="11328" y="19201"/>
                    <a:pt x="11018" y="19675"/>
                  </a:cubicBezTo>
                  <a:cubicBezTo>
                    <a:pt x="10708" y="20148"/>
                    <a:pt x="10088" y="20664"/>
                    <a:pt x="9727" y="20707"/>
                  </a:cubicBezTo>
                  <a:cubicBezTo>
                    <a:pt x="9365" y="20750"/>
                    <a:pt x="9261" y="20320"/>
                    <a:pt x="9675" y="19245"/>
                  </a:cubicBezTo>
                  <a:cubicBezTo>
                    <a:pt x="10088" y="18169"/>
                    <a:pt x="11018" y="16448"/>
                    <a:pt x="11638" y="15415"/>
                  </a:cubicBezTo>
                  <a:cubicBezTo>
                    <a:pt x="12259" y="14382"/>
                    <a:pt x="12569" y="14038"/>
                    <a:pt x="12982" y="13737"/>
                  </a:cubicBezTo>
                  <a:cubicBezTo>
                    <a:pt x="13395" y="13436"/>
                    <a:pt x="13912" y="13178"/>
                    <a:pt x="14222" y="13264"/>
                  </a:cubicBezTo>
                  <a:cubicBezTo>
                    <a:pt x="14532" y="13350"/>
                    <a:pt x="14636" y="13780"/>
                    <a:pt x="14584" y="14339"/>
                  </a:cubicBezTo>
                  <a:cubicBezTo>
                    <a:pt x="14532" y="14899"/>
                    <a:pt x="14326" y="15587"/>
                    <a:pt x="14274" y="16190"/>
                  </a:cubicBezTo>
                  <a:cubicBezTo>
                    <a:pt x="14222" y="16792"/>
                    <a:pt x="14326" y="17308"/>
                    <a:pt x="15049" y="17652"/>
                  </a:cubicBezTo>
                  <a:cubicBezTo>
                    <a:pt x="15772" y="17997"/>
                    <a:pt x="17116" y="18169"/>
                    <a:pt x="18304" y="18169"/>
                  </a:cubicBezTo>
                  <a:cubicBezTo>
                    <a:pt x="19493" y="18169"/>
                    <a:pt x="20527" y="17997"/>
                    <a:pt x="21560" y="17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7816850" y="472016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7829550" y="573616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8739301" y="230716"/>
              <a:ext cx="237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235"/>
                    <a:pt x="2153" y="8471"/>
                    <a:pt x="353" y="12071"/>
                  </a:cubicBezTo>
                  <a:cubicBezTo>
                    <a:pt x="-1447" y="15671"/>
                    <a:pt x="3953" y="18635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8470900" y="605366"/>
              <a:ext cx="463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51" y="17280"/>
                    <a:pt x="7101" y="12960"/>
                    <a:pt x="10701" y="9360"/>
                  </a:cubicBezTo>
                  <a:cubicBezTo>
                    <a:pt x="14301" y="5760"/>
                    <a:pt x="17951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8502650" y="738716"/>
              <a:ext cx="154129" cy="31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92" fill="norm" stroke="1" extrusionOk="0">
                  <a:moveTo>
                    <a:pt x="7005" y="0"/>
                  </a:moveTo>
                  <a:cubicBezTo>
                    <a:pt x="5546" y="2174"/>
                    <a:pt x="4086" y="4349"/>
                    <a:pt x="3211" y="7103"/>
                  </a:cubicBezTo>
                  <a:cubicBezTo>
                    <a:pt x="2335" y="9858"/>
                    <a:pt x="2043" y="13192"/>
                    <a:pt x="1751" y="15221"/>
                  </a:cubicBezTo>
                  <a:cubicBezTo>
                    <a:pt x="1459" y="17251"/>
                    <a:pt x="1168" y="17976"/>
                    <a:pt x="1168" y="17976"/>
                  </a:cubicBezTo>
                  <a:cubicBezTo>
                    <a:pt x="1168" y="17976"/>
                    <a:pt x="1459" y="17251"/>
                    <a:pt x="2481" y="16236"/>
                  </a:cubicBezTo>
                  <a:cubicBezTo>
                    <a:pt x="3503" y="15221"/>
                    <a:pt x="5254" y="13917"/>
                    <a:pt x="7151" y="13119"/>
                  </a:cubicBezTo>
                  <a:cubicBezTo>
                    <a:pt x="9049" y="12322"/>
                    <a:pt x="11092" y="12032"/>
                    <a:pt x="12989" y="12105"/>
                  </a:cubicBezTo>
                  <a:cubicBezTo>
                    <a:pt x="14886" y="12177"/>
                    <a:pt x="16638" y="12612"/>
                    <a:pt x="17951" y="13119"/>
                  </a:cubicBezTo>
                  <a:cubicBezTo>
                    <a:pt x="19265" y="13627"/>
                    <a:pt x="20141" y="14207"/>
                    <a:pt x="20724" y="14932"/>
                  </a:cubicBezTo>
                  <a:cubicBezTo>
                    <a:pt x="21308" y="15656"/>
                    <a:pt x="21600" y="16526"/>
                    <a:pt x="20578" y="17686"/>
                  </a:cubicBezTo>
                  <a:cubicBezTo>
                    <a:pt x="19557" y="18846"/>
                    <a:pt x="17222" y="20295"/>
                    <a:pt x="13719" y="20948"/>
                  </a:cubicBezTo>
                  <a:cubicBezTo>
                    <a:pt x="10216" y="21600"/>
                    <a:pt x="5546" y="21455"/>
                    <a:pt x="3065" y="21020"/>
                  </a:cubicBezTo>
                  <a:cubicBezTo>
                    <a:pt x="584" y="20585"/>
                    <a:pt x="292" y="19860"/>
                    <a:pt x="0" y="19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8767087" y="944810"/>
              <a:ext cx="116563" cy="47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55" fill="norm" stroke="1" extrusionOk="0">
                  <a:moveTo>
                    <a:pt x="412" y="21255"/>
                  </a:moveTo>
                  <a:cubicBezTo>
                    <a:pt x="27" y="15620"/>
                    <a:pt x="-359" y="9985"/>
                    <a:pt x="605" y="6229"/>
                  </a:cubicBezTo>
                  <a:cubicBezTo>
                    <a:pt x="1570" y="2472"/>
                    <a:pt x="3884" y="594"/>
                    <a:pt x="7548" y="125"/>
                  </a:cubicBezTo>
                  <a:cubicBezTo>
                    <a:pt x="11212" y="-345"/>
                    <a:pt x="16227" y="594"/>
                    <a:pt x="21241" y="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920287" y="868838"/>
              <a:ext cx="287214" cy="10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33" fill="norm" stroke="1" extrusionOk="0">
                  <a:moveTo>
                    <a:pt x="14299" y="5962"/>
                  </a:moveTo>
                  <a:cubicBezTo>
                    <a:pt x="13038" y="2877"/>
                    <a:pt x="11776" y="-209"/>
                    <a:pt x="9648" y="11"/>
                  </a:cubicBezTo>
                  <a:cubicBezTo>
                    <a:pt x="7520" y="232"/>
                    <a:pt x="4524" y="3758"/>
                    <a:pt x="2790" y="6624"/>
                  </a:cubicBezTo>
                  <a:cubicBezTo>
                    <a:pt x="1055" y="9489"/>
                    <a:pt x="582" y="11693"/>
                    <a:pt x="267" y="13897"/>
                  </a:cubicBezTo>
                  <a:cubicBezTo>
                    <a:pt x="-48" y="16101"/>
                    <a:pt x="-206" y="18305"/>
                    <a:pt x="503" y="19628"/>
                  </a:cubicBezTo>
                  <a:cubicBezTo>
                    <a:pt x="1213" y="20950"/>
                    <a:pt x="2790" y="21391"/>
                    <a:pt x="3972" y="20730"/>
                  </a:cubicBezTo>
                  <a:cubicBezTo>
                    <a:pt x="5155" y="20069"/>
                    <a:pt x="5943" y="18305"/>
                    <a:pt x="7047" y="16542"/>
                  </a:cubicBezTo>
                  <a:cubicBezTo>
                    <a:pt x="8150" y="14779"/>
                    <a:pt x="9569" y="13015"/>
                    <a:pt x="11619" y="13677"/>
                  </a:cubicBezTo>
                  <a:cubicBezTo>
                    <a:pt x="13668" y="14338"/>
                    <a:pt x="16349" y="17424"/>
                    <a:pt x="18083" y="18526"/>
                  </a:cubicBezTo>
                  <a:cubicBezTo>
                    <a:pt x="19817" y="19628"/>
                    <a:pt x="20606" y="18746"/>
                    <a:pt x="21394" y="17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378950" y="624416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720719" y="223237"/>
              <a:ext cx="128132" cy="26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02" fill="norm" stroke="1" extrusionOk="0">
                  <a:moveTo>
                    <a:pt x="10812" y="2149"/>
                  </a:moveTo>
                  <a:cubicBezTo>
                    <a:pt x="9750" y="1120"/>
                    <a:pt x="8687" y="91"/>
                    <a:pt x="7625" y="6"/>
                  </a:cubicBezTo>
                  <a:cubicBezTo>
                    <a:pt x="6563" y="-80"/>
                    <a:pt x="5501" y="777"/>
                    <a:pt x="3907" y="3349"/>
                  </a:cubicBezTo>
                  <a:cubicBezTo>
                    <a:pt x="2314" y="5920"/>
                    <a:pt x="189" y="10206"/>
                    <a:pt x="12" y="13549"/>
                  </a:cubicBezTo>
                  <a:cubicBezTo>
                    <a:pt x="-165" y="16891"/>
                    <a:pt x="1605" y="19291"/>
                    <a:pt x="5501" y="20406"/>
                  </a:cubicBezTo>
                  <a:cubicBezTo>
                    <a:pt x="9396" y="21520"/>
                    <a:pt x="15415" y="21349"/>
                    <a:pt x="21435" y="2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882312" y="262466"/>
              <a:ext cx="21418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429" y="0"/>
                  </a:moveTo>
                  <a:cubicBezTo>
                    <a:pt x="19523" y="4000"/>
                    <a:pt x="17617" y="8000"/>
                    <a:pt x="15923" y="11100"/>
                  </a:cubicBezTo>
                  <a:cubicBezTo>
                    <a:pt x="14229" y="14200"/>
                    <a:pt x="12747" y="16400"/>
                    <a:pt x="11264" y="17900"/>
                  </a:cubicBezTo>
                  <a:cubicBezTo>
                    <a:pt x="9782" y="19400"/>
                    <a:pt x="8300" y="20200"/>
                    <a:pt x="7029" y="20600"/>
                  </a:cubicBezTo>
                  <a:cubicBezTo>
                    <a:pt x="5758" y="21000"/>
                    <a:pt x="4700" y="21000"/>
                    <a:pt x="3535" y="20100"/>
                  </a:cubicBezTo>
                  <a:cubicBezTo>
                    <a:pt x="2370" y="19200"/>
                    <a:pt x="1100" y="17400"/>
                    <a:pt x="464" y="15800"/>
                  </a:cubicBezTo>
                  <a:cubicBezTo>
                    <a:pt x="-171" y="14200"/>
                    <a:pt x="-171" y="12800"/>
                    <a:pt x="570" y="11800"/>
                  </a:cubicBezTo>
                  <a:cubicBezTo>
                    <a:pt x="1311" y="10800"/>
                    <a:pt x="2794" y="10200"/>
                    <a:pt x="4276" y="10000"/>
                  </a:cubicBezTo>
                  <a:cubicBezTo>
                    <a:pt x="5758" y="9800"/>
                    <a:pt x="7241" y="10000"/>
                    <a:pt x="8723" y="10900"/>
                  </a:cubicBezTo>
                  <a:cubicBezTo>
                    <a:pt x="10205" y="11800"/>
                    <a:pt x="11688" y="13400"/>
                    <a:pt x="12958" y="15300"/>
                  </a:cubicBezTo>
                  <a:cubicBezTo>
                    <a:pt x="14229" y="17200"/>
                    <a:pt x="15288" y="19400"/>
                    <a:pt x="163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0204449" y="389466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4400"/>
                    <a:pt x="4364" y="7200"/>
                    <a:pt x="7964" y="3600"/>
                  </a:cubicBezTo>
                  <a:cubicBezTo>
                    <a:pt x="11564" y="0"/>
                    <a:pt x="165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0528564" y="288361"/>
              <a:ext cx="298186" cy="16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63" fill="norm" stroke="1" extrusionOk="0">
                  <a:moveTo>
                    <a:pt x="12216" y="8139"/>
                  </a:moveTo>
                  <a:cubicBezTo>
                    <a:pt x="12367" y="6772"/>
                    <a:pt x="12518" y="5405"/>
                    <a:pt x="12594" y="3901"/>
                  </a:cubicBezTo>
                  <a:cubicBezTo>
                    <a:pt x="12669" y="2397"/>
                    <a:pt x="12669" y="757"/>
                    <a:pt x="11310" y="210"/>
                  </a:cubicBezTo>
                  <a:cubicBezTo>
                    <a:pt x="9950" y="-337"/>
                    <a:pt x="7231" y="210"/>
                    <a:pt x="5117" y="1577"/>
                  </a:cubicBezTo>
                  <a:cubicBezTo>
                    <a:pt x="3002" y="2944"/>
                    <a:pt x="1492" y="5131"/>
                    <a:pt x="661" y="7319"/>
                  </a:cubicBezTo>
                  <a:cubicBezTo>
                    <a:pt x="-170" y="9506"/>
                    <a:pt x="-321" y="11693"/>
                    <a:pt x="812" y="12924"/>
                  </a:cubicBezTo>
                  <a:cubicBezTo>
                    <a:pt x="1945" y="14154"/>
                    <a:pt x="4362" y="14428"/>
                    <a:pt x="6099" y="13607"/>
                  </a:cubicBezTo>
                  <a:cubicBezTo>
                    <a:pt x="7836" y="12787"/>
                    <a:pt x="8893" y="10873"/>
                    <a:pt x="9724" y="9506"/>
                  </a:cubicBezTo>
                  <a:cubicBezTo>
                    <a:pt x="10555" y="8139"/>
                    <a:pt x="11159" y="7319"/>
                    <a:pt x="11536" y="7592"/>
                  </a:cubicBezTo>
                  <a:cubicBezTo>
                    <a:pt x="11914" y="7866"/>
                    <a:pt x="12065" y="9233"/>
                    <a:pt x="12669" y="11283"/>
                  </a:cubicBezTo>
                  <a:cubicBezTo>
                    <a:pt x="13273" y="13334"/>
                    <a:pt x="14331" y="16068"/>
                    <a:pt x="15841" y="17845"/>
                  </a:cubicBezTo>
                  <a:cubicBezTo>
                    <a:pt x="17352" y="19622"/>
                    <a:pt x="19315" y="20443"/>
                    <a:pt x="21279" y="21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0794999" y="224366"/>
              <a:ext cx="14293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7153" y="0"/>
                  </a:moveTo>
                  <a:cubicBezTo>
                    <a:pt x="19376" y="3972"/>
                    <a:pt x="21600" y="7945"/>
                    <a:pt x="21441" y="11110"/>
                  </a:cubicBezTo>
                  <a:cubicBezTo>
                    <a:pt x="21282" y="14276"/>
                    <a:pt x="18741" y="16634"/>
                    <a:pt x="14771" y="18248"/>
                  </a:cubicBezTo>
                  <a:cubicBezTo>
                    <a:pt x="10800" y="19862"/>
                    <a:pt x="5400" y="207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372350" y="2099733"/>
              <a:ext cx="2349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0800"/>
                    <a:pt x="11676" y="0"/>
                    <a:pt x="15276" y="0"/>
                  </a:cubicBezTo>
                  <a:cubicBezTo>
                    <a:pt x="18876" y="0"/>
                    <a:pt x="20238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7448550" y="2230966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188552" y="1849966"/>
              <a:ext cx="26964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0"/>
                  </a:moveTo>
                  <a:cubicBezTo>
                    <a:pt x="18628" y="5018"/>
                    <a:pt x="15760" y="10036"/>
                    <a:pt x="13060" y="13418"/>
                  </a:cubicBezTo>
                  <a:cubicBezTo>
                    <a:pt x="10360" y="16800"/>
                    <a:pt x="7828" y="18545"/>
                    <a:pt x="5972" y="19418"/>
                  </a:cubicBezTo>
                  <a:cubicBezTo>
                    <a:pt x="4116" y="20291"/>
                    <a:pt x="2934" y="20291"/>
                    <a:pt x="2091" y="19855"/>
                  </a:cubicBezTo>
                  <a:cubicBezTo>
                    <a:pt x="1247" y="19418"/>
                    <a:pt x="741" y="18545"/>
                    <a:pt x="403" y="16909"/>
                  </a:cubicBezTo>
                  <a:cubicBezTo>
                    <a:pt x="66" y="15273"/>
                    <a:pt x="-103" y="12873"/>
                    <a:pt x="66" y="11018"/>
                  </a:cubicBezTo>
                  <a:cubicBezTo>
                    <a:pt x="234" y="9164"/>
                    <a:pt x="741" y="7855"/>
                    <a:pt x="1331" y="6873"/>
                  </a:cubicBezTo>
                  <a:cubicBezTo>
                    <a:pt x="1922" y="5891"/>
                    <a:pt x="2597" y="5236"/>
                    <a:pt x="3356" y="4909"/>
                  </a:cubicBezTo>
                  <a:cubicBezTo>
                    <a:pt x="4116" y="4582"/>
                    <a:pt x="4960" y="4582"/>
                    <a:pt x="7153" y="7091"/>
                  </a:cubicBezTo>
                  <a:cubicBezTo>
                    <a:pt x="9347" y="9600"/>
                    <a:pt x="12891" y="14618"/>
                    <a:pt x="15000" y="17455"/>
                  </a:cubicBezTo>
                  <a:cubicBezTo>
                    <a:pt x="17110" y="20291"/>
                    <a:pt x="17785" y="20945"/>
                    <a:pt x="184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8540750" y="1989666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888324" y="1837375"/>
              <a:ext cx="281076" cy="2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66" fill="norm" stroke="1" extrusionOk="0">
                  <a:moveTo>
                    <a:pt x="10207" y="11345"/>
                  </a:moveTo>
                  <a:cubicBezTo>
                    <a:pt x="10367" y="8451"/>
                    <a:pt x="10527" y="5556"/>
                    <a:pt x="10527" y="3552"/>
                  </a:cubicBezTo>
                  <a:cubicBezTo>
                    <a:pt x="10527" y="1547"/>
                    <a:pt x="10367" y="434"/>
                    <a:pt x="9327" y="100"/>
                  </a:cubicBezTo>
                  <a:cubicBezTo>
                    <a:pt x="8287" y="-234"/>
                    <a:pt x="6367" y="211"/>
                    <a:pt x="4527" y="2327"/>
                  </a:cubicBezTo>
                  <a:cubicBezTo>
                    <a:pt x="2687" y="4442"/>
                    <a:pt x="927" y="8228"/>
                    <a:pt x="287" y="11123"/>
                  </a:cubicBezTo>
                  <a:cubicBezTo>
                    <a:pt x="-353" y="14018"/>
                    <a:pt x="127" y="16022"/>
                    <a:pt x="1247" y="17024"/>
                  </a:cubicBezTo>
                  <a:cubicBezTo>
                    <a:pt x="2367" y="18026"/>
                    <a:pt x="4127" y="18026"/>
                    <a:pt x="6207" y="16467"/>
                  </a:cubicBezTo>
                  <a:cubicBezTo>
                    <a:pt x="8287" y="14908"/>
                    <a:pt x="10687" y="11791"/>
                    <a:pt x="12127" y="9787"/>
                  </a:cubicBezTo>
                  <a:cubicBezTo>
                    <a:pt x="13567" y="7782"/>
                    <a:pt x="14047" y="6892"/>
                    <a:pt x="14447" y="7337"/>
                  </a:cubicBezTo>
                  <a:cubicBezTo>
                    <a:pt x="14847" y="7782"/>
                    <a:pt x="15167" y="9564"/>
                    <a:pt x="16287" y="12125"/>
                  </a:cubicBezTo>
                  <a:cubicBezTo>
                    <a:pt x="17407" y="14686"/>
                    <a:pt x="19327" y="18026"/>
                    <a:pt x="21247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8216900" y="2243666"/>
              <a:ext cx="787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3" y="18900"/>
                    <a:pt x="2206" y="16200"/>
                    <a:pt x="3745" y="13500"/>
                  </a:cubicBezTo>
                  <a:cubicBezTo>
                    <a:pt x="5284" y="10800"/>
                    <a:pt x="7258" y="8100"/>
                    <a:pt x="9377" y="6750"/>
                  </a:cubicBezTo>
                  <a:cubicBezTo>
                    <a:pt x="11497" y="5400"/>
                    <a:pt x="13761" y="5400"/>
                    <a:pt x="15765" y="4500"/>
                  </a:cubicBezTo>
                  <a:cubicBezTo>
                    <a:pt x="17768" y="3600"/>
                    <a:pt x="19510" y="1800"/>
                    <a:pt x="20439" y="900"/>
                  </a:cubicBezTo>
                  <a:cubicBezTo>
                    <a:pt x="21368" y="0"/>
                    <a:pt x="2148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8371011" y="2408766"/>
              <a:ext cx="180462" cy="28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40" fill="norm" stroke="1" extrusionOk="0">
                  <a:moveTo>
                    <a:pt x="544" y="1892"/>
                  </a:moveTo>
                  <a:cubicBezTo>
                    <a:pt x="544" y="946"/>
                    <a:pt x="544" y="0"/>
                    <a:pt x="916" y="0"/>
                  </a:cubicBezTo>
                  <a:cubicBezTo>
                    <a:pt x="1289" y="0"/>
                    <a:pt x="2033" y="946"/>
                    <a:pt x="2282" y="3311"/>
                  </a:cubicBezTo>
                  <a:cubicBezTo>
                    <a:pt x="2530" y="5676"/>
                    <a:pt x="2282" y="9460"/>
                    <a:pt x="1909" y="11825"/>
                  </a:cubicBezTo>
                  <a:cubicBezTo>
                    <a:pt x="1537" y="14190"/>
                    <a:pt x="1040" y="15136"/>
                    <a:pt x="792" y="16161"/>
                  </a:cubicBezTo>
                  <a:cubicBezTo>
                    <a:pt x="544" y="17185"/>
                    <a:pt x="544" y="18289"/>
                    <a:pt x="792" y="18447"/>
                  </a:cubicBezTo>
                  <a:cubicBezTo>
                    <a:pt x="1040" y="18604"/>
                    <a:pt x="1537" y="17816"/>
                    <a:pt x="2902" y="16239"/>
                  </a:cubicBezTo>
                  <a:cubicBezTo>
                    <a:pt x="4268" y="14663"/>
                    <a:pt x="6502" y="12298"/>
                    <a:pt x="8240" y="10958"/>
                  </a:cubicBezTo>
                  <a:cubicBezTo>
                    <a:pt x="9978" y="9618"/>
                    <a:pt x="11220" y="9302"/>
                    <a:pt x="12461" y="9223"/>
                  </a:cubicBezTo>
                  <a:cubicBezTo>
                    <a:pt x="13702" y="9145"/>
                    <a:pt x="14944" y="9302"/>
                    <a:pt x="16433" y="10327"/>
                  </a:cubicBezTo>
                  <a:cubicBezTo>
                    <a:pt x="17923" y="11352"/>
                    <a:pt x="19661" y="13244"/>
                    <a:pt x="20530" y="14663"/>
                  </a:cubicBezTo>
                  <a:cubicBezTo>
                    <a:pt x="21399" y="16082"/>
                    <a:pt x="21399" y="17028"/>
                    <a:pt x="20406" y="18053"/>
                  </a:cubicBezTo>
                  <a:cubicBezTo>
                    <a:pt x="19413" y="19077"/>
                    <a:pt x="17427" y="20181"/>
                    <a:pt x="14944" y="20812"/>
                  </a:cubicBezTo>
                  <a:cubicBezTo>
                    <a:pt x="12461" y="21442"/>
                    <a:pt x="9482" y="21600"/>
                    <a:pt x="7123" y="21521"/>
                  </a:cubicBezTo>
                  <a:cubicBezTo>
                    <a:pt x="4765" y="21442"/>
                    <a:pt x="3027" y="21127"/>
                    <a:pt x="1785" y="20575"/>
                  </a:cubicBezTo>
                  <a:cubicBezTo>
                    <a:pt x="544" y="20023"/>
                    <a:pt x="-201" y="19235"/>
                    <a:pt x="47" y="18683"/>
                  </a:cubicBezTo>
                  <a:cubicBezTo>
                    <a:pt x="296" y="18131"/>
                    <a:pt x="1537" y="17816"/>
                    <a:pt x="2778" y="17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8595269" y="2592916"/>
              <a:ext cx="19313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986" y="21600"/>
                  </a:moveTo>
                  <a:cubicBezTo>
                    <a:pt x="289" y="18400"/>
                    <a:pt x="-408" y="15200"/>
                    <a:pt x="289" y="12000"/>
                  </a:cubicBezTo>
                  <a:cubicBezTo>
                    <a:pt x="986" y="8800"/>
                    <a:pt x="3076" y="5600"/>
                    <a:pt x="6792" y="3600"/>
                  </a:cubicBezTo>
                  <a:cubicBezTo>
                    <a:pt x="10508" y="1600"/>
                    <a:pt x="15850" y="800"/>
                    <a:pt x="211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8906286" y="2517109"/>
              <a:ext cx="288515" cy="13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906" fill="norm" stroke="1" extrusionOk="0">
                  <a:moveTo>
                    <a:pt x="12503" y="8518"/>
                  </a:moveTo>
                  <a:cubicBezTo>
                    <a:pt x="12345" y="6294"/>
                    <a:pt x="12188" y="4071"/>
                    <a:pt x="11321" y="2324"/>
                  </a:cubicBezTo>
                  <a:cubicBezTo>
                    <a:pt x="10454" y="577"/>
                    <a:pt x="8877" y="-694"/>
                    <a:pt x="7064" y="418"/>
                  </a:cubicBezTo>
                  <a:cubicBezTo>
                    <a:pt x="5251" y="1530"/>
                    <a:pt x="3201" y="5024"/>
                    <a:pt x="1940" y="7565"/>
                  </a:cubicBezTo>
                  <a:cubicBezTo>
                    <a:pt x="678" y="10106"/>
                    <a:pt x="205" y="11694"/>
                    <a:pt x="48" y="13282"/>
                  </a:cubicBezTo>
                  <a:cubicBezTo>
                    <a:pt x="-110" y="14871"/>
                    <a:pt x="48" y="16459"/>
                    <a:pt x="1624" y="16300"/>
                  </a:cubicBezTo>
                  <a:cubicBezTo>
                    <a:pt x="3201" y="16141"/>
                    <a:pt x="6197" y="14235"/>
                    <a:pt x="8010" y="12806"/>
                  </a:cubicBezTo>
                  <a:cubicBezTo>
                    <a:pt x="9823" y="11377"/>
                    <a:pt x="10454" y="10424"/>
                    <a:pt x="11557" y="10265"/>
                  </a:cubicBezTo>
                  <a:cubicBezTo>
                    <a:pt x="12661" y="10106"/>
                    <a:pt x="14237" y="10741"/>
                    <a:pt x="15972" y="12647"/>
                  </a:cubicBezTo>
                  <a:cubicBezTo>
                    <a:pt x="17706" y="14553"/>
                    <a:pt x="19598" y="17730"/>
                    <a:pt x="21490" y="20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603250" y="3850216"/>
              <a:ext cx="33867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8900" y="2400"/>
                    <a:pt x="21600" y="4800"/>
                    <a:pt x="21600" y="7500"/>
                  </a:cubicBezTo>
                  <a:cubicBezTo>
                    <a:pt x="21600" y="10200"/>
                    <a:pt x="18900" y="13200"/>
                    <a:pt x="14850" y="15600"/>
                  </a:cubicBezTo>
                  <a:cubicBezTo>
                    <a:pt x="10800" y="18000"/>
                    <a:pt x="54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15950" y="3812116"/>
              <a:ext cx="342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6518"/>
                    <a:pt x="7467" y="11435"/>
                    <a:pt x="11067" y="7835"/>
                  </a:cubicBezTo>
                  <a:cubicBezTo>
                    <a:pt x="14667" y="4235"/>
                    <a:pt x="18133" y="21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90550" y="4078816"/>
              <a:ext cx="234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5" y="16200"/>
                    <a:pt x="9730" y="10800"/>
                    <a:pt x="13330" y="7200"/>
                  </a:cubicBezTo>
                  <a:cubicBezTo>
                    <a:pt x="16930" y="3600"/>
                    <a:pt x="19265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12800" y="4199466"/>
              <a:ext cx="234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59" y="3168"/>
                    <a:pt x="10119" y="6336"/>
                    <a:pt x="13719" y="9936"/>
                  </a:cubicBezTo>
                  <a:cubicBezTo>
                    <a:pt x="17319" y="13536"/>
                    <a:pt x="19459" y="175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903816" y="4206766"/>
              <a:ext cx="124884" cy="23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513" fill="norm" stroke="1" extrusionOk="0">
                  <a:moveTo>
                    <a:pt x="20892" y="1664"/>
                  </a:moveTo>
                  <a:cubicBezTo>
                    <a:pt x="19830" y="886"/>
                    <a:pt x="18767" y="108"/>
                    <a:pt x="17528" y="10"/>
                  </a:cubicBezTo>
                  <a:cubicBezTo>
                    <a:pt x="16289" y="-87"/>
                    <a:pt x="14872" y="497"/>
                    <a:pt x="11685" y="3027"/>
                  </a:cubicBezTo>
                  <a:cubicBezTo>
                    <a:pt x="8499" y="5556"/>
                    <a:pt x="3541" y="10032"/>
                    <a:pt x="1417" y="13437"/>
                  </a:cubicBezTo>
                  <a:cubicBezTo>
                    <a:pt x="-708" y="16843"/>
                    <a:pt x="0" y="19178"/>
                    <a:pt x="708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259013" y="3895911"/>
              <a:ext cx="144338" cy="39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17" fill="norm" stroke="1" extrusionOk="0">
                  <a:moveTo>
                    <a:pt x="20408" y="279"/>
                  </a:moveTo>
                  <a:cubicBezTo>
                    <a:pt x="16651" y="48"/>
                    <a:pt x="12895" y="-183"/>
                    <a:pt x="9921" y="221"/>
                  </a:cubicBezTo>
                  <a:cubicBezTo>
                    <a:pt x="6947" y="626"/>
                    <a:pt x="4756" y="1665"/>
                    <a:pt x="3190" y="3975"/>
                  </a:cubicBezTo>
                  <a:cubicBezTo>
                    <a:pt x="1625" y="6285"/>
                    <a:pt x="686" y="9866"/>
                    <a:pt x="217" y="12638"/>
                  </a:cubicBezTo>
                  <a:cubicBezTo>
                    <a:pt x="-253" y="15411"/>
                    <a:pt x="-253" y="17374"/>
                    <a:pt x="3347" y="18703"/>
                  </a:cubicBezTo>
                  <a:cubicBezTo>
                    <a:pt x="6947" y="20031"/>
                    <a:pt x="14147" y="20724"/>
                    <a:pt x="21347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441920" y="4008966"/>
              <a:ext cx="23448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18638" y="0"/>
                  </a:moveTo>
                  <a:cubicBezTo>
                    <a:pt x="16498" y="4447"/>
                    <a:pt x="14357" y="8894"/>
                    <a:pt x="12314" y="11965"/>
                  </a:cubicBezTo>
                  <a:cubicBezTo>
                    <a:pt x="10271" y="15035"/>
                    <a:pt x="8325" y="16729"/>
                    <a:pt x="6865" y="17682"/>
                  </a:cubicBezTo>
                  <a:cubicBezTo>
                    <a:pt x="5406" y="18635"/>
                    <a:pt x="4433" y="18847"/>
                    <a:pt x="3460" y="18741"/>
                  </a:cubicBezTo>
                  <a:cubicBezTo>
                    <a:pt x="2487" y="18635"/>
                    <a:pt x="1514" y="18212"/>
                    <a:pt x="930" y="17471"/>
                  </a:cubicBezTo>
                  <a:cubicBezTo>
                    <a:pt x="346" y="16729"/>
                    <a:pt x="152" y="15671"/>
                    <a:pt x="54" y="14506"/>
                  </a:cubicBezTo>
                  <a:cubicBezTo>
                    <a:pt x="-43" y="13341"/>
                    <a:pt x="-43" y="12071"/>
                    <a:pt x="346" y="11012"/>
                  </a:cubicBezTo>
                  <a:cubicBezTo>
                    <a:pt x="735" y="9953"/>
                    <a:pt x="1514" y="9106"/>
                    <a:pt x="2487" y="8682"/>
                  </a:cubicBezTo>
                  <a:cubicBezTo>
                    <a:pt x="3460" y="8259"/>
                    <a:pt x="4627" y="8259"/>
                    <a:pt x="6962" y="9529"/>
                  </a:cubicBezTo>
                  <a:cubicBezTo>
                    <a:pt x="9298" y="10800"/>
                    <a:pt x="12800" y="13341"/>
                    <a:pt x="15427" y="15565"/>
                  </a:cubicBezTo>
                  <a:cubicBezTo>
                    <a:pt x="18054" y="17788"/>
                    <a:pt x="19806" y="19694"/>
                    <a:pt x="215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727199" y="3881966"/>
              <a:ext cx="19975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10125" y="0"/>
                  </a:moveTo>
                  <a:cubicBezTo>
                    <a:pt x="12150" y="304"/>
                    <a:pt x="14175" y="608"/>
                    <a:pt x="16312" y="1775"/>
                  </a:cubicBezTo>
                  <a:cubicBezTo>
                    <a:pt x="18450" y="2941"/>
                    <a:pt x="20700" y="4969"/>
                    <a:pt x="21150" y="7149"/>
                  </a:cubicBezTo>
                  <a:cubicBezTo>
                    <a:pt x="21600" y="9330"/>
                    <a:pt x="20250" y="11662"/>
                    <a:pt x="16425" y="14096"/>
                  </a:cubicBezTo>
                  <a:cubicBezTo>
                    <a:pt x="12600" y="16530"/>
                    <a:pt x="6300" y="190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2266950" y="4031373"/>
              <a:ext cx="1968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06" y="11918"/>
                    <a:pt x="11613" y="3818"/>
                    <a:pt x="15213" y="1118"/>
                  </a:cubicBezTo>
                  <a:cubicBezTo>
                    <a:pt x="18813" y="-1582"/>
                    <a:pt x="20206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2286000" y="4186766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208462" y="3413013"/>
              <a:ext cx="468188" cy="148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586" fill="norm" stroke="1" extrusionOk="0">
                  <a:moveTo>
                    <a:pt x="14807" y="262"/>
                  </a:moveTo>
                  <a:cubicBezTo>
                    <a:pt x="13543" y="139"/>
                    <a:pt x="12278" y="17"/>
                    <a:pt x="11159" y="1"/>
                  </a:cubicBezTo>
                  <a:cubicBezTo>
                    <a:pt x="10040" y="-14"/>
                    <a:pt x="9067" y="78"/>
                    <a:pt x="7559" y="339"/>
                  </a:cubicBezTo>
                  <a:cubicBezTo>
                    <a:pt x="6051" y="600"/>
                    <a:pt x="4007" y="1029"/>
                    <a:pt x="2548" y="1673"/>
                  </a:cubicBezTo>
                  <a:cubicBezTo>
                    <a:pt x="1089" y="2318"/>
                    <a:pt x="213" y="3177"/>
                    <a:pt x="116" y="3959"/>
                  </a:cubicBezTo>
                  <a:cubicBezTo>
                    <a:pt x="18" y="4742"/>
                    <a:pt x="699" y="5447"/>
                    <a:pt x="1721" y="6107"/>
                  </a:cubicBezTo>
                  <a:cubicBezTo>
                    <a:pt x="2743" y="6767"/>
                    <a:pt x="4105" y="7380"/>
                    <a:pt x="4640" y="7979"/>
                  </a:cubicBezTo>
                  <a:cubicBezTo>
                    <a:pt x="5175" y="8577"/>
                    <a:pt x="4883" y="9160"/>
                    <a:pt x="4299" y="9574"/>
                  </a:cubicBezTo>
                  <a:cubicBezTo>
                    <a:pt x="3716" y="9988"/>
                    <a:pt x="2840" y="10234"/>
                    <a:pt x="2062" y="10326"/>
                  </a:cubicBezTo>
                  <a:cubicBezTo>
                    <a:pt x="1283" y="10418"/>
                    <a:pt x="602" y="10356"/>
                    <a:pt x="262" y="10234"/>
                  </a:cubicBezTo>
                  <a:cubicBezTo>
                    <a:pt x="-79" y="10111"/>
                    <a:pt x="-79" y="9927"/>
                    <a:pt x="213" y="9789"/>
                  </a:cubicBezTo>
                  <a:cubicBezTo>
                    <a:pt x="505" y="9651"/>
                    <a:pt x="1089" y="9559"/>
                    <a:pt x="2159" y="9543"/>
                  </a:cubicBezTo>
                  <a:cubicBezTo>
                    <a:pt x="3229" y="9528"/>
                    <a:pt x="4786" y="9589"/>
                    <a:pt x="6002" y="9850"/>
                  </a:cubicBezTo>
                  <a:cubicBezTo>
                    <a:pt x="7218" y="10111"/>
                    <a:pt x="8094" y="10571"/>
                    <a:pt x="8191" y="11200"/>
                  </a:cubicBezTo>
                  <a:cubicBezTo>
                    <a:pt x="8289" y="11829"/>
                    <a:pt x="7607" y="12627"/>
                    <a:pt x="6732" y="13501"/>
                  </a:cubicBezTo>
                  <a:cubicBezTo>
                    <a:pt x="5856" y="14376"/>
                    <a:pt x="4786" y="15327"/>
                    <a:pt x="3813" y="16263"/>
                  </a:cubicBezTo>
                  <a:cubicBezTo>
                    <a:pt x="2840" y="17198"/>
                    <a:pt x="1964" y="18119"/>
                    <a:pt x="1672" y="18733"/>
                  </a:cubicBezTo>
                  <a:cubicBezTo>
                    <a:pt x="1380" y="19346"/>
                    <a:pt x="1672" y="19653"/>
                    <a:pt x="2402" y="20037"/>
                  </a:cubicBezTo>
                  <a:cubicBezTo>
                    <a:pt x="3132" y="20420"/>
                    <a:pt x="4299" y="20880"/>
                    <a:pt x="5710" y="21172"/>
                  </a:cubicBezTo>
                  <a:cubicBezTo>
                    <a:pt x="7121" y="21463"/>
                    <a:pt x="8775" y="21586"/>
                    <a:pt x="11451" y="21586"/>
                  </a:cubicBezTo>
                  <a:cubicBezTo>
                    <a:pt x="14126" y="21586"/>
                    <a:pt x="17824" y="21463"/>
                    <a:pt x="21521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5237530" y="4015316"/>
              <a:ext cx="25522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1524" y="0"/>
                  </a:moveTo>
                  <a:cubicBezTo>
                    <a:pt x="20096" y="3150"/>
                    <a:pt x="18668" y="6300"/>
                    <a:pt x="16704" y="9112"/>
                  </a:cubicBezTo>
                  <a:cubicBezTo>
                    <a:pt x="14741" y="11925"/>
                    <a:pt x="12241" y="14400"/>
                    <a:pt x="10099" y="15862"/>
                  </a:cubicBezTo>
                  <a:cubicBezTo>
                    <a:pt x="7957" y="17325"/>
                    <a:pt x="6172" y="17775"/>
                    <a:pt x="4744" y="18000"/>
                  </a:cubicBezTo>
                  <a:cubicBezTo>
                    <a:pt x="3316" y="18225"/>
                    <a:pt x="2245" y="18225"/>
                    <a:pt x="1441" y="17550"/>
                  </a:cubicBezTo>
                  <a:cubicBezTo>
                    <a:pt x="638" y="16875"/>
                    <a:pt x="103" y="15525"/>
                    <a:pt x="13" y="14287"/>
                  </a:cubicBezTo>
                  <a:cubicBezTo>
                    <a:pt x="-76" y="13050"/>
                    <a:pt x="281" y="11925"/>
                    <a:pt x="906" y="11138"/>
                  </a:cubicBezTo>
                  <a:cubicBezTo>
                    <a:pt x="1531" y="10350"/>
                    <a:pt x="2423" y="9900"/>
                    <a:pt x="3762" y="9675"/>
                  </a:cubicBezTo>
                  <a:cubicBezTo>
                    <a:pt x="5101" y="9450"/>
                    <a:pt x="6886" y="9450"/>
                    <a:pt x="9028" y="11138"/>
                  </a:cubicBezTo>
                  <a:cubicBezTo>
                    <a:pt x="11170" y="12825"/>
                    <a:pt x="13669" y="16200"/>
                    <a:pt x="15365" y="18225"/>
                  </a:cubicBezTo>
                  <a:cubicBezTo>
                    <a:pt x="17061" y="20250"/>
                    <a:pt x="17954" y="20925"/>
                    <a:pt x="188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622839" y="4040716"/>
              <a:ext cx="23186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8172" y="600"/>
                    <a:pt x="14834" y="1200"/>
                    <a:pt x="12085" y="2250"/>
                  </a:cubicBezTo>
                  <a:cubicBezTo>
                    <a:pt x="9335" y="3300"/>
                    <a:pt x="7175" y="4800"/>
                    <a:pt x="5605" y="5700"/>
                  </a:cubicBezTo>
                  <a:cubicBezTo>
                    <a:pt x="4034" y="6600"/>
                    <a:pt x="3052" y="6900"/>
                    <a:pt x="2070" y="7350"/>
                  </a:cubicBezTo>
                  <a:cubicBezTo>
                    <a:pt x="1088" y="7800"/>
                    <a:pt x="106" y="8400"/>
                    <a:pt x="8" y="9300"/>
                  </a:cubicBezTo>
                  <a:cubicBezTo>
                    <a:pt x="-90" y="10200"/>
                    <a:pt x="695" y="11400"/>
                    <a:pt x="3739" y="13500"/>
                  </a:cubicBezTo>
                  <a:cubicBezTo>
                    <a:pt x="6783" y="15600"/>
                    <a:pt x="12085" y="18600"/>
                    <a:pt x="173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943600" y="3930650"/>
              <a:ext cx="214013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10165" y="1554"/>
                  </a:moveTo>
                  <a:cubicBezTo>
                    <a:pt x="10165" y="777"/>
                    <a:pt x="10165" y="0"/>
                    <a:pt x="10165" y="0"/>
                  </a:cubicBezTo>
                  <a:cubicBezTo>
                    <a:pt x="10165" y="0"/>
                    <a:pt x="10165" y="777"/>
                    <a:pt x="10165" y="3807"/>
                  </a:cubicBezTo>
                  <a:cubicBezTo>
                    <a:pt x="10165" y="6837"/>
                    <a:pt x="10165" y="12121"/>
                    <a:pt x="9953" y="15151"/>
                  </a:cubicBezTo>
                  <a:cubicBezTo>
                    <a:pt x="9741" y="18181"/>
                    <a:pt x="9318" y="18958"/>
                    <a:pt x="8894" y="19735"/>
                  </a:cubicBezTo>
                  <a:cubicBezTo>
                    <a:pt x="8471" y="20512"/>
                    <a:pt x="8047" y="21289"/>
                    <a:pt x="7835" y="21289"/>
                  </a:cubicBezTo>
                  <a:cubicBezTo>
                    <a:pt x="7624" y="21289"/>
                    <a:pt x="7624" y="20512"/>
                    <a:pt x="8047" y="19347"/>
                  </a:cubicBezTo>
                  <a:cubicBezTo>
                    <a:pt x="8471" y="18181"/>
                    <a:pt x="9318" y="16627"/>
                    <a:pt x="10059" y="15540"/>
                  </a:cubicBezTo>
                  <a:cubicBezTo>
                    <a:pt x="10800" y="14452"/>
                    <a:pt x="11435" y="13830"/>
                    <a:pt x="12282" y="13364"/>
                  </a:cubicBezTo>
                  <a:cubicBezTo>
                    <a:pt x="13129" y="12898"/>
                    <a:pt x="14188" y="12587"/>
                    <a:pt x="15247" y="12432"/>
                  </a:cubicBezTo>
                  <a:cubicBezTo>
                    <a:pt x="16306" y="12276"/>
                    <a:pt x="17365" y="12276"/>
                    <a:pt x="18424" y="12820"/>
                  </a:cubicBezTo>
                  <a:cubicBezTo>
                    <a:pt x="19482" y="13364"/>
                    <a:pt x="20541" y="14452"/>
                    <a:pt x="21071" y="15540"/>
                  </a:cubicBezTo>
                  <a:cubicBezTo>
                    <a:pt x="21600" y="16627"/>
                    <a:pt x="21600" y="17715"/>
                    <a:pt x="20435" y="18725"/>
                  </a:cubicBezTo>
                  <a:cubicBezTo>
                    <a:pt x="19271" y="19735"/>
                    <a:pt x="16941" y="20668"/>
                    <a:pt x="13341" y="21134"/>
                  </a:cubicBezTo>
                  <a:cubicBezTo>
                    <a:pt x="9741" y="21600"/>
                    <a:pt x="4871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958218" y="4040716"/>
              <a:ext cx="21703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1502" y="0"/>
                  </a:moveTo>
                  <a:cubicBezTo>
                    <a:pt x="19405" y="0"/>
                    <a:pt x="17308" y="0"/>
                    <a:pt x="14477" y="1200"/>
                  </a:cubicBezTo>
                  <a:cubicBezTo>
                    <a:pt x="11646" y="2400"/>
                    <a:pt x="8081" y="4800"/>
                    <a:pt x="5879" y="6450"/>
                  </a:cubicBezTo>
                  <a:cubicBezTo>
                    <a:pt x="3677" y="8100"/>
                    <a:pt x="2838" y="9000"/>
                    <a:pt x="1894" y="10500"/>
                  </a:cubicBezTo>
                  <a:cubicBezTo>
                    <a:pt x="951" y="12000"/>
                    <a:pt x="-98" y="14100"/>
                    <a:pt x="7" y="15450"/>
                  </a:cubicBezTo>
                  <a:cubicBezTo>
                    <a:pt x="112" y="16800"/>
                    <a:pt x="1370" y="17400"/>
                    <a:pt x="4306" y="18000"/>
                  </a:cubicBezTo>
                  <a:cubicBezTo>
                    <a:pt x="7242" y="18600"/>
                    <a:pt x="11855" y="19200"/>
                    <a:pt x="14686" y="19800"/>
                  </a:cubicBezTo>
                  <a:cubicBezTo>
                    <a:pt x="17518" y="20400"/>
                    <a:pt x="18566" y="21000"/>
                    <a:pt x="196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585983" y="4049993"/>
              <a:ext cx="220967" cy="11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52" fill="norm" stroke="1" extrusionOk="0">
                  <a:moveTo>
                    <a:pt x="13937" y="9881"/>
                  </a:moveTo>
                  <a:cubicBezTo>
                    <a:pt x="14345" y="6795"/>
                    <a:pt x="14752" y="3709"/>
                    <a:pt x="14447" y="1973"/>
                  </a:cubicBezTo>
                  <a:cubicBezTo>
                    <a:pt x="14141" y="238"/>
                    <a:pt x="13122" y="-148"/>
                    <a:pt x="11594" y="45"/>
                  </a:cubicBezTo>
                  <a:cubicBezTo>
                    <a:pt x="10065" y="238"/>
                    <a:pt x="8028" y="1009"/>
                    <a:pt x="6092" y="3131"/>
                  </a:cubicBezTo>
                  <a:cubicBezTo>
                    <a:pt x="4156" y="5252"/>
                    <a:pt x="2322" y="8723"/>
                    <a:pt x="1201" y="11423"/>
                  </a:cubicBezTo>
                  <a:cubicBezTo>
                    <a:pt x="81" y="14123"/>
                    <a:pt x="-327" y="16052"/>
                    <a:pt x="284" y="17788"/>
                  </a:cubicBezTo>
                  <a:cubicBezTo>
                    <a:pt x="896" y="19523"/>
                    <a:pt x="2526" y="21066"/>
                    <a:pt x="5175" y="20488"/>
                  </a:cubicBezTo>
                  <a:cubicBezTo>
                    <a:pt x="7824" y="19909"/>
                    <a:pt x="11492" y="17209"/>
                    <a:pt x="13631" y="15088"/>
                  </a:cubicBezTo>
                  <a:cubicBezTo>
                    <a:pt x="15771" y="12966"/>
                    <a:pt x="16382" y="11423"/>
                    <a:pt x="16790" y="11616"/>
                  </a:cubicBezTo>
                  <a:cubicBezTo>
                    <a:pt x="17198" y="11809"/>
                    <a:pt x="17401" y="13738"/>
                    <a:pt x="18115" y="15666"/>
                  </a:cubicBezTo>
                  <a:cubicBezTo>
                    <a:pt x="18828" y="17595"/>
                    <a:pt x="20050" y="19523"/>
                    <a:pt x="21273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3379522" y="3818466"/>
              <a:ext cx="20187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8759" y="0"/>
                  </a:moveTo>
                  <a:cubicBezTo>
                    <a:pt x="15834" y="4320"/>
                    <a:pt x="12909" y="8640"/>
                    <a:pt x="10322" y="11700"/>
                  </a:cubicBezTo>
                  <a:cubicBezTo>
                    <a:pt x="7734" y="14760"/>
                    <a:pt x="5484" y="16560"/>
                    <a:pt x="3797" y="17100"/>
                  </a:cubicBezTo>
                  <a:cubicBezTo>
                    <a:pt x="2109" y="17640"/>
                    <a:pt x="984" y="16920"/>
                    <a:pt x="422" y="15660"/>
                  </a:cubicBezTo>
                  <a:cubicBezTo>
                    <a:pt x="-141" y="14400"/>
                    <a:pt x="-141" y="12600"/>
                    <a:pt x="422" y="11160"/>
                  </a:cubicBezTo>
                  <a:cubicBezTo>
                    <a:pt x="984" y="9720"/>
                    <a:pt x="2109" y="8640"/>
                    <a:pt x="4697" y="8640"/>
                  </a:cubicBezTo>
                  <a:cubicBezTo>
                    <a:pt x="7284" y="8640"/>
                    <a:pt x="11334" y="9720"/>
                    <a:pt x="14371" y="12060"/>
                  </a:cubicBezTo>
                  <a:cubicBezTo>
                    <a:pt x="17409" y="14400"/>
                    <a:pt x="19434" y="18000"/>
                    <a:pt x="214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3600450" y="3875616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3824412" y="3794007"/>
              <a:ext cx="201488" cy="13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48" fill="norm" stroke="1" extrusionOk="0">
                  <a:moveTo>
                    <a:pt x="12643" y="7048"/>
                  </a:moveTo>
                  <a:cubicBezTo>
                    <a:pt x="12868" y="5334"/>
                    <a:pt x="13093" y="3619"/>
                    <a:pt x="12643" y="2419"/>
                  </a:cubicBezTo>
                  <a:cubicBezTo>
                    <a:pt x="12193" y="1219"/>
                    <a:pt x="11068" y="534"/>
                    <a:pt x="9605" y="191"/>
                  </a:cubicBezTo>
                  <a:cubicBezTo>
                    <a:pt x="8143" y="-152"/>
                    <a:pt x="6343" y="-152"/>
                    <a:pt x="4656" y="1219"/>
                  </a:cubicBezTo>
                  <a:cubicBezTo>
                    <a:pt x="2968" y="2591"/>
                    <a:pt x="1393" y="5334"/>
                    <a:pt x="606" y="7562"/>
                  </a:cubicBezTo>
                  <a:cubicBezTo>
                    <a:pt x="-182" y="9791"/>
                    <a:pt x="-182" y="11505"/>
                    <a:pt x="493" y="12534"/>
                  </a:cubicBezTo>
                  <a:cubicBezTo>
                    <a:pt x="1168" y="13562"/>
                    <a:pt x="2518" y="13905"/>
                    <a:pt x="4431" y="13391"/>
                  </a:cubicBezTo>
                  <a:cubicBezTo>
                    <a:pt x="6343" y="12877"/>
                    <a:pt x="8818" y="11505"/>
                    <a:pt x="10843" y="9962"/>
                  </a:cubicBezTo>
                  <a:cubicBezTo>
                    <a:pt x="12868" y="8419"/>
                    <a:pt x="14443" y="6705"/>
                    <a:pt x="15343" y="6877"/>
                  </a:cubicBezTo>
                  <a:cubicBezTo>
                    <a:pt x="16243" y="7048"/>
                    <a:pt x="16468" y="9105"/>
                    <a:pt x="17368" y="11848"/>
                  </a:cubicBezTo>
                  <a:cubicBezTo>
                    <a:pt x="18268" y="14591"/>
                    <a:pt x="19843" y="18019"/>
                    <a:pt x="21418" y="214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3473450" y="4010146"/>
              <a:ext cx="654050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21333"/>
                  </a:moveTo>
                  <a:cubicBezTo>
                    <a:pt x="3006" y="16533"/>
                    <a:pt x="6012" y="11733"/>
                    <a:pt x="8668" y="8133"/>
                  </a:cubicBezTo>
                  <a:cubicBezTo>
                    <a:pt x="11324" y="4533"/>
                    <a:pt x="13631" y="2133"/>
                    <a:pt x="15623" y="933"/>
                  </a:cubicBezTo>
                  <a:cubicBezTo>
                    <a:pt x="17616" y="-267"/>
                    <a:pt x="19293" y="-267"/>
                    <a:pt x="20237" y="693"/>
                  </a:cubicBezTo>
                  <a:cubicBezTo>
                    <a:pt x="21181" y="1653"/>
                    <a:pt x="21390" y="3573"/>
                    <a:pt x="21600" y="5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619500" y="4174066"/>
              <a:ext cx="1529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600" fill="norm" stroke="1" extrusionOk="0">
                  <a:moveTo>
                    <a:pt x="0" y="0"/>
                  </a:moveTo>
                  <a:cubicBezTo>
                    <a:pt x="2043" y="6133"/>
                    <a:pt x="4086" y="12267"/>
                    <a:pt x="4962" y="16000"/>
                  </a:cubicBezTo>
                  <a:cubicBezTo>
                    <a:pt x="5838" y="19733"/>
                    <a:pt x="5546" y="21067"/>
                    <a:pt x="5692" y="21067"/>
                  </a:cubicBezTo>
                  <a:cubicBezTo>
                    <a:pt x="5838" y="21067"/>
                    <a:pt x="6422" y="19733"/>
                    <a:pt x="7735" y="17867"/>
                  </a:cubicBezTo>
                  <a:cubicBezTo>
                    <a:pt x="9049" y="16000"/>
                    <a:pt x="11092" y="13600"/>
                    <a:pt x="12843" y="12133"/>
                  </a:cubicBezTo>
                  <a:cubicBezTo>
                    <a:pt x="14595" y="10667"/>
                    <a:pt x="16054" y="10133"/>
                    <a:pt x="17368" y="10267"/>
                  </a:cubicBezTo>
                  <a:cubicBezTo>
                    <a:pt x="18681" y="10400"/>
                    <a:pt x="19849" y="11200"/>
                    <a:pt x="20578" y="12267"/>
                  </a:cubicBezTo>
                  <a:cubicBezTo>
                    <a:pt x="21308" y="13333"/>
                    <a:pt x="21600" y="14667"/>
                    <a:pt x="19119" y="16267"/>
                  </a:cubicBezTo>
                  <a:cubicBezTo>
                    <a:pt x="16638" y="17867"/>
                    <a:pt x="11384" y="19733"/>
                    <a:pt x="61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3854449" y="4285922"/>
              <a:ext cx="889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4" y="12582"/>
                    <a:pt x="1029" y="4867"/>
                    <a:pt x="4629" y="1782"/>
                  </a:cubicBezTo>
                  <a:cubicBezTo>
                    <a:pt x="8229" y="-1304"/>
                    <a:pt x="14914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4004647" y="4215606"/>
              <a:ext cx="199054" cy="9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13" fill="norm" stroke="1" extrusionOk="0">
                  <a:moveTo>
                    <a:pt x="10468" y="7526"/>
                  </a:moveTo>
                  <a:cubicBezTo>
                    <a:pt x="10468" y="5228"/>
                    <a:pt x="10468" y="2930"/>
                    <a:pt x="9900" y="1551"/>
                  </a:cubicBezTo>
                  <a:cubicBezTo>
                    <a:pt x="9331" y="173"/>
                    <a:pt x="8195" y="-287"/>
                    <a:pt x="7058" y="173"/>
                  </a:cubicBezTo>
                  <a:cubicBezTo>
                    <a:pt x="5921" y="632"/>
                    <a:pt x="4784" y="2011"/>
                    <a:pt x="3647" y="3390"/>
                  </a:cubicBezTo>
                  <a:cubicBezTo>
                    <a:pt x="2510" y="4768"/>
                    <a:pt x="1374" y="6147"/>
                    <a:pt x="691" y="7985"/>
                  </a:cubicBezTo>
                  <a:cubicBezTo>
                    <a:pt x="9" y="9824"/>
                    <a:pt x="-218" y="12122"/>
                    <a:pt x="237" y="13500"/>
                  </a:cubicBezTo>
                  <a:cubicBezTo>
                    <a:pt x="691" y="14879"/>
                    <a:pt x="1828" y="15339"/>
                    <a:pt x="2965" y="15339"/>
                  </a:cubicBezTo>
                  <a:cubicBezTo>
                    <a:pt x="4102" y="15339"/>
                    <a:pt x="5239" y="14879"/>
                    <a:pt x="7058" y="14190"/>
                  </a:cubicBezTo>
                  <a:cubicBezTo>
                    <a:pt x="8877" y="13500"/>
                    <a:pt x="11378" y="12581"/>
                    <a:pt x="13879" y="13730"/>
                  </a:cubicBezTo>
                  <a:cubicBezTo>
                    <a:pt x="16380" y="14879"/>
                    <a:pt x="18881" y="18096"/>
                    <a:pt x="21382" y="21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113337" y="4707466"/>
              <a:ext cx="19526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21426" y="0"/>
                  </a:moveTo>
                  <a:cubicBezTo>
                    <a:pt x="18407" y="4937"/>
                    <a:pt x="15387" y="9874"/>
                    <a:pt x="13065" y="13063"/>
                  </a:cubicBezTo>
                  <a:cubicBezTo>
                    <a:pt x="10742" y="16251"/>
                    <a:pt x="9116" y="17691"/>
                    <a:pt x="7723" y="18206"/>
                  </a:cubicBezTo>
                  <a:cubicBezTo>
                    <a:pt x="6329" y="18720"/>
                    <a:pt x="5168" y="18309"/>
                    <a:pt x="3891" y="17177"/>
                  </a:cubicBezTo>
                  <a:cubicBezTo>
                    <a:pt x="2613" y="16046"/>
                    <a:pt x="1220" y="14194"/>
                    <a:pt x="523" y="12754"/>
                  </a:cubicBezTo>
                  <a:cubicBezTo>
                    <a:pt x="-174" y="11314"/>
                    <a:pt x="-174" y="10286"/>
                    <a:pt x="523" y="9771"/>
                  </a:cubicBezTo>
                  <a:cubicBezTo>
                    <a:pt x="1220" y="9257"/>
                    <a:pt x="2613" y="9257"/>
                    <a:pt x="5052" y="10389"/>
                  </a:cubicBezTo>
                  <a:cubicBezTo>
                    <a:pt x="7491" y="11520"/>
                    <a:pt x="10974" y="13783"/>
                    <a:pt x="13645" y="15840"/>
                  </a:cubicBezTo>
                  <a:cubicBezTo>
                    <a:pt x="16316" y="17897"/>
                    <a:pt x="18174" y="19749"/>
                    <a:pt x="200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5472568" y="4745566"/>
              <a:ext cx="20433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1496" y="0"/>
                  </a:moveTo>
                  <a:cubicBezTo>
                    <a:pt x="16152" y="3323"/>
                    <a:pt x="10807" y="6646"/>
                    <a:pt x="7578" y="8446"/>
                  </a:cubicBezTo>
                  <a:cubicBezTo>
                    <a:pt x="4350" y="10246"/>
                    <a:pt x="3236" y="10523"/>
                    <a:pt x="2123" y="11215"/>
                  </a:cubicBezTo>
                  <a:cubicBezTo>
                    <a:pt x="1009" y="11908"/>
                    <a:pt x="-104" y="13015"/>
                    <a:pt x="7" y="13846"/>
                  </a:cubicBezTo>
                  <a:cubicBezTo>
                    <a:pt x="119" y="14677"/>
                    <a:pt x="1455" y="15231"/>
                    <a:pt x="4238" y="15785"/>
                  </a:cubicBezTo>
                  <a:cubicBezTo>
                    <a:pt x="7022" y="16338"/>
                    <a:pt x="11253" y="16892"/>
                    <a:pt x="13925" y="17862"/>
                  </a:cubicBezTo>
                  <a:cubicBezTo>
                    <a:pt x="16597" y="18831"/>
                    <a:pt x="17710" y="20215"/>
                    <a:pt x="188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435600" y="5002923"/>
              <a:ext cx="2095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400" y="11918"/>
                    <a:pt x="4800" y="3818"/>
                    <a:pt x="8400" y="1118"/>
                  </a:cubicBezTo>
                  <a:cubicBezTo>
                    <a:pt x="12000" y="-1582"/>
                    <a:pt x="168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5775282" y="4772153"/>
              <a:ext cx="308019" cy="17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03" fill="norm" stroke="1" extrusionOk="0">
                  <a:moveTo>
                    <a:pt x="15108" y="11292"/>
                  </a:moveTo>
                  <a:cubicBezTo>
                    <a:pt x="14379" y="8243"/>
                    <a:pt x="13649" y="5194"/>
                    <a:pt x="12116" y="3034"/>
                  </a:cubicBezTo>
                  <a:cubicBezTo>
                    <a:pt x="10584" y="874"/>
                    <a:pt x="8249" y="-397"/>
                    <a:pt x="6133" y="111"/>
                  </a:cubicBezTo>
                  <a:cubicBezTo>
                    <a:pt x="4016" y="619"/>
                    <a:pt x="2119" y="2907"/>
                    <a:pt x="1024" y="5702"/>
                  </a:cubicBezTo>
                  <a:cubicBezTo>
                    <a:pt x="-70" y="8497"/>
                    <a:pt x="-362" y="11801"/>
                    <a:pt x="514" y="14088"/>
                  </a:cubicBezTo>
                  <a:cubicBezTo>
                    <a:pt x="1389" y="16375"/>
                    <a:pt x="3433" y="17645"/>
                    <a:pt x="4819" y="18154"/>
                  </a:cubicBezTo>
                  <a:cubicBezTo>
                    <a:pt x="6206" y="18662"/>
                    <a:pt x="6935" y="18408"/>
                    <a:pt x="7738" y="17137"/>
                  </a:cubicBezTo>
                  <a:cubicBezTo>
                    <a:pt x="8541" y="15867"/>
                    <a:pt x="9416" y="13579"/>
                    <a:pt x="10000" y="11547"/>
                  </a:cubicBezTo>
                  <a:cubicBezTo>
                    <a:pt x="10584" y="9514"/>
                    <a:pt x="10876" y="7735"/>
                    <a:pt x="11168" y="7481"/>
                  </a:cubicBezTo>
                  <a:cubicBezTo>
                    <a:pt x="11460" y="7227"/>
                    <a:pt x="11752" y="8497"/>
                    <a:pt x="12700" y="10530"/>
                  </a:cubicBezTo>
                  <a:cubicBezTo>
                    <a:pt x="13649" y="12563"/>
                    <a:pt x="15254" y="15358"/>
                    <a:pt x="16787" y="17264"/>
                  </a:cubicBezTo>
                  <a:cubicBezTo>
                    <a:pt x="18319" y="19170"/>
                    <a:pt x="19779" y="20187"/>
                    <a:pt x="21238" y="21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4034837" y="4732035"/>
              <a:ext cx="215741" cy="22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913" fill="norm" stroke="1" extrusionOk="0">
                  <a:moveTo>
                    <a:pt x="13943" y="9417"/>
                  </a:moveTo>
                  <a:cubicBezTo>
                    <a:pt x="14354" y="7471"/>
                    <a:pt x="14766" y="5525"/>
                    <a:pt x="14972" y="4066"/>
                  </a:cubicBezTo>
                  <a:cubicBezTo>
                    <a:pt x="15177" y="2607"/>
                    <a:pt x="15177" y="1634"/>
                    <a:pt x="13943" y="855"/>
                  </a:cubicBezTo>
                  <a:cubicBezTo>
                    <a:pt x="12709" y="77"/>
                    <a:pt x="10240" y="-507"/>
                    <a:pt x="7772" y="661"/>
                  </a:cubicBezTo>
                  <a:cubicBezTo>
                    <a:pt x="5303" y="1828"/>
                    <a:pt x="2834" y="4747"/>
                    <a:pt x="1394" y="7861"/>
                  </a:cubicBezTo>
                  <a:cubicBezTo>
                    <a:pt x="-46" y="10974"/>
                    <a:pt x="-457" y="14282"/>
                    <a:pt x="572" y="16812"/>
                  </a:cubicBezTo>
                  <a:cubicBezTo>
                    <a:pt x="1600" y="19342"/>
                    <a:pt x="4069" y="21093"/>
                    <a:pt x="7463" y="20898"/>
                  </a:cubicBezTo>
                  <a:cubicBezTo>
                    <a:pt x="10857" y="20704"/>
                    <a:pt x="15177" y="18563"/>
                    <a:pt x="17749" y="16228"/>
                  </a:cubicBezTo>
                  <a:cubicBezTo>
                    <a:pt x="20320" y="13893"/>
                    <a:pt x="21143" y="11363"/>
                    <a:pt x="20937" y="9125"/>
                  </a:cubicBezTo>
                  <a:cubicBezTo>
                    <a:pt x="20732" y="6888"/>
                    <a:pt x="19497" y="4942"/>
                    <a:pt x="17234" y="4163"/>
                  </a:cubicBezTo>
                  <a:cubicBezTo>
                    <a:pt x="14972" y="3385"/>
                    <a:pt x="11680" y="3774"/>
                    <a:pt x="8389" y="41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5223797" y="3335605"/>
              <a:ext cx="275304" cy="22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21" fill="norm" stroke="1" extrusionOk="0">
                  <a:moveTo>
                    <a:pt x="19962" y="3081"/>
                  </a:moveTo>
                  <a:cubicBezTo>
                    <a:pt x="19797" y="1655"/>
                    <a:pt x="19632" y="229"/>
                    <a:pt x="19385" y="25"/>
                  </a:cubicBezTo>
                  <a:cubicBezTo>
                    <a:pt x="19138" y="-179"/>
                    <a:pt x="18808" y="840"/>
                    <a:pt x="17489" y="3591"/>
                  </a:cubicBezTo>
                  <a:cubicBezTo>
                    <a:pt x="16170" y="6342"/>
                    <a:pt x="13861" y="10825"/>
                    <a:pt x="11718" y="13881"/>
                  </a:cubicBezTo>
                  <a:cubicBezTo>
                    <a:pt x="9574" y="16938"/>
                    <a:pt x="7596" y="18568"/>
                    <a:pt x="6029" y="19383"/>
                  </a:cubicBezTo>
                  <a:cubicBezTo>
                    <a:pt x="4463" y="20198"/>
                    <a:pt x="3309" y="20198"/>
                    <a:pt x="2402" y="19893"/>
                  </a:cubicBezTo>
                  <a:cubicBezTo>
                    <a:pt x="1495" y="19587"/>
                    <a:pt x="835" y="18976"/>
                    <a:pt x="423" y="18161"/>
                  </a:cubicBezTo>
                  <a:cubicBezTo>
                    <a:pt x="11" y="17346"/>
                    <a:pt x="-154" y="16327"/>
                    <a:pt x="176" y="15410"/>
                  </a:cubicBezTo>
                  <a:cubicBezTo>
                    <a:pt x="506" y="14493"/>
                    <a:pt x="1330" y="13678"/>
                    <a:pt x="3144" y="12863"/>
                  </a:cubicBezTo>
                  <a:cubicBezTo>
                    <a:pt x="4957" y="12047"/>
                    <a:pt x="7761" y="11232"/>
                    <a:pt x="10316" y="11844"/>
                  </a:cubicBezTo>
                  <a:cubicBezTo>
                    <a:pt x="12872" y="12455"/>
                    <a:pt x="15180" y="14493"/>
                    <a:pt x="16994" y="16327"/>
                  </a:cubicBezTo>
                  <a:cubicBezTo>
                    <a:pt x="18808" y="18161"/>
                    <a:pt x="20127" y="19791"/>
                    <a:pt x="21446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645150" y="3342216"/>
              <a:ext cx="267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353" y="432"/>
                  </a:cubicBezTo>
                  <a:cubicBezTo>
                    <a:pt x="11306" y="864"/>
                    <a:pt x="14512" y="1728"/>
                    <a:pt x="16875" y="2304"/>
                  </a:cubicBezTo>
                  <a:cubicBezTo>
                    <a:pt x="19237" y="2880"/>
                    <a:pt x="20756" y="3168"/>
                    <a:pt x="21178" y="3888"/>
                  </a:cubicBezTo>
                  <a:cubicBezTo>
                    <a:pt x="21600" y="4608"/>
                    <a:pt x="20925" y="5760"/>
                    <a:pt x="18309" y="7920"/>
                  </a:cubicBezTo>
                  <a:cubicBezTo>
                    <a:pt x="15694" y="10080"/>
                    <a:pt x="11137" y="13248"/>
                    <a:pt x="8184" y="15696"/>
                  </a:cubicBezTo>
                  <a:cubicBezTo>
                    <a:pt x="5231" y="18144"/>
                    <a:pt x="3881" y="19872"/>
                    <a:pt x="25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5741105" y="3494616"/>
              <a:ext cx="227896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1336" y="0"/>
                  </a:moveTo>
                  <a:cubicBezTo>
                    <a:pt x="15391" y="6271"/>
                    <a:pt x="9446" y="12542"/>
                    <a:pt x="5780" y="16374"/>
                  </a:cubicBezTo>
                  <a:cubicBezTo>
                    <a:pt x="2114" y="20206"/>
                    <a:pt x="727" y="21600"/>
                    <a:pt x="231" y="21600"/>
                  </a:cubicBezTo>
                  <a:cubicBezTo>
                    <a:pt x="-264" y="21600"/>
                    <a:pt x="132" y="20206"/>
                    <a:pt x="529" y="18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6019799" y="3189816"/>
              <a:ext cx="193323" cy="334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50" fill="norm" stroke="1" extrusionOk="0">
                  <a:moveTo>
                    <a:pt x="14791" y="0"/>
                  </a:moveTo>
                  <a:cubicBezTo>
                    <a:pt x="13148" y="1766"/>
                    <a:pt x="11504" y="3532"/>
                    <a:pt x="10448" y="5909"/>
                  </a:cubicBezTo>
                  <a:cubicBezTo>
                    <a:pt x="9391" y="8287"/>
                    <a:pt x="8922" y="11275"/>
                    <a:pt x="8335" y="13585"/>
                  </a:cubicBezTo>
                  <a:cubicBezTo>
                    <a:pt x="7748" y="15894"/>
                    <a:pt x="7043" y="17525"/>
                    <a:pt x="6457" y="18679"/>
                  </a:cubicBezTo>
                  <a:cubicBezTo>
                    <a:pt x="5870" y="19834"/>
                    <a:pt x="5400" y="20513"/>
                    <a:pt x="5165" y="20377"/>
                  </a:cubicBezTo>
                  <a:cubicBezTo>
                    <a:pt x="4930" y="20242"/>
                    <a:pt x="4930" y="19291"/>
                    <a:pt x="5517" y="18204"/>
                  </a:cubicBezTo>
                  <a:cubicBezTo>
                    <a:pt x="6104" y="17117"/>
                    <a:pt x="7278" y="15894"/>
                    <a:pt x="8217" y="15011"/>
                  </a:cubicBezTo>
                  <a:cubicBezTo>
                    <a:pt x="9157" y="14128"/>
                    <a:pt x="9861" y="13585"/>
                    <a:pt x="11270" y="13177"/>
                  </a:cubicBezTo>
                  <a:cubicBezTo>
                    <a:pt x="12678" y="12770"/>
                    <a:pt x="14791" y="12498"/>
                    <a:pt x="16317" y="12634"/>
                  </a:cubicBezTo>
                  <a:cubicBezTo>
                    <a:pt x="17843" y="12770"/>
                    <a:pt x="18783" y="13313"/>
                    <a:pt x="19604" y="14196"/>
                  </a:cubicBezTo>
                  <a:cubicBezTo>
                    <a:pt x="20426" y="15079"/>
                    <a:pt x="21130" y="16302"/>
                    <a:pt x="21365" y="17253"/>
                  </a:cubicBezTo>
                  <a:cubicBezTo>
                    <a:pt x="21600" y="18204"/>
                    <a:pt x="21365" y="18883"/>
                    <a:pt x="19839" y="19630"/>
                  </a:cubicBezTo>
                  <a:cubicBezTo>
                    <a:pt x="18313" y="20377"/>
                    <a:pt x="15496" y="21192"/>
                    <a:pt x="11974" y="21396"/>
                  </a:cubicBezTo>
                  <a:cubicBezTo>
                    <a:pt x="8452" y="21600"/>
                    <a:pt x="4226" y="21192"/>
                    <a:pt x="0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3866586" y="3212772"/>
              <a:ext cx="45015" cy="2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64" fill="norm" stroke="1" extrusionOk="0">
                  <a:moveTo>
                    <a:pt x="3206" y="3571"/>
                  </a:moveTo>
                  <a:cubicBezTo>
                    <a:pt x="1243" y="2765"/>
                    <a:pt x="-721" y="1960"/>
                    <a:pt x="261" y="1234"/>
                  </a:cubicBezTo>
                  <a:cubicBezTo>
                    <a:pt x="1243" y="509"/>
                    <a:pt x="5170" y="-136"/>
                    <a:pt x="8606" y="25"/>
                  </a:cubicBezTo>
                  <a:cubicBezTo>
                    <a:pt x="12043" y="186"/>
                    <a:pt x="14988" y="1154"/>
                    <a:pt x="16952" y="3088"/>
                  </a:cubicBezTo>
                  <a:cubicBezTo>
                    <a:pt x="18915" y="5022"/>
                    <a:pt x="19897" y="7924"/>
                    <a:pt x="20388" y="11148"/>
                  </a:cubicBezTo>
                  <a:cubicBezTo>
                    <a:pt x="20879" y="14371"/>
                    <a:pt x="20879" y="17918"/>
                    <a:pt x="20879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6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839339" y="1430866"/>
              <a:ext cx="1839682" cy="1456638"/>
            </a:xfrm>
            <a:prstGeom prst="rect">
              <a:avLst/>
            </a:prstGeom>
            <a:effectLst/>
          </p:spPr>
        </p:pic>
        <p:sp>
          <p:nvSpPr>
            <p:cNvPr id="663" name="Line"/>
            <p:cNvSpPr/>
            <p:nvPr/>
          </p:nvSpPr>
          <p:spPr>
            <a:xfrm>
              <a:off x="0" y="5558366"/>
              <a:ext cx="657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" y="4320"/>
                    <a:pt x="167" y="8640"/>
                    <a:pt x="330" y="11160"/>
                  </a:cubicBezTo>
                  <a:cubicBezTo>
                    <a:pt x="494" y="13680"/>
                    <a:pt x="737" y="14400"/>
                    <a:pt x="1012" y="14760"/>
                  </a:cubicBezTo>
                  <a:cubicBezTo>
                    <a:pt x="1287" y="15120"/>
                    <a:pt x="1593" y="15120"/>
                    <a:pt x="1864" y="14760"/>
                  </a:cubicBezTo>
                  <a:cubicBezTo>
                    <a:pt x="2136" y="14400"/>
                    <a:pt x="2372" y="13680"/>
                    <a:pt x="2643" y="13320"/>
                  </a:cubicBezTo>
                  <a:cubicBezTo>
                    <a:pt x="2915" y="12960"/>
                    <a:pt x="3221" y="12960"/>
                    <a:pt x="3485" y="12960"/>
                  </a:cubicBezTo>
                  <a:cubicBezTo>
                    <a:pt x="3750" y="12960"/>
                    <a:pt x="3972" y="12960"/>
                    <a:pt x="4191" y="12960"/>
                  </a:cubicBezTo>
                  <a:cubicBezTo>
                    <a:pt x="4410" y="12960"/>
                    <a:pt x="4626" y="12960"/>
                    <a:pt x="4849" y="12960"/>
                  </a:cubicBezTo>
                  <a:cubicBezTo>
                    <a:pt x="5071" y="12960"/>
                    <a:pt x="5301" y="12960"/>
                    <a:pt x="5548" y="12960"/>
                  </a:cubicBezTo>
                  <a:cubicBezTo>
                    <a:pt x="5795" y="12960"/>
                    <a:pt x="6059" y="12960"/>
                    <a:pt x="6313" y="12960"/>
                  </a:cubicBezTo>
                  <a:cubicBezTo>
                    <a:pt x="6567" y="12960"/>
                    <a:pt x="6810" y="12960"/>
                    <a:pt x="7075" y="13320"/>
                  </a:cubicBezTo>
                  <a:cubicBezTo>
                    <a:pt x="7339" y="13680"/>
                    <a:pt x="7624" y="14400"/>
                    <a:pt x="7903" y="15120"/>
                  </a:cubicBezTo>
                  <a:cubicBezTo>
                    <a:pt x="8181" y="15840"/>
                    <a:pt x="8452" y="16560"/>
                    <a:pt x="8734" y="17280"/>
                  </a:cubicBezTo>
                  <a:cubicBezTo>
                    <a:pt x="9016" y="18000"/>
                    <a:pt x="9308" y="18720"/>
                    <a:pt x="9603" y="19080"/>
                  </a:cubicBezTo>
                  <a:cubicBezTo>
                    <a:pt x="9899" y="19440"/>
                    <a:pt x="10198" y="19440"/>
                    <a:pt x="10504" y="19800"/>
                  </a:cubicBezTo>
                  <a:cubicBezTo>
                    <a:pt x="10810" y="20160"/>
                    <a:pt x="11123" y="20880"/>
                    <a:pt x="11353" y="21240"/>
                  </a:cubicBezTo>
                  <a:cubicBezTo>
                    <a:pt x="11583" y="21600"/>
                    <a:pt x="11729" y="21600"/>
                    <a:pt x="11885" y="21600"/>
                  </a:cubicBezTo>
                  <a:cubicBezTo>
                    <a:pt x="12042" y="21600"/>
                    <a:pt x="12209" y="21600"/>
                    <a:pt x="12372" y="21600"/>
                  </a:cubicBezTo>
                  <a:cubicBezTo>
                    <a:pt x="12536" y="21600"/>
                    <a:pt x="12696" y="21600"/>
                    <a:pt x="12939" y="21240"/>
                  </a:cubicBezTo>
                  <a:cubicBezTo>
                    <a:pt x="13183" y="20880"/>
                    <a:pt x="13510" y="20160"/>
                    <a:pt x="13770" y="19440"/>
                  </a:cubicBezTo>
                  <a:cubicBezTo>
                    <a:pt x="14031" y="18720"/>
                    <a:pt x="14226" y="18000"/>
                    <a:pt x="14397" y="17280"/>
                  </a:cubicBezTo>
                  <a:cubicBezTo>
                    <a:pt x="14567" y="16560"/>
                    <a:pt x="14713" y="15840"/>
                    <a:pt x="14877" y="15120"/>
                  </a:cubicBezTo>
                  <a:cubicBezTo>
                    <a:pt x="15040" y="14400"/>
                    <a:pt x="15221" y="13680"/>
                    <a:pt x="15402" y="12960"/>
                  </a:cubicBezTo>
                  <a:cubicBezTo>
                    <a:pt x="15583" y="12240"/>
                    <a:pt x="15763" y="11520"/>
                    <a:pt x="15934" y="10800"/>
                  </a:cubicBezTo>
                  <a:cubicBezTo>
                    <a:pt x="16104" y="10080"/>
                    <a:pt x="16264" y="9360"/>
                    <a:pt x="16428" y="8640"/>
                  </a:cubicBezTo>
                  <a:cubicBezTo>
                    <a:pt x="16591" y="7920"/>
                    <a:pt x="16758" y="7200"/>
                    <a:pt x="16939" y="6480"/>
                  </a:cubicBezTo>
                  <a:cubicBezTo>
                    <a:pt x="17120" y="5760"/>
                    <a:pt x="17315" y="5040"/>
                    <a:pt x="17565" y="4320"/>
                  </a:cubicBezTo>
                  <a:cubicBezTo>
                    <a:pt x="17816" y="3600"/>
                    <a:pt x="18122" y="2880"/>
                    <a:pt x="18431" y="2160"/>
                  </a:cubicBezTo>
                  <a:cubicBezTo>
                    <a:pt x="18741" y="1440"/>
                    <a:pt x="19054" y="720"/>
                    <a:pt x="19412" y="720"/>
                  </a:cubicBezTo>
                  <a:cubicBezTo>
                    <a:pt x="19770" y="720"/>
                    <a:pt x="20174" y="1440"/>
                    <a:pt x="20546" y="2880"/>
                  </a:cubicBezTo>
                  <a:cubicBezTo>
                    <a:pt x="20918" y="4320"/>
                    <a:pt x="21259" y="6480"/>
                    <a:pt x="2160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496150" y="5856816"/>
              <a:ext cx="335700" cy="4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11" fill="norm" stroke="1" extrusionOk="0">
                  <a:moveTo>
                    <a:pt x="21545" y="2503"/>
                  </a:moveTo>
                  <a:cubicBezTo>
                    <a:pt x="19371" y="1854"/>
                    <a:pt x="17198" y="1205"/>
                    <a:pt x="15228" y="742"/>
                  </a:cubicBezTo>
                  <a:cubicBezTo>
                    <a:pt x="13258" y="278"/>
                    <a:pt x="11492" y="0"/>
                    <a:pt x="9998" y="0"/>
                  </a:cubicBezTo>
                  <a:cubicBezTo>
                    <a:pt x="8503" y="0"/>
                    <a:pt x="7281" y="278"/>
                    <a:pt x="6262" y="1298"/>
                  </a:cubicBezTo>
                  <a:cubicBezTo>
                    <a:pt x="5243" y="2318"/>
                    <a:pt x="4428" y="4079"/>
                    <a:pt x="3817" y="6072"/>
                  </a:cubicBezTo>
                  <a:cubicBezTo>
                    <a:pt x="3205" y="8065"/>
                    <a:pt x="2798" y="10290"/>
                    <a:pt x="2322" y="12469"/>
                  </a:cubicBezTo>
                  <a:cubicBezTo>
                    <a:pt x="1847" y="14647"/>
                    <a:pt x="1303" y="16779"/>
                    <a:pt x="896" y="18077"/>
                  </a:cubicBezTo>
                  <a:cubicBezTo>
                    <a:pt x="488" y="19375"/>
                    <a:pt x="217" y="19839"/>
                    <a:pt x="81" y="20302"/>
                  </a:cubicBezTo>
                  <a:cubicBezTo>
                    <a:pt x="-55" y="20766"/>
                    <a:pt x="-55" y="21229"/>
                    <a:pt x="353" y="21415"/>
                  </a:cubicBezTo>
                  <a:cubicBezTo>
                    <a:pt x="760" y="21600"/>
                    <a:pt x="1575" y="21507"/>
                    <a:pt x="3681" y="21229"/>
                  </a:cubicBezTo>
                  <a:cubicBezTo>
                    <a:pt x="5787" y="20951"/>
                    <a:pt x="9183" y="20488"/>
                    <a:pt x="11220" y="20209"/>
                  </a:cubicBezTo>
                  <a:cubicBezTo>
                    <a:pt x="13258" y="19931"/>
                    <a:pt x="13937" y="19839"/>
                    <a:pt x="14617" y="19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469900" y="6212416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4400"/>
                    <a:pt x="7680" y="7200"/>
                    <a:pt x="11280" y="3600"/>
                  </a:cubicBezTo>
                  <a:cubicBezTo>
                    <a:pt x="14880" y="0"/>
                    <a:pt x="182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833941" y="5888566"/>
              <a:ext cx="353509" cy="43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22" fill="norm" stroke="1" extrusionOk="0">
                  <a:moveTo>
                    <a:pt x="21473" y="0"/>
                  </a:moveTo>
                  <a:cubicBezTo>
                    <a:pt x="18516" y="0"/>
                    <a:pt x="15559" y="0"/>
                    <a:pt x="13437" y="106"/>
                  </a:cubicBezTo>
                  <a:cubicBezTo>
                    <a:pt x="11316" y="212"/>
                    <a:pt x="10030" y="424"/>
                    <a:pt x="9066" y="688"/>
                  </a:cubicBezTo>
                  <a:cubicBezTo>
                    <a:pt x="8102" y="953"/>
                    <a:pt x="7459" y="1271"/>
                    <a:pt x="7009" y="2118"/>
                  </a:cubicBezTo>
                  <a:cubicBezTo>
                    <a:pt x="6559" y="2965"/>
                    <a:pt x="6302" y="4341"/>
                    <a:pt x="5723" y="6300"/>
                  </a:cubicBezTo>
                  <a:cubicBezTo>
                    <a:pt x="5144" y="8259"/>
                    <a:pt x="4244" y="10800"/>
                    <a:pt x="3216" y="13182"/>
                  </a:cubicBezTo>
                  <a:cubicBezTo>
                    <a:pt x="2187" y="15565"/>
                    <a:pt x="1030" y="17788"/>
                    <a:pt x="452" y="19165"/>
                  </a:cubicBezTo>
                  <a:cubicBezTo>
                    <a:pt x="-127" y="20541"/>
                    <a:pt x="-127" y="21071"/>
                    <a:pt x="323" y="21335"/>
                  </a:cubicBezTo>
                  <a:cubicBezTo>
                    <a:pt x="773" y="21600"/>
                    <a:pt x="1673" y="21600"/>
                    <a:pt x="3794" y="21229"/>
                  </a:cubicBezTo>
                  <a:cubicBezTo>
                    <a:pt x="5916" y="20859"/>
                    <a:pt x="9259" y="20118"/>
                    <a:pt x="12602" y="19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092200" y="6034616"/>
              <a:ext cx="2222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2880"/>
                    <a:pt x="6583" y="5760"/>
                    <a:pt x="10183" y="9360"/>
                  </a:cubicBezTo>
                  <a:cubicBezTo>
                    <a:pt x="13783" y="12960"/>
                    <a:pt x="17691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117043" y="6040966"/>
              <a:ext cx="24185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8457" y="1260"/>
                    <a:pt x="15452" y="2520"/>
                    <a:pt x="12259" y="4950"/>
                  </a:cubicBezTo>
                  <a:cubicBezTo>
                    <a:pt x="9065" y="7380"/>
                    <a:pt x="5685" y="10980"/>
                    <a:pt x="3712" y="13140"/>
                  </a:cubicBezTo>
                  <a:cubicBezTo>
                    <a:pt x="1740" y="15300"/>
                    <a:pt x="1177" y="16020"/>
                    <a:pt x="707" y="16920"/>
                  </a:cubicBezTo>
                  <a:cubicBezTo>
                    <a:pt x="238" y="17820"/>
                    <a:pt x="-138" y="18900"/>
                    <a:pt x="50" y="19710"/>
                  </a:cubicBezTo>
                  <a:cubicBezTo>
                    <a:pt x="238" y="20520"/>
                    <a:pt x="989" y="21060"/>
                    <a:pt x="17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346199" y="5911659"/>
              <a:ext cx="227047" cy="392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10" fill="norm" stroke="1" extrusionOk="0">
                  <a:moveTo>
                    <a:pt x="0" y="1512"/>
                  </a:moveTo>
                  <a:cubicBezTo>
                    <a:pt x="3800" y="935"/>
                    <a:pt x="7600" y="357"/>
                    <a:pt x="10700" y="126"/>
                  </a:cubicBezTo>
                  <a:cubicBezTo>
                    <a:pt x="13800" y="-105"/>
                    <a:pt x="16200" y="11"/>
                    <a:pt x="17900" y="242"/>
                  </a:cubicBezTo>
                  <a:cubicBezTo>
                    <a:pt x="19600" y="473"/>
                    <a:pt x="20600" y="819"/>
                    <a:pt x="21100" y="1281"/>
                  </a:cubicBezTo>
                  <a:cubicBezTo>
                    <a:pt x="21600" y="1743"/>
                    <a:pt x="21600" y="2321"/>
                    <a:pt x="20900" y="4053"/>
                  </a:cubicBezTo>
                  <a:cubicBezTo>
                    <a:pt x="20200" y="5786"/>
                    <a:pt x="18800" y="8674"/>
                    <a:pt x="18300" y="11099"/>
                  </a:cubicBezTo>
                  <a:cubicBezTo>
                    <a:pt x="17800" y="13525"/>
                    <a:pt x="18200" y="15489"/>
                    <a:pt x="18500" y="16932"/>
                  </a:cubicBezTo>
                  <a:cubicBezTo>
                    <a:pt x="18800" y="18376"/>
                    <a:pt x="19000" y="19300"/>
                    <a:pt x="17300" y="19993"/>
                  </a:cubicBezTo>
                  <a:cubicBezTo>
                    <a:pt x="15600" y="20686"/>
                    <a:pt x="12000" y="21148"/>
                    <a:pt x="9100" y="21322"/>
                  </a:cubicBezTo>
                  <a:cubicBezTo>
                    <a:pt x="6200" y="21495"/>
                    <a:pt x="4000" y="21379"/>
                    <a:pt x="1800" y="2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879599" y="6085416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860549" y="6212416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2564027" y="5858770"/>
              <a:ext cx="157186" cy="46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510" fill="norm" stroke="1" extrusionOk="0">
                  <a:moveTo>
                    <a:pt x="13646" y="4580"/>
                  </a:moveTo>
                  <a:cubicBezTo>
                    <a:pt x="14488" y="3510"/>
                    <a:pt x="15330" y="2440"/>
                    <a:pt x="15610" y="1661"/>
                  </a:cubicBezTo>
                  <a:cubicBezTo>
                    <a:pt x="15891" y="883"/>
                    <a:pt x="15610" y="396"/>
                    <a:pt x="14488" y="153"/>
                  </a:cubicBezTo>
                  <a:cubicBezTo>
                    <a:pt x="13366" y="-90"/>
                    <a:pt x="11402" y="-90"/>
                    <a:pt x="9018" y="494"/>
                  </a:cubicBezTo>
                  <a:cubicBezTo>
                    <a:pt x="6634" y="1078"/>
                    <a:pt x="3828" y="2245"/>
                    <a:pt x="2005" y="3607"/>
                  </a:cubicBezTo>
                  <a:cubicBezTo>
                    <a:pt x="182" y="4969"/>
                    <a:pt x="-660" y="6526"/>
                    <a:pt x="602" y="8132"/>
                  </a:cubicBezTo>
                  <a:cubicBezTo>
                    <a:pt x="1865" y="9737"/>
                    <a:pt x="5231" y="11391"/>
                    <a:pt x="8737" y="12802"/>
                  </a:cubicBezTo>
                  <a:cubicBezTo>
                    <a:pt x="12244" y="14213"/>
                    <a:pt x="15891" y="15380"/>
                    <a:pt x="17995" y="16207"/>
                  </a:cubicBezTo>
                  <a:cubicBezTo>
                    <a:pt x="20098" y="17034"/>
                    <a:pt x="20659" y="17521"/>
                    <a:pt x="20800" y="18007"/>
                  </a:cubicBezTo>
                  <a:cubicBezTo>
                    <a:pt x="20940" y="18494"/>
                    <a:pt x="20659" y="18980"/>
                    <a:pt x="18976" y="19467"/>
                  </a:cubicBezTo>
                  <a:cubicBezTo>
                    <a:pt x="17293" y="19953"/>
                    <a:pt x="14208" y="20440"/>
                    <a:pt x="12244" y="20780"/>
                  </a:cubicBezTo>
                  <a:cubicBezTo>
                    <a:pt x="10280" y="21121"/>
                    <a:pt x="9439" y="21315"/>
                    <a:pt x="8597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2400300" y="6529916"/>
              <a:ext cx="1524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2505732" y="6453716"/>
              <a:ext cx="166170" cy="11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46" fill="norm" stroke="1" extrusionOk="0">
                  <a:moveTo>
                    <a:pt x="17331" y="0"/>
                  </a:moveTo>
                  <a:cubicBezTo>
                    <a:pt x="14361" y="6521"/>
                    <a:pt x="11391" y="13042"/>
                    <a:pt x="9231" y="16709"/>
                  </a:cubicBezTo>
                  <a:cubicBezTo>
                    <a:pt x="7071" y="20377"/>
                    <a:pt x="5721" y="21192"/>
                    <a:pt x="4371" y="21396"/>
                  </a:cubicBezTo>
                  <a:cubicBezTo>
                    <a:pt x="3021" y="21600"/>
                    <a:pt x="1671" y="21192"/>
                    <a:pt x="861" y="19970"/>
                  </a:cubicBezTo>
                  <a:cubicBezTo>
                    <a:pt x="51" y="18747"/>
                    <a:pt x="-219" y="16709"/>
                    <a:pt x="186" y="15079"/>
                  </a:cubicBezTo>
                  <a:cubicBezTo>
                    <a:pt x="591" y="13449"/>
                    <a:pt x="1671" y="12226"/>
                    <a:pt x="4236" y="12634"/>
                  </a:cubicBezTo>
                  <a:cubicBezTo>
                    <a:pt x="6801" y="13042"/>
                    <a:pt x="10851" y="15079"/>
                    <a:pt x="13551" y="16709"/>
                  </a:cubicBezTo>
                  <a:cubicBezTo>
                    <a:pt x="16251" y="18340"/>
                    <a:pt x="17601" y="19562"/>
                    <a:pt x="18681" y="19358"/>
                  </a:cubicBezTo>
                  <a:cubicBezTo>
                    <a:pt x="19761" y="19155"/>
                    <a:pt x="20571" y="17525"/>
                    <a:pt x="20976" y="15691"/>
                  </a:cubicBezTo>
                  <a:cubicBezTo>
                    <a:pt x="21381" y="13857"/>
                    <a:pt x="21381" y="11819"/>
                    <a:pt x="19626" y="10189"/>
                  </a:cubicBezTo>
                  <a:cubicBezTo>
                    <a:pt x="17871" y="8558"/>
                    <a:pt x="14361" y="7336"/>
                    <a:pt x="10851" y="6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2420160" y="5745956"/>
              <a:ext cx="201382" cy="5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711" fill="norm" stroke="1" extrusionOk="0">
                  <a:moveTo>
                    <a:pt x="10603" y="13604"/>
                  </a:moveTo>
                  <a:cubicBezTo>
                    <a:pt x="8377" y="15266"/>
                    <a:pt x="6150" y="16927"/>
                    <a:pt x="4257" y="18173"/>
                  </a:cubicBezTo>
                  <a:cubicBezTo>
                    <a:pt x="2364" y="19419"/>
                    <a:pt x="805" y="20250"/>
                    <a:pt x="249" y="18589"/>
                  </a:cubicBezTo>
                  <a:cubicBezTo>
                    <a:pt x="-308" y="16927"/>
                    <a:pt x="137" y="12773"/>
                    <a:pt x="917" y="10696"/>
                  </a:cubicBezTo>
                  <a:cubicBezTo>
                    <a:pt x="1696" y="8619"/>
                    <a:pt x="2810" y="8619"/>
                    <a:pt x="4368" y="9866"/>
                  </a:cubicBezTo>
                  <a:cubicBezTo>
                    <a:pt x="5927" y="11112"/>
                    <a:pt x="7931" y="13604"/>
                    <a:pt x="10492" y="16096"/>
                  </a:cubicBezTo>
                  <a:cubicBezTo>
                    <a:pt x="13053" y="18589"/>
                    <a:pt x="16170" y="21081"/>
                    <a:pt x="18063" y="20666"/>
                  </a:cubicBezTo>
                  <a:cubicBezTo>
                    <a:pt x="19956" y="20250"/>
                    <a:pt x="20624" y="16927"/>
                    <a:pt x="20958" y="13189"/>
                  </a:cubicBezTo>
                  <a:cubicBezTo>
                    <a:pt x="21292" y="9450"/>
                    <a:pt x="21292" y="5296"/>
                    <a:pt x="20735" y="2804"/>
                  </a:cubicBezTo>
                  <a:cubicBezTo>
                    <a:pt x="20179" y="312"/>
                    <a:pt x="19065" y="-519"/>
                    <a:pt x="17284" y="312"/>
                  </a:cubicBezTo>
                  <a:cubicBezTo>
                    <a:pt x="15502" y="1143"/>
                    <a:pt x="13053" y="3635"/>
                    <a:pt x="11494" y="6543"/>
                  </a:cubicBezTo>
                  <a:cubicBezTo>
                    <a:pt x="9935" y="9450"/>
                    <a:pt x="9267" y="12773"/>
                    <a:pt x="8599" y="16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844800" y="5990166"/>
              <a:ext cx="2286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3300" y="1800"/>
                  </a:cubicBezTo>
                  <a:cubicBezTo>
                    <a:pt x="4600" y="3600"/>
                    <a:pt x="6200" y="7200"/>
                    <a:pt x="6700" y="10320"/>
                  </a:cubicBezTo>
                  <a:cubicBezTo>
                    <a:pt x="7200" y="13440"/>
                    <a:pt x="6600" y="16080"/>
                    <a:pt x="5900" y="17760"/>
                  </a:cubicBezTo>
                  <a:cubicBezTo>
                    <a:pt x="5200" y="19440"/>
                    <a:pt x="4400" y="20160"/>
                    <a:pt x="3500" y="20640"/>
                  </a:cubicBezTo>
                  <a:cubicBezTo>
                    <a:pt x="2600" y="21120"/>
                    <a:pt x="1600" y="21360"/>
                    <a:pt x="1000" y="20760"/>
                  </a:cubicBezTo>
                  <a:cubicBezTo>
                    <a:pt x="400" y="20160"/>
                    <a:pt x="200" y="18720"/>
                    <a:pt x="1500" y="15960"/>
                  </a:cubicBezTo>
                  <a:cubicBezTo>
                    <a:pt x="2800" y="13200"/>
                    <a:pt x="5600" y="9120"/>
                    <a:pt x="7400" y="6600"/>
                  </a:cubicBezTo>
                  <a:cubicBezTo>
                    <a:pt x="9200" y="4080"/>
                    <a:pt x="10000" y="3120"/>
                    <a:pt x="11100" y="2160"/>
                  </a:cubicBezTo>
                  <a:cubicBezTo>
                    <a:pt x="12200" y="1200"/>
                    <a:pt x="13600" y="240"/>
                    <a:pt x="14100" y="360"/>
                  </a:cubicBezTo>
                  <a:cubicBezTo>
                    <a:pt x="14600" y="480"/>
                    <a:pt x="14200" y="1680"/>
                    <a:pt x="13500" y="4200"/>
                  </a:cubicBezTo>
                  <a:cubicBezTo>
                    <a:pt x="12800" y="6720"/>
                    <a:pt x="11800" y="10560"/>
                    <a:pt x="13100" y="1368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270250" y="5831420"/>
              <a:ext cx="139700" cy="39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5890"/>
                  </a:moveTo>
                  <a:cubicBezTo>
                    <a:pt x="21273" y="4735"/>
                    <a:pt x="20945" y="3580"/>
                    <a:pt x="20455" y="2656"/>
                  </a:cubicBezTo>
                  <a:cubicBezTo>
                    <a:pt x="19964" y="1732"/>
                    <a:pt x="19309" y="1039"/>
                    <a:pt x="18164" y="577"/>
                  </a:cubicBezTo>
                  <a:cubicBezTo>
                    <a:pt x="17018" y="115"/>
                    <a:pt x="15382" y="-116"/>
                    <a:pt x="14073" y="57"/>
                  </a:cubicBezTo>
                  <a:cubicBezTo>
                    <a:pt x="12764" y="231"/>
                    <a:pt x="11782" y="808"/>
                    <a:pt x="9655" y="2656"/>
                  </a:cubicBezTo>
                  <a:cubicBezTo>
                    <a:pt x="7527" y="4504"/>
                    <a:pt x="4255" y="7623"/>
                    <a:pt x="2618" y="10742"/>
                  </a:cubicBezTo>
                  <a:cubicBezTo>
                    <a:pt x="982" y="13860"/>
                    <a:pt x="982" y="16979"/>
                    <a:pt x="818" y="18770"/>
                  </a:cubicBezTo>
                  <a:cubicBezTo>
                    <a:pt x="655" y="20560"/>
                    <a:pt x="327" y="21022"/>
                    <a:pt x="0" y="21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3168650" y="6072716"/>
              <a:ext cx="215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9200"/>
                    <a:pt x="424" y="16800"/>
                    <a:pt x="1588" y="14160"/>
                  </a:cubicBezTo>
                  <a:cubicBezTo>
                    <a:pt x="2753" y="11520"/>
                    <a:pt x="4871" y="8640"/>
                    <a:pt x="8365" y="6240"/>
                  </a:cubicBezTo>
                  <a:cubicBezTo>
                    <a:pt x="11859" y="3840"/>
                    <a:pt x="16729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407997" y="5899149"/>
              <a:ext cx="255953" cy="334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62" fill="norm" stroke="1" extrusionOk="0">
                  <a:moveTo>
                    <a:pt x="11848" y="543"/>
                  </a:moveTo>
                  <a:cubicBezTo>
                    <a:pt x="10963" y="272"/>
                    <a:pt x="10078" y="0"/>
                    <a:pt x="9193" y="0"/>
                  </a:cubicBezTo>
                  <a:cubicBezTo>
                    <a:pt x="8307" y="0"/>
                    <a:pt x="7422" y="272"/>
                    <a:pt x="5917" y="1970"/>
                  </a:cubicBezTo>
                  <a:cubicBezTo>
                    <a:pt x="4412" y="3668"/>
                    <a:pt x="2288" y="6792"/>
                    <a:pt x="1137" y="9713"/>
                  </a:cubicBezTo>
                  <a:cubicBezTo>
                    <a:pt x="-14" y="12634"/>
                    <a:pt x="-191" y="15351"/>
                    <a:pt x="163" y="17253"/>
                  </a:cubicBezTo>
                  <a:cubicBezTo>
                    <a:pt x="517" y="19155"/>
                    <a:pt x="1402" y="20242"/>
                    <a:pt x="2288" y="20853"/>
                  </a:cubicBezTo>
                  <a:cubicBezTo>
                    <a:pt x="3173" y="21464"/>
                    <a:pt x="4058" y="21600"/>
                    <a:pt x="4766" y="21328"/>
                  </a:cubicBezTo>
                  <a:cubicBezTo>
                    <a:pt x="5475" y="21057"/>
                    <a:pt x="6006" y="20377"/>
                    <a:pt x="6448" y="19087"/>
                  </a:cubicBezTo>
                  <a:cubicBezTo>
                    <a:pt x="6891" y="17796"/>
                    <a:pt x="7245" y="15894"/>
                    <a:pt x="7511" y="14604"/>
                  </a:cubicBezTo>
                  <a:cubicBezTo>
                    <a:pt x="7776" y="13313"/>
                    <a:pt x="7953" y="12634"/>
                    <a:pt x="8396" y="12498"/>
                  </a:cubicBezTo>
                  <a:cubicBezTo>
                    <a:pt x="8839" y="12362"/>
                    <a:pt x="9547" y="12770"/>
                    <a:pt x="9989" y="13789"/>
                  </a:cubicBezTo>
                  <a:cubicBezTo>
                    <a:pt x="10432" y="14808"/>
                    <a:pt x="10609" y="16438"/>
                    <a:pt x="10698" y="17592"/>
                  </a:cubicBezTo>
                  <a:cubicBezTo>
                    <a:pt x="10786" y="18747"/>
                    <a:pt x="10786" y="19426"/>
                    <a:pt x="10432" y="19970"/>
                  </a:cubicBezTo>
                  <a:cubicBezTo>
                    <a:pt x="10078" y="20513"/>
                    <a:pt x="9370" y="20921"/>
                    <a:pt x="8927" y="20785"/>
                  </a:cubicBezTo>
                  <a:cubicBezTo>
                    <a:pt x="8484" y="20649"/>
                    <a:pt x="8307" y="19970"/>
                    <a:pt x="9104" y="18679"/>
                  </a:cubicBezTo>
                  <a:cubicBezTo>
                    <a:pt x="9901" y="17389"/>
                    <a:pt x="11671" y="15487"/>
                    <a:pt x="12911" y="14196"/>
                  </a:cubicBezTo>
                  <a:cubicBezTo>
                    <a:pt x="14150" y="12906"/>
                    <a:pt x="14858" y="12226"/>
                    <a:pt x="14858" y="12226"/>
                  </a:cubicBezTo>
                  <a:cubicBezTo>
                    <a:pt x="14858" y="12226"/>
                    <a:pt x="14150" y="12906"/>
                    <a:pt x="13796" y="13585"/>
                  </a:cubicBezTo>
                  <a:cubicBezTo>
                    <a:pt x="13442" y="14264"/>
                    <a:pt x="13442" y="14943"/>
                    <a:pt x="14061" y="15894"/>
                  </a:cubicBezTo>
                  <a:cubicBezTo>
                    <a:pt x="14681" y="16845"/>
                    <a:pt x="15920" y="18068"/>
                    <a:pt x="17248" y="18679"/>
                  </a:cubicBezTo>
                  <a:cubicBezTo>
                    <a:pt x="18576" y="19291"/>
                    <a:pt x="19993" y="19291"/>
                    <a:pt x="21409" y="19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3721100" y="5958416"/>
              <a:ext cx="1402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600" fill="norm" stroke="1" extrusionOk="0">
                  <a:moveTo>
                    <a:pt x="0" y="0"/>
                  </a:moveTo>
                  <a:cubicBezTo>
                    <a:pt x="5322" y="1047"/>
                    <a:pt x="10643" y="2095"/>
                    <a:pt x="14713" y="3731"/>
                  </a:cubicBezTo>
                  <a:cubicBezTo>
                    <a:pt x="18783" y="5367"/>
                    <a:pt x="21600" y="7593"/>
                    <a:pt x="20504" y="10669"/>
                  </a:cubicBezTo>
                  <a:cubicBezTo>
                    <a:pt x="19409" y="13745"/>
                    <a:pt x="14400" y="17673"/>
                    <a:pt x="93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970458" y="5899573"/>
              <a:ext cx="417392" cy="40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84" fill="norm" stroke="1" extrusionOk="0">
                  <a:moveTo>
                    <a:pt x="8094" y="15707"/>
                  </a:moveTo>
                  <a:cubicBezTo>
                    <a:pt x="8312" y="14267"/>
                    <a:pt x="8530" y="12827"/>
                    <a:pt x="8094" y="11830"/>
                  </a:cubicBezTo>
                  <a:cubicBezTo>
                    <a:pt x="7657" y="10833"/>
                    <a:pt x="6567" y="10279"/>
                    <a:pt x="5312" y="10445"/>
                  </a:cubicBezTo>
                  <a:cubicBezTo>
                    <a:pt x="4057" y="10611"/>
                    <a:pt x="2639" y="11498"/>
                    <a:pt x="1657" y="12882"/>
                  </a:cubicBezTo>
                  <a:cubicBezTo>
                    <a:pt x="676" y="14267"/>
                    <a:pt x="130" y="16150"/>
                    <a:pt x="21" y="17645"/>
                  </a:cubicBezTo>
                  <a:cubicBezTo>
                    <a:pt x="-88" y="19141"/>
                    <a:pt x="239" y="20248"/>
                    <a:pt x="730" y="20802"/>
                  </a:cubicBezTo>
                  <a:cubicBezTo>
                    <a:pt x="1221" y="21356"/>
                    <a:pt x="1876" y="21356"/>
                    <a:pt x="3076" y="20470"/>
                  </a:cubicBezTo>
                  <a:cubicBezTo>
                    <a:pt x="4276" y="19584"/>
                    <a:pt x="6021" y="17811"/>
                    <a:pt x="7276" y="15042"/>
                  </a:cubicBezTo>
                  <a:cubicBezTo>
                    <a:pt x="8530" y="12273"/>
                    <a:pt x="9294" y="8507"/>
                    <a:pt x="9676" y="6291"/>
                  </a:cubicBezTo>
                  <a:cubicBezTo>
                    <a:pt x="10057" y="4076"/>
                    <a:pt x="10057" y="3411"/>
                    <a:pt x="10057" y="2525"/>
                  </a:cubicBezTo>
                  <a:cubicBezTo>
                    <a:pt x="10057" y="1639"/>
                    <a:pt x="10057" y="531"/>
                    <a:pt x="9785" y="144"/>
                  </a:cubicBezTo>
                  <a:cubicBezTo>
                    <a:pt x="9512" y="-244"/>
                    <a:pt x="8967" y="88"/>
                    <a:pt x="8367" y="1916"/>
                  </a:cubicBezTo>
                  <a:cubicBezTo>
                    <a:pt x="7767" y="3744"/>
                    <a:pt x="7112" y="7067"/>
                    <a:pt x="6839" y="10224"/>
                  </a:cubicBezTo>
                  <a:cubicBezTo>
                    <a:pt x="6567" y="13381"/>
                    <a:pt x="6676" y="16371"/>
                    <a:pt x="6839" y="18144"/>
                  </a:cubicBezTo>
                  <a:cubicBezTo>
                    <a:pt x="7003" y="19916"/>
                    <a:pt x="7221" y="20470"/>
                    <a:pt x="7494" y="20525"/>
                  </a:cubicBezTo>
                  <a:cubicBezTo>
                    <a:pt x="7767" y="20581"/>
                    <a:pt x="8094" y="20138"/>
                    <a:pt x="8694" y="19030"/>
                  </a:cubicBezTo>
                  <a:cubicBezTo>
                    <a:pt x="9294" y="17922"/>
                    <a:pt x="10167" y="16150"/>
                    <a:pt x="10767" y="15042"/>
                  </a:cubicBezTo>
                  <a:cubicBezTo>
                    <a:pt x="11367" y="13934"/>
                    <a:pt x="11694" y="13491"/>
                    <a:pt x="11912" y="13547"/>
                  </a:cubicBezTo>
                  <a:cubicBezTo>
                    <a:pt x="12130" y="13602"/>
                    <a:pt x="12239" y="14156"/>
                    <a:pt x="12294" y="15098"/>
                  </a:cubicBezTo>
                  <a:cubicBezTo>
                    <a:pt x="12348" y="16039"/>
                    <a:pt x="12348" y="17368"/>
                    <a:pt x="12294" y="18365"/>
                  </a:cubicBezTo>
                  <a:cubicBezTo>
                    <a:pt x="12239" y="19362"/>
                    <a:pt x="12130" y="20027"/>
                    <a:pt x="12130" y="20027"/>
                  </a:cubicBezTo>
                  <a:cubicBezTo>
                    <a:pt x="12130" y="20027"/>
                    <a:pt x="12239" y="19362"/>
                    <a:pt x="12730" y="18144"/>
                  </a:cubicBezTo>
                  <a:cubicBezTo>
                    <a:pt x="13221" y="16925"/>
                    <a:pt x="14094" y="15153"/>
                    <a:pt x="14803" y="14101"/>
                  </a:cubicBezTo>
                  <a:cubicBezTo>
                    <a:pt x="15512" y="13048"/>
                    <a:pt x="16057" y="12716"/>
                    <a:pt x="16603" y="12328"/>
                  </a:cubicBezTo>
                  <a:cubicBezTo>
                    <a:pt x="17148" y="11941"/>
                    <a:pt x="17694" y="11498"/>
                    <a:pt x="17803" y="11553"/>
                  </a:cubicBezTo>
                  <a:cubicBezTo>
                    <a:pt x="17912" y="11608"/>
                    <a:pt x="17585" y="12162"/>
                    <a:pt x="17094" y="12938"/>
                  </a:cubicBezTo>
                  <a:cubicBezTo>
                    <a:pt x="16603" y="13713"/>
                    <a:pt x="15948" y="14710"/>
                    <a:pt x="15621" y="15485"/>
                  </a:cubicBezTo>
                  <a:cubicBezTo>
                    <a:pt x="15294" y="16261"/>
                    <a:pt x="15294" y="16814"/>
                    <a:pt x="16330" y="17368"/>
                  </a:cubicBezTo>
                  <a:cubicBezTo>
                    <a:pt x="17367" y="17922"/>
                    <a:pt x="19439" y="18476"/>
                    <a:pt x="21512" y="19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648199" y="6136216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654550" y="6231466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379446" y="5869632"/>
              <a:ext cx="138704" cy="415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21" fill="norm" stroke="1" extrusionOk="0">
                  <a:moveTo>
                    <a:pt x="21446" y="4249"/>
                  </a:moveTo>
                  <a:cubicBezTo>
                    <a:pt x="21446" y="3267"/>
                    <a:pt x="21446" y="2285"/>
                    <a:pt x="20137" y="1521"/>
                  </a:cubicBezTo>
                  <a:cubicBezTo>
                    <a:pt x="18828" y="758"/>
                    <a:pt x="16210" y="212"/>
                    <a:pt x="13428" y="49"/>
                  </a:cubicBezTo>
                  <a:cubicBezTo>
                    <a:pt x="10646" y="-115"/>
                    <a:pt x="7701" y="103"/>
                    <a:pt x="5082" y="1194"/>
                  </a:cubicBezTo>
                  <a:cubicBezTo>
                    <a:pt x="2464" y="2285"/>
                    <a:pt x="173" y="4249"/>
                    <a:pt x="10" y="6267"/>
                  </a:cubicBezTo>
                  <a:cubicBezTo>
                    <a:pt x="-154" y="8285"/>
                    <a:pt x="1810" y="10358"/>
                    <a:pt x="5082" y="12376"/>
                  </a:cubicBezTo>
                  <a:cubicBezTo>
                    <a:pt x="8355" y="14394"/>
                    <a:pt x="12937" y="16358"/>
                    <a:pt x="15555" y="17721"/>
                  </a:cubicBezTo>
                  <a:cubicBezTo>
                    <a:pt x="18173" y="19085"/>
                    <a:pt x="18828" y="19849"/>
                    <a:pt x="18173" y="20394"/>
                  </a:cubicBezTo>
                  <a:cubicBezTo>
                    <a:pt x="17519" y="20940"/>
                    <a:pt x="15555" y="21267"/>
                    <a:pt x="12610" y="21376"/>
                  </a:cubicBezTo>
                  <a:cubicBezTo>
                    <a:pt x="9664" y="21485"/>
                    <a:pt x="5737" y="21376"/>
                    <a:pt x="1810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277395" y="6424083"/>
              <a:ext cx="221706" cy="142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43" fill="norm" stroke="1" extrusionOk="0">
                  <a:moveTo>
                    <a:pt x="10952" y="13024"/>
                  </a:moveTo>
                  <a:cubicBezTo>
                    <a:pt x="10952" y="9529"/>
                    <a:pt x="10952" y="6035"/>
                    <a:pt x="10544" y="3653"/>
                  </a:cubicBezTo>
                  <a:cubicBezTo>
                    <a:pt x="10136" y="1271"/>
                    <a:pt x="9321" y="0"/>
                    <a:pt x="7997" y="0"/>
                  </a:cubicBezTo>
                  <a:cubicBezTo>
                    <a:pt x="6672" y="0"/>
                    <a:pt x="4838" y="1271"/>
                    <a:pt x="3310" y="4447"/>
                  </a:cubicBezTo>
                  <a:cubicBezTo>
                    <a:pt x="1782" y="7624"/>
                    <a:pt x="559" y="12706"/>
                    <a:pt x="152" y="16041"/>
                  </a:cubicBezTo>
                  <a:cubicBezTo>
                    <a:pt x="-256" y="19376"/>
                    <a:pt x="152" y="20965"/>
                    <a:pt x="1476" y="21282"/>
                  </a:cubicBezTo>
                  <a:cubicBezTo>
                    <a:pt x="2801" y="21600"/>
                    <a:pt x="5042" y="20647"/>
                    <a:pt x="6978" y="18900"/>
                  </a:cubicBezTo>
                  <a:cubicBezTo>
                    <a:pt x="8914" y="17153"/>
                    <a:pt x="10544" y="14612"/>
                    <a:pt x="11970" y="12388"/>
                  </a:cubicBezTo>
                  <a:cubicBezTo>
                    <a:pt x="13397" y="10165"/>
                    <a:pt x="14619" y="8259"/>
                    <a:pt x="15333" y="8100"/>
                  </a:cubicBezTo>
                  <a:cubicBezTo>
                    <a:pt x="16046" y="7941"/>
                    <a:pt x="16250" y="9529"/>
                    <a:pt x="17167" y="11276"/>
                  </a:cubicBezTo>
                  <a:cubicBezTo>
                    <a:pt x="18084" y="13024"/>
                    <a:pt x="19714" y="14929"/>
                    <a:pt x="21344" y="168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5314949" y="5622352"/>
              <a:ext cx="134858" cy="247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75" fill="norm" stroke="1" extrusionOk="0">
                  <a:moveTo>
                    <a:pt x="0" y="1606"/>
                  </a:moveTo>
                  <a:cubicBezTo>
                    <a:pt x="332" y="690"/>
                    <a:pt x="665" y="-225"/>
                    <a:pt x="831" y="50"/>
                  </a:cubicBezTo>
                  <a:cubicBezTo>
                    <a:pt x="997" y="324"/>
                    <a:pt x="997" y="1789"/>
                    <a:pt x="1329" y="4534"/>
                  </a:cubicBezTo>
                  <a:cubicBezTo>
                    <a:pt x="1662" y="7280"/>
                    <a:pt x="2326" y="11307"/>
                    <a:pt x="2825" y="13778"/>
                  </a:cubicBezTo>
                  <a:cubicBezTo>
                    <a:pt x="3323" y="16250"/>
                    <a:pt x="3655" y="17165"/>
                    <a:pt x="3988" y="17165"/>
                  </a:cubicBezTo>
                  <a:cubicBezTo>
                    <a:pt x="4320" y="17165"/>
                    <a:pt x="4652" y="16250"/>
                    <a:pt x="5151" y="15243"/>
                  </a:cubicBezTo>
                  <a:cubicBezTo>
                    <a:pt x="5649" y="14236"/>
                    <a:pt x="6314" y="13138"/>
                    <a:pt x="7477" y="12039"/>
                  </a:cubicBezTo>
                  <a:cubicBezTo>
                    <a:pt x="8640" y="10941"/>
                    <a:pt x="10302" y="9843"/>
                    <a:pt x="11797" y="9660"/>
                  </a:cubicBezTo>
                  <a:cubicBezTo>
                    <a:pt x="13292" y="9477"/>
                    <a:pt x="14622" y="10209"/>
                    <a:pt x="16283" y="11399"/>
                  </a:cubicBezTo>
                  <a:cubicBezTo>
                    <a:pt x="17945" y="12589"/>
                    <a:pt x="19938" y="14236"/>
                    <a:pt x="20769" y="15517"/>
                  </a:cubicBezTo>
                  <a:cubicBezTo>
                    <a:pt x="21600" y="16799"/>
                    <a:pt x="21268" y="17714"/>
                    <a:pt x="18609" y="18446"/>
                  </a:cubicBezTo>
                  <a:cubicBezTo>
                    <a:pt x="15951" y="19178"/>
                    <a:pt x="10966" y="19728"/>
                    <a:pt x="7477" y="20185"/>
                  </a:cubicBezTo>
                  <a:cubicBezTo>
                    <a:pt x="3988" y="20643"/>
                    <a:pt x="1994" y="21009"/>
                    <a:pt x="0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613400" y="6005729"/>
              <a:ext cx="203200" cy="17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1898"/>
                  </a:moveTo>
                  <a:cubicBezTo>
                    <a:pt x="900" y="1154"/>
                    <a:pt x="1800" y="409"/>
                    <a:pt x="2700" y="409"/>
                  </a:cubicBezTo>
                  <a:cubicBezTo>
                    <a:pt x="3600" y="409"/>
                    <a:pt x="4500" y="1154"/>
                    <a:pt x="5513" y="3264"/>
                  </a:cubicBezTo>
                  <a:cubicBezTo>
                    <a:pt x="6525" y="5374"/>
                    <a:pt x="7650" y="8850"/>
                    <a:pt x="7538" y="11830"/>
                  </a:cubicBezTo>
                  <a:cubicBezTo>
                    <a:pt x="7425" y="14809"/>
                    <a:pt x="6075" y="17292"/>
                    <a:pt x="4613" y="18905"/>
                  </a:cubicBezTo>
                  <a:cubicBezTo>
                    <a:pt x="3150" y="20519"/>
                    <a:pt x="1575" y="21264"/>
                    <a:pt x="900" y="20892"/>
                  </a:cubicBezTo>
                  <a:cubicBezTo>
                    <a:pt x="225" y="20519"/>
                    <a:pt x="450" y="19030"/>
                    <a:pt x="2700" y="15926"/>
                  </a:cubicBezTo>
                  <a:cubicBezTo>
                    <a:pt x="4950" y="12823"/>
                    <a:pt x="9225" y="8105"/>
                    <a:pt x="11925" y="5374"/>
                  </a:cubicBezTo>
                  <a:cubicBezTo>
                    <a:pt x="14625" y="2643"/>
                    <a:pt x="15750" y="1898"/>
                    <a:pt x="16875" y="1154"/>
                  </a:cubicBezTo>
                  <a:cubicBezTo>
                    <a:pt x="18000" y="409"/>
                    <a:pt x="19125" y="-336"/>
                    <a:pt x="19012" y="161"/>
                  </a:cubicBezTo>
                  <a:cubicBezTo>
                    <a:pt x="18900" y="657"/>
                    <a:pt x="17550" y="2395"/>
                    <a:pt x="16538" y="4009"/>
                  </a:cubicBezTo>
                  <a:cubicBezTo>
                    <a:pt x="15525" y="5623"/>
                    <a:pt x="14850" y="7112"/>
                    <a:pt x="14400" y="8726"/>
                  </a:cubicBezTo>
                  <a:cubicBezTo>
                    <a:pt x="13950" y="10340"/>
                    <a:pt x="13725" y="12078"/>
                    <a:pt x="14962" y="13567"/>
                  </a:cubicBezTo>
                  <a:cubicBezTo>
                    <a:pt x="16200" y="15057"/>
                    <a:pt x="18900" y="16298"/>
                    <a:pt x="21600" y="17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070600" y="6117166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464300" y="5761566"/>
              <a:ext cx="317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311900" y="6007221"/>
              <a:ext cx="476250" cy="4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8" fill="norm" stroke="1" extrusionOk="0">
                  <a:moveTo>
                    <a:pt x="0" y="20458"/>
                  </a:moveTo>
                  <a:cubicBezTo>
                    <a:pt x="3072" y="12898"/>
                    <a:pt x="6144" y="5338"/>
                    <a:pt x="9456" y="2098"/>
                  </a:cubicBezTo>
                  <a:cubicBezTo>
                    <a:pt x="12768" y="-1142"/>
                    <a:pt x="16320" y="-62"/>
                    <a:pt x="18384" y="1558"/>
                  </a:cubicBezTo>
                  <a:cubicBezTo>
                    <a:pt x="20448" y="3178"/>
                    <a:pt x="21024" y="5338"/>
                    <a:pt x="21600" y="7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311316" y="6142566"/>
              <a:ext cx="116099" cy="22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81" fill="norm" stroke="1" extrusionOk="0">
                  <a:moveTo>
                    <a:pt x="3515" y="0"/>
                  </a:moveTo>
                  <a:cubicBezTo>
                    <a:pt x="2758" y="3836"/>
                    <a:pt x="2000" y="7671"/>
                    <a:pt x="1431" y="10194"/>
                  </a:cubicBezTo>
                  <a:cubicBezTo>
                    <a:pt x="863" y="12718"/>
                    <a:pt x="484" y="13929"/>
                    <a:pt x="294" y="15039"/>
                  </a:cubicBezTo>
                  <a:cubicBezTo>
                    <a:pt x="105" y="16150"/>
                    <a:pt x="105" y="17159"/>
                    <a:pt x="673" y="17260"/>
                  </a:cubicBezTo>
                  <a:cubicBezTo>
                    <a:pt x="1242" y="17361"/>
                    <a:pt x="2379" y="16553"/>
                    <a:pt x="4273" y="15342"/>
                  </a:cubicBezTo>
                  <a:cubicBezTo>
                    <a:pt x="6168" y="14131"/>
                    <a:pt x="8821" y="12516"/>
                    <a:pt x="11284" y="11607"/>
                  </a:cubicBezTo>
                  <a:cubicBezTo>
                    <a:pt x="13747" y="10699"/>
                    <a:pt x="16021" y="10497"/>
                    <a:pt x="17726" y="10800"/>
                  </a:cubicBezTo>
                  <a:cubicBezTo>
                    <a:pt x="19431" y="11103"/>
                    <a:pt x="20568" y="11910"/>
                    <a:pt x="20758" y="13222"/>
                  </a:cubicBezTo>
                  <a:cubicBezTo>
                    <a:pt x="20947" y="14535"/>
                    <a:pt x="20189" y="16351"/>
                    <a:pt x="17915" y="17865"/>
                  </a:cubicBezTo>
                  <a:cubicBezTo>
                    <a:pt x="15642" y="19379"/>
                    <a:pt x="11852" y="20591"/>
                    <a:pt x="8252" y="21095"/>
                  </a:cubicBezTo>
                  <a:cubicBezTo>
                    <a:pt x="4652" y="21600"/>
                    <a:pt x="1242" y="21398"/>
                    <a:pt x="294" y="20793"/>
                  </a:cubicBezTo>
                  <a:cubicBezTo>
                    <a:pt x="-653" y="20187"/>
                    <a:pt x="863" y="19178"/>
                    <a:pt x="2379" y="18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6483350" y="6275916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6595492" y="6237766"/>
              <a:ext cx="186309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980" fill="norm" stroke="1" extrusionOk="0">
                  <a:moveTo>
                    <a:pt x="14081" y="1921"/>
                  </a:moveTo>
                  <a:cubicBezTo>
                    <a:pt x="10926" y="651"/>
                    <a:pt x="7771" y="-620"/>
                    <a:pt x="5465" y="333"/>
                  </a:cubicBezTo>
                  <a:cubicBezTo>
                    <a:pt x="3160" y="1286"/>
                    <a:pt x="1704" y="4462"/>
                    <a:pt x="854" y="7956"/>
                  </a:cubicBezTo>
                  <a:cubicBezTo>
                    <a:pt x="5" y="11451"/>
                    <a:pt x="-238" y="15262"/>
                    <a:pt x="247" y="17486"/>
                  </a:cubicBezTo>
                  <a:cubicBezTo>
                    <a:pt x="733" y="19709"/>
                    <a:pt x="1946" y="20345"/>
                    <a:pt x="3766" y="20027"/>
                  </a:cubicBezTo>
                  <a:cubicBezTo>
                    <a:pt x="5587" y="19709"/>
                    <a:pt x="8014" y="18439"/>
                    <a:pt x="10077" y="16851"/>
                  </a:cubicBezTo>
                  <a:cubicBezTo>
                    <a:pt x="12140" y="15262"/>
                    <a:pt x="13838" y="13356"/>
                    <a:pt x="15052" y="13674"/>
                  </a:cubicBezTo>
                  <a:cubicBezTo>
                    <a:pt x="16265" y="13992"/>
                    <a:pt x="16993" y="16533"/>
                    <a:pt x="17964" y="18121"/>
                  </a:cubicBezTo>
                  <a:cubicBezTo>
                    <a:pt x="18935" y="19709"/>
                    <a:pt x="20149" y="20345"/>
                    <a:pt x="21362" y="20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6972300" y="602191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049589" y="5669406"/>
              <a:ext cx="437062" cy="429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87" fill="norm" stroke="1" extrusionOk="0">
                  <a:moveTo>
                    <a:pt x="8085" y="16916"/>
                  </a:moveTo>
                  <a:cubicBezTo>
                    <a:pt x="7981" y="15862"/>
                    <a:pt x="7876" y="14809"/>
                    <a:pt x="7668" y="14071"/>
                  </a:cubicBezTo>
                  <a:cubicBezTo>
                    <a:pt x="7459" y="13333"/>
                    <a:pt x="7146" y="12912"/>
                    <a:pt x="5998" y="13228"/>
                  </a:cubicBezTo>
                  <a:cubicBezTo>
                    <a:pt x="4850" y="13544"/>
                    <a:pt x="2868" y="14598"/>
                    <a:pt x="1720" y="15810"/>
                  </a:cubicBezTo>
                  <a:cubicBezTo>
                    <a:pt x="572" y="17021"/>
                    <a:pt x="259" y="18391"/>
                    <a:pt x="103" y="19339"/>
                  </a:cubicBezTo>
                  <a:cubicBezTo>
                    <a:pt x="-54" y="20288"/>
                    <a:pt x="-54" y="20814"/>
                    <a:pt x="259" y="21131"/>
                  </a:cubicBezTo>
                  <a:cubicBezTo>
                    <a:pt x="572" y="21447"/>
                    <a:pt x="1198" y="21552"/>
                    <a:pt x="2189" y="20972"/>
                  </a:cubicBezTo>
                  <a:cubicBezTo>
                    <a:pt x="3181" y="20393"/>
                    <a:pt x="4537" y="19129"/>
                    <a:pt x="5842" y="16969"/>
                  </a:cubicBezTo>
                  <a:cubicBezTo>
                    <a:pt x="7146" y="14809"/>
                    <a:pt x="8398" y="11753"/>
                    <a:pt x="9233" y="8961"/>
                  </a:cubicBezTo>
                  <a:cubicBezTo>
                    <a:pt x="10068" y="6169"/>
                    <a:pt x="10485" y="3640"/>
                    <a:pt x="10485" y="2112"/>
                  </a:cubicBezTo>
                  <a:cubicBezTo>
                    <a:pt x="10485" y="584"/>
                    <a:pt x="10068" y="57"/>
                    <a:pt x="9703" y="5"/>
                  </a:cubicBezTo>
                  <a:cubicBezTo>
                    <a:pt x="9337" y="-48"/>
                    <a:pt x="9024" y="373"/>
                    <a:pt x="8450" y="2270"/>
                  </a:cubicBezTo>
                  <a:cubicBezTo>
                    <a:pt x="7876" y="4167"/>
                    <a:pt x="7042" y="7538"/>
                    <a:pt x="6624" y="9856"/>
                  </a:cubicBezTo>
                  <a:cubicBezTo>
                    <a:pt x="6207" y="12174"/>
                    <a:pt x="6207" y="13439"/>
                    <a:pt x="6207" y="14387"/>
                  </a:cubicBezTo>
                  <a:cubicBezTo>
                    <a:pt x="6207" y="15335"/>
                    <a:pt x="6207" y="15968"/>
                    <a:pt x="6468" y="16284"/>
                  </a:cubicBezTo>
                  <a:cubicBezTo>
                    <a:pt x="6729" y="16600"/>
                    <a:pt x="7250" y="16600"/>
                    <a:pt x="7824" y="15968"/>
                  </a:cubicBezTo>
                  <a:cubicBezTo>
                    <a:pt x="8398" y="15335"/>
                    <a:pt x="9024" y="14071"/>
                    <a:pt x="9494" y="13175"/>
                  </a:cubicBezTo>
                  <a:cubicBezTo>
                    <a:pt x="9963" y="12280"/>
                    <a:pt x="10276" y="11753"/>
                    <a:pt x="10694" y="11490"/>
                  </a:cubicBezTo>
                  <a:cubicBezTo>
                    <a:pt x="11111" y="11226"/>
                    <a:pt x="11633" y="11226"/>
                    <a:pt x="11998" y="11542"/>
                  </a:cubicBezTo>
                  <a:cubicBezTo>
                    <a:pt x="12363" y="11858"/>
                    <a:pt x="12572" y="12491"/>
                    <a:pt x="12729" y="13333"/>
                  </a:cubicBezTo>
                  <a:cubicBezTo>
                    <a:pt x="12885" y="14176"/>
                    <a:pt x="12989" y="15230"/>
                    <a:pt x="12937" y="16073"/>
                  </a:cubicBezTo>
                  <a:cubicBezTo>
                    <a:pt x="12885" y="16916"/>
                    <a:pt x="12676" y="17548"/>
                    <a:pt x="12311" y="17970"/>
                  </a:cubicBezTo>
                  <a:cubicBezTo>
                    <a:pt x="11946" y="18391"/>
                    <a:pt x="11424" y="18602"/>
                    <a:pt x="11163" y="18444"/>
                  </a:cubicBezTo>
                  <a:cubicBezTo>
                    <a:pt x="10903" y="18286"/>
                    <a:pt x="10903" y="17759"/>
                    <a:pt x="11685" y="16547"/>
                  </a:cubicBezTo>
                  <a:cubicBezTo>
                    <a:pt x="12468" y="15335"/>
                    <a:pt x="14033" y="13439"/>
                    <a:pt x="15076" y="12227"/>
                  </a:cubicBezTo>
                  <a:cubicBezTo>
                    <a:pt x="16120" y="11015"/>
                    <a:pt x="16642" y="10489"/>
                    <a:pt x="16746" y="10436"/>
                  </a:cubicBezTo>
                  <a:cubicBezTo>
                    <a:pt x="16850" y="10383"/>
                    <a:pt x="16537" y="10805"/>
                    <a:pt x="16016" y="11490"/>
                  </a:cubicBezTo>
                  <a:cubicBezTo>
                    <a:pt x="15494" y="12174"/>
                    <a:pt x="14763" y="13123"/>
                    <a:pt x="14555" y="13860"/>
                  </a:cubicBezTo>
                  <a:cubicBezTo>
                    <a:pt x="14346" y="14598"/>
                    <a:pt x="14659" y="15125"/>
                    <a:pt x="15911" y="15599"/>
                  </a:cubicBezTo>
                  <a:cubicBezTo>
                    <a:pt x="17163" y="16073"/>
                    <a:pt x="19355" y="16494"/>
                    <a:pt x="21546" y="16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191499" y="5945716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0800"/>
                    <a:pt x="8640" y="0"/>
                    <a:pt x="12240" y="0"/>
                  </a:cubicBezTo>
                  <a:cubicBezTo>
                    <a:pt x="15840" y="0"/>
                    <a:pt x="1872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204200" y="6066366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052152" y="5494866"/>
              <a:ext cx="194668" cy="29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85" fill="norm" stroke="1" extrusionOk="0">
                  <a:moveTo>
                    <a:pt x="3767" y="0"/>
                  </a:moveTo>
                  <a:cubicBezTo>
                    <a:pt x="3997" y="4196"/>
                    <a:pt x="4227" y="8391"/>
                    <a:pt x="4342" y="10955"/>
                  </a:cubicBezTo>
                  <a:cubicBezTo>
                    <a:pt x="4457" y="13519"/>
                    <a:pt x="4457" y="14452"/>
                    <a:pt x="4342" y="15306"/>
                  </a:cubicBezTo>
                  <a:cubicBezTo>
                    <a:pt x="4227" y="16161"/>
                    <a:pt x="3997" y="16938"/>
                    <a:pt x="4342" y="17016"/>
                  </a:cubicBezTo>
                  <a:cubicBezTo>
                    <a:pt x="4686" y="17094"/>
                    <a:pt x="5605" y="16472"/>
                    <a:pt x="7329" y="14996"/>
                  </a:cubicBezTo>
                  <a:cubicBezTo>
                    <a:pt x="9052" y="13519"/>
                    <a:pt x="11580" y="11188"/>
                    <a:pt x="13303" y="9790"/>
                  </a:cubicBezTo>
                  <a:cubicBezTo>
                    <a:pt x="15027" y="8391"/>
                    <a:pt x="15946" y="7925"/>
                    <a:pt x="16980" y="7847"/>
                  </a:cubicBezTo>
                  <a:cubicBezTo>
                    <a:pt x="18014" y="7770"/>
                    <a:pt x="19163" y="8081"/>
                    <a:pt x="19967" y="9401"/>
                  </a:cubicBezTo>
                  <a:cubicBezTo>
                    <a:pt x="20771" y="10722"/>
                    <a:pt x="21231" y="13053"/>
                    <a:pt x="21116" y="14996"/>
                  </a:cubicBezTo>
                  <a:cubicBezTo>
                    <a:pt x="21001" y="16938"/>
                    <a:pt x="20312" y="18492"/>
                    <a:pt x="18703" y="19580"/>
                  </a:cubicBezTo>
                  <a:cubicBezTo>
                    <a:pt x="17095" y="20668"/>
                    <a:pt x="14567" y="21289"/>
                    <a:pt x="12154" y="21445"/>
                  </a:cubicBezTo>
                  <a:cubicBezTo>
                    <a:pt x="9742" y="21600"/>
                    <a:pt x="7444" y="21289"/>
                    <a:pt x="5146" y="20823"/>
                  </a:cubicBezTo>
                  <a:cubicBezTo>
                    <a:pt x="2848" y="20357"/>
                    <a:pt x="550" y="19735"/>
                    <a:pt x="91" y="19347"/>
                  </a:cubicBezTo>
                  <a:cubicBezTo>
                    <a:pt x="-369" y="18958"/>
                    <a:pt x="1010" y="18803"/>
                    <a:pt x="2388" y="186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328149" y="5685366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4400"/>
                    <a:pt x="5574" y="7200"/>
                    <a:pt x="9174" y="3600"/>
                  </a:cubicBezTo>
                  <a:cubicBezTo>
                    <a:pt x="12774" y="0"/>
                    <a:pt x="1718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417583" y="5590116"/>
              <a:ext cx="3756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3297" y="0"/>
                  </a:moveTo>
                  <a:cubicBezTo>
                    <a:pt x="2097" y="5349"/>
                    <a:pt x="897" y="10697"/>
                    <a:pt x="297" y="13886"/>
                  </a:cubicBezTo>
                  <a:cubicBezTo>
                    <a:pt x="-303" y="17074"/>
                    <a:pt x="-303" y="18103"/>
                    <a:pt x="3297" y="19029"/>
                  </a:cubicBezTo>
                  <a:cubicBezTo>
                    <a:pt x="6897" y="19954"/>
                    <a:pt x="14097" y="20777"/>
                    <a:pt x="21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587370" y="5541202"/>
              <a:ext cx="267831" cy="21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11" fill="norm" stroke="1" extrusionOk="0">
                  <a:moveTo>
                    <a:pt x="15908" y="9340"/>
                  </a:moveTo>
                  <a:cubicBezTo>
                    <a:pt x="15738" y="7011"/>
                    <a:pt x="15568" y="4682"/>
                    <a:pt x="14718" y="2882"/>
                  </a:cubicBezTo>
                  <a:cubicBezTo>
                    <a:pt x="13867" y="1082"/>
                    <a:pt x="12337" y="-189"/>
                    <a:pt x="10126" y="23"/>
                  </a:cubicBezTo>
                  <a:cubicBezTo>
                    <a:pt x="7915" y="235"/>
                    <a:pt x="5023" y="1929"/>
                    <a:pt x="3067" y="3940"/>
                  </a:cubicBezTo>
                  <a:cubicBezTo>
                    <a:pt x="1112" y="5952"/>
                    <a:pt x="91" y="8282"/>
                    <a:pt x="6" y="10505"/>
                  </a:cubicBezTo>
                  <a:cubicBezTo>
                    <a:pt x="-79" y="12729"/>
                    <a:pt x="771" y="14846"/>
                    <a:pt x="3238" y="15270"/>
                  </a:cubicBezTo>
                  <a:cubicBezTo>
                    <a:pt x="5704" y="15693"/>
                    <a:pt x="9786" y="14423"/>
                    <a:pt x="12252" y="13364"/>
                  </a:cubicBezTo>
                  <a:cubicBezTo>
                    <a:pt x="14718" y="12305"/>
                    <a:pt x="15568" y="11458"/>
                    <a:pt x="16249" y="10611"/>
                  </a:cubicBezTo>
                  <a:cubicBezTo>
                    <a:pt x="16929" y="9764"/>
                    <a:pt x="17439" y="8917"/>
                    <a:pt x="17694" y="9129"/>
                  </a:cubicBezTo>
                  <a:cubicBezTo>
                    <a:pt x="17949" y="9340"/>
                    <a:pt x="17949" y="10611"/>
                    <a:pt x="18545" y="12835"/>
                  </a:cubicBezTo>
                  <a:cubicBezTo>
                    <a:pt x="19140" y="15058"/>
                    <a:pt x="20330" y="18235"/>
                    <a:pt x="21521" y="214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934449" y="5962322"/>
              <a:ext cx="762001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1800" y="16979"/>
                    <a:pt x="3600" y="12929"/>
                    <a:pt x="5640" y="9217"/>
                  </a:cubicBezTo>
                  <a:cubicBezTo>
                    <a:pt x="7680" y="5504"/>
                    <a:pt x="9960" y="2129"/>
                    <a:pt x="12480" y="779"/>
                  </a:cubicBezTo>
                  <a:cubicBezTo>
                    <a:pt x="15000" y="-571"/>
                    <a:pt x="17760" y="104"/>
                    <a:pt x="19320" y="779"/>
                  </a:cubicBezTo>
                  <a:cubicBezTo>
                    <a:pt x="20880" y="1454"/>
                    <a:pt x="21240" y="2129"/>
                    <a:pt x="21600" y="2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347200" y="6041907"/>
              <a:ext cx="330200" cy="12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8480"/>
                  </a:moveTo>
                  <a:cubicBezTo>
                    <a:pt x="3046" y="5600"/>
                    <a:pt x="6092" y="2720"/>
                    <a:pt x="8169" y="1280"/>
                  </a:cubicBezTo>
                  <a:cubicBezTo>
                    <a:pt x="10246" y="-160"/>
                    <a:pt x="11354" y="-160"/>
                    <a:pt x="12254" y="200"/>
                  </a:cubicBezTo>
                  <a:cubicBezTo>
                    <a:pt x="13154" y="560"/>
                    <a:pt x="13846" y="1280"/>
                    <a:pt x="14054" y="2540"/>
                  </a:cubicBezTo>
                  <a:cubicBezTo>
                    <a:pt x="14262" y="3800"/>
                    <a:pt x="13985" y="5600"/>
                    <a:pt x="12808" y="8120"/>
                  </a:cubicBezTo>
                  <a:cubicBezTo>
                    <a:pt x="11631" y="10640"/>
                    <a:pt x="9554" y="13880"/>
                    <a:pt x="8169" y="16220"/>
                  </a:cubicBezTo>
                  <a:cubicBezTo>
                    <a:pt x="6785" y="18560"/>
                    <a:pt x="6092" y="20000"/>
                    <a:pt x="6300" y="20720"/>
                  </a:cubicBezTo>
                  <a:cubicBezTo>
                    <a:pt x="6508" y="21440"/>
                    <a:pt x="7615" y="21440"/>
                    <a:pt x="10315" y="21440"/>
                  </a:cubicBezTo>
                  <a:cubicBezTo>
                    <a:pt x="13015" y="21440"/>
                    <a:pt x="17308" y="21440"/>
                    <a:pt x="21600" y="21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5" name="Drawing"/>
          <p:cNvGrpSpPr/>
          <p:nvPr/>
        </p:nvGrpSpPr>
        <p:grpSpPr>
          <a:xfrm>
            <a:off x="1541827" y="1585796"/>
            <a:ext cx="6644675" cy="5526204"/>
            <a:chOff x="0" y="0"/>
            <a:chExt cx="6644674" cy="5526203"/>
          </a:xfrm>
        </p:grpSpPr>
        <p:sp>
          <p:nvSpPr>
            <p:cNvPr id="706" name="Line"/>
            <p:cNvSpPr/>
            <p:nvPr/>
          </p:nvSpPr>
          <p:spPr>
            <a:xfrm>
              <a:off x="13922" y="222353"/>
              <a:ext cx="330201" cy="3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07"/>
                  </a:moveTo>
                  <a:cubicBezTo>
                    <a:pt x="692" y="-35"/>
                    <a:pt x="1385" y="-177"/>
                    <a:pt x="2492" y="676"/>
                  </a:cubicBezTo>
                  <a:cubicBezTo>
                    <a:pt x="3600" y="1528"/>
                    <a:pt x="5123" y="3376"/>
                    <a:pt x="7062" y="6005"/>
                  </a:cubicBezTo>
                  <a:cubicBezTo>
                    <a:pt x="9000" y="8634"/>
                    <a:pt x="11354" y="12044"/>
                    <a:pt x="13500" y="14673"/>
                  </a:cubicBezTo>
                  <a:cubicBezTo>
                    <a:pt x="15646" y="17302"/>
                    <a:pt x="17585" y="19149"/>
                    <a:pt x="18900" y="20144"/>
                  </a:cubicBezTo>
                  <a:cubicBezTo>
                    <a:pt x="20215" y="21139"/>
                    <a:pt x="20908" y="21281"/>
                    <a:pt x="21600" y="21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0" y="141403"/>
              <a:ext cx="344123" cy="50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11" fill="norm" stroke="1" extrusionOk="0">
                  <a:moveTo>
                    <a:pt x="21544" y="0"/>
                  </a:moveTo>
                  <a:cubicBezTo>
                    <a:pt x="19556" y="1634"/>
                    <a:pt x="17569" y="3267"/>
                    <a:pt x="15515" y="5309"/>
                  </a:cubicBezTo>
                  <a:cubicBezTo>
                    <a:pt x="13461" y="7351"/>
                    <a:pt x="11340" y="9802"/>
                    <a:pt x="8889" y="12388"/>
                  </a:cubicBezTo>
                  <a:cubicBezTo>
                    <a:pt x="6437" y="14975"/>
                    <a:pt x="3654" y="17697"/>
                    <a:pt x="2064" y="19286"/>
                  </a:cubicBezTo>
                  <a:cubicBezTo>
                    <a:pt x="474" y="20874"/>
                    <a:pt x="77" y="21328"/>
                    <a:pt x="10" y="21464"/>
                  </a:cubicBezTo>
                  <a:cubicBezTo>
                    <a:pt x="-56" y="21600"/>
                    <a:pt x="209" y="21418"/>
                    <a:pt x="474" y="21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481620" y="312853"/>
              <a:ext cx="31970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280" y="21600"/>
                  </a:moveTo>
                  <a:cubicBezTo>
                    <a:pt x="1569" y="21287"/>
                    <a:pt x="859" y="20974"/>
                    <a:pt x="432" y="20035"/>
                  </a:cubicBezTo>
                  <a:cubicBezTo>
                    <a:pt x="6" y="19096"/>
                    <a:pt x="-136" y="17530"/>
                    <a:pt x="148" y="14870"/>
                  </a:cubicBezTo>
                  <a:cubicBezTo>
                    <a:pt x="432" y="12209"/>
                    <a:pt x="1143" y="8452"/>
                    <a:pt x="2280" y="5948"/>
                  </a:cubicBezTo>
                  <a:cubicBezTo>
                    <a:pt x="3417" y="3443"/>
                    <a:pt x="4980" y="2191"/>
                    <a:pt x="6330" y="2661"/>
                  </a:cubicBezTo>
                  <a:cubicBezTo>
                    <a:pt x="7680" y="3130"/>
                    <a:pt x="8817" y="5322"/>
                    <a:pt x="9882" y="7983"/>
                  </a:cubicBezTo>
                  <a:cubicBezTo>
                    <a:pt x="10948" y="10643"/>
                    <a:pt x="11943" y="13774"/>
                    <a:pt x="12796" y="15496"/>
                  </a:cubicBezTo>
                  <a:cubicBezTo>
                    <a:pt x="13648" y="17217"/>
                    <a:pt x="14359" y="17530"/>
                    <a:pt x="15353" y="16122"/>
                  </a:cubicBezTo>
                  <a:cubicBezTo>
                    <a:pt x="16348" y="14713"/>
                    <a:pt x="17627" y="11583"/>
                    <a:pt x="18693" y="8609"/>
                  </a:cubicBezTo>
                  <a:cubicBezTo>
                    <a:pt x="19759" y="5635"/>
                    <a:pt x="20611" y="2817"/>
                    <a:pt x="214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49428" y="10435"/>
              <a:ext cx="291645" cy="42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72" fill="norm" stroke="1" extrusionOk="0">
                  <a:moveTo>
                    <a:pt x="21411" y="2136"/>
                  </a:moveTo>
                  <a:cubicBezTo>
                    <a:pt x="18769" y="1383"/>
                    <a:pt x="16128" y="631"/>
                    <a:pt x="13874" y="255"/>
                  </a:cubicBezTo>
                  <a:cubicBezTo>
                    <a:pt x="11621" y="-121"/>
                    <a:pt x="9756" y="-121"/>
                    <a:pt x="8047" y="524"/>
                  </a:cubicBezTo>
                  <a:cubicBezTo>
                    <a:pt x="6338" y="1169"/>
                    <a:pt x="4784" y="2458"/>
                    <a:pt x="4007" y="4500"/>
                  </a:cubicBezTo>
                  <a:cubicBezTo>
                    <a:pt x="3230" y="6542"/>
                    <a:pt x="3230" y="9336"/>
                    <a:pt x="2764" y="11861"/>
                  </a:cubicBezTo>
                  <a:cubicBezTo>
                    <a:pt x="2297" y="14386"/>
                    <a:pt x="1365" y="16643"/>
                    <a:pt x="743" y="18201"/>
                  </a:cubicBezTo>
                  <a:cubicBezTo>
                    <a:pt x="122" y="19760"/>
                    <a:pt x="-189" y="20619"/>
                    <a:pt x="122" y="21049"/>
                  </a:cubicBezTo>
                  <a:cubicBezTo>
                    <a:pt x="433" y="21479"/>
                    <a:pt x="1365" y="21479"/>
                    <a:pt x="3618" y="21049"/>
                  </a:cubicBezTo>
                  <a:cubicBezTo>
                    <a:pt x="5871" y="20619"/>
                    <a:pt x="9446" y="19760"/>
                    <a:pt x="13020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80722" y="274753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283922" y="236653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2700"/>
                    <a:pt x="2618" y="5400"/>
                    <a:pt x="6218" y="9000"/>
                  </a:cubicBezTo>
                  <a:cubicBezTo>
                    <a:pt x="9818" y="12600"/>
                    <a:pt x="15709" y="171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292389" y="249353"/>
              <a:ext cx="11218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7" y="3812"/>
                    <a:pt x="9374" y="7624"/>
                    <a:pt x="5502" y="10376"/>
                  </a:cubicBezTo>
                  <a:cubicBezTo>
                    <a:pt x="1630" y="13129"/>
                    <a:pt x="0" y="14824"/>
                    <a:pt x="0" y="16518"/>
                  </a:cubicBezTo>
                  <a:cubicBezTo>
                    <a:pt x="0" y="18212"/>
                    <a:pt x="1630" y="19906"/>
                    <a:pt x="32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474422" y="222756"/>
              <a:ext cx="141409" cy="41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87" fill="norm" stroke="1" extrusionOk="0">
                  <a:moveTo>
                    <a:pt x="8576" y="2977"/>
                  </a:moveTo>
                  <a:cubicBezTo>
                    <a:pt x="6353" y="6325"/>
                    <a:pt x="4129" y="9673"/>
                    <a:pt x="2859" y="13453"/>
                  </a:cubicBezTo>
                  <a:cubicBezTo>
                    <a:pt x="1588" y="17233"/>
                    <a:pt x="1271" y="21445"/>
                    <a:pt x="1112" y="21175"/>
                  </a:cubicBezTo>
                  <a:cubicBezTo>
                    <a:pt x="953" y="20905"/>
                    <a:pt x="953" y="16153"/>
                    <a:pt x="2065" y="12103"/>
                  </a:cubicBezTo>
                  <a:cubicBezTo>
                    <a:pt x="3176" y="8053"/>
                    <a:pt x="5400" y="4705"/>
                    <a:pt x="6988" y="2815"/>
                  </a:cubicBezTo>
                  <a:cubicBezTo>
                    <a:pt x="8576" y="925"/>
                    <a:pt x="9529" y="493"/>
                    <a:pt x="10959" y="223"/>
                  </a:cubicBezTo>
                  <a:cubicBezTo>
                    <a:pt x="12388" y="-47"/>
                    <a:pt x="14294" y="-155"/>
                    <a:pt x="16359" y="385"/>
                  </a:cubicBezTo>
                  <a:cubicBezTo>
                    <a:pt x="18424" y="925"/>
                    <a:pt x="20647" y="2113"/>
                    <a:pt x="21124" y="3949"/>
                  </a:cubicBezTo>
                  <a:cubicBezTo>
                    <a:pt x="21600" y="5785"/>
                    <a:pt x="20329" y="8269"/>
                    <a:pt x="17312" y="9943"/>
                  </a:cubicBezTo>
                  <a:cubicBezTo>
                    <a:pt x="14294" y="11617"/>
                    <a:pt x="9529" y="12481"/>
                    <a:pt x="6353" y="12859"/>
                  </a:cubicBezTo>
                  <a:cubicBezTo>
                    <a:pt x="3176" y="13237"/>
                    <a:pt x="1588" y="13129"/>
                    <a:pt x="0" y="13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896450" y="-1"/>
              <a:ext cx="105023" cy="4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82" fill="norm" stroke="1" extrusionOk="0">
                  <a:moveTo>
                    <a:pt x="21014" y="1269"/>
                  </a:moveTo>
                  <a:cubicBezTo>
                    <a:pt x="20590" y="774"/>
                    <a:pt x="20167" y="278"/>
                    <a:pt x="18896" y="80"/>
                  </a:cubicBezTo>
                  <a:cubicBezTo>
                    <a:pt x="17626" y="-118"/>
                    <a:pt x="15508" y="-19"/>
                    <a:pt x="12543" y="1220"/>
                  </a:cubicBezTo>
                  <a:cubicBezTo>
                    <a:pt x="9579" y="2458"/>
                    <a:pt x="5767" y="4836"/>
                    <a:pt x="3226" y="7313"/>
                  </a:cubicBezTo>
                  <a:cubicBezTo>
                    <a:pt x="685" y="9790"/>
                    <a:pt x="-586" y="12366"/>
                    <a:pt x="261" y="14546"/>
                  </a:cubicBezTo>
                  <a:cubicBezTo>
                    <a:pt x="1108" y="16726"/>
                    <a:pt x="4073" y="18510"/>
                    <a:pt x="7249" y="19599"/>
                  </a:cubicBezTo>
                  <a:cubicBezTo>
                    <a:pt x="10426" y="20689"/>
                    <a:pt x="13814" y="21086"/>
                    <a:pt x="17202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124239" y="88792"/>
              <a:ext cx="213784" cy="26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8127" y="3233"/>
                  </a:moveTo>
                  <a:cubicBezTo>
                    <a:pt x="7271" y="3918"/>
                    <a:pt x="6416" y="4604"/>
                    <a:pt x="5133" y="5375"/>
                  </a:cubicBezTo>
                  <a:cubicBezTo>
                    <a:pt x="3850" y="6147"/>
                    <a:pt x="2139" y="7004"/>
                    <a:pt x="1176" y="6918"/>
                  </a:cubicBezTo>
                  <a:cubicBezTo>
                    <a:pt x="214" y="6833"/>
                    <a:pt x="0" y="5804"/>
                    <a:pt x="0" y="4861"/>
                  </a:cubicBezTo>
                  <a:cubicBezTo>
                    <a:pt x="0" y="3918"/>
                    <a:pt x="214" y="3061"/>
                    <a:pt x="749" y="2204"/>
                  </a:cubicBezTo>
                  <a:cubicBezTo>
                    <a:pt x="1283" y="1347"/>
                    <a:pt x="2139" y="490"/>
                    <a:pt x="3101" y="147"/>
                  </a:cubicBezTo>
                  <a:cubicBezTo>
                    <a:pt x="4063" y="-196"/>
                    <a:pt x="5133" y="-25"/>
                    <a:pt x="7164" y="1604"/>
                  </a:cubicBezTo>
                  <a:cubicBezTo>
                    <a:pt x="9196" y="3233"/>
                    <a:pt x="12190" y="6318"/>
                    <a:pt x="14329" y="9318"/>
                  </a:cubicBezTo>
                  <a:cubicBezTo>
                    <a:pt x="16467" y="12318"/>
                    <a:pt x="17750" y="15233"/>
                    <a:pt x="18606" y="17290"/>
                  </a:cubicBezTo>
                  <a:cubicBezTo>
                    <a:pt x="19461" y="19347"/>
                    <a:pt x="19889" y="20547"/>
                    <a:pt x="20317" y="20975"/>
                  </a:cubicBezTo>
                  <a:cubicBezTo>
                    <a:pt x="20745" y="21404"/>
                    <a:pt x="21172" y="21061"/>
                    <a:pt x="21600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197321" y="198553"/>
              <a:ext cx="121652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08" fill="norm" stroke="1" extrusionOk="0">
                  <a:moveTo>
                    <a:pt x="21041" y="0"/>
                  </a:moveTo>
                  <a:cubicBezTo>
                    <a:pt x="19210" y="0"/>
                    <a:pt x="17380" y="0"/>
                    <a:pt x="13719" y="3069"/>
                  </a:cubicBezTo>
                  <a:cubicBezTo>
                    <a:pt x="10058" y="6139"/>
                    <a:pt x="4566" y="12278"/>
                    <a:pt x="2004" y="15916"/>
                  </a:cubicBezTo>
                  <a:cubicBezTo>
                    <a:pt x="-559" y="19554"/>
                    <a:pt x="-193" y="20691"/>
                    <a:pt x="539" y="21145"/>
                  </a:cubicBezTo>
                  <a:cubicBezTo>
                    <a:pt x="1272" y="21600"/>
                    <a:pt x="2370" y="21373"/>
                    <a:pt x="3468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420572" y="1703"/>
              <a:ext cx="10690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600" fill="norm" stroke="1" extrusionOk="0">
                  <a:moveTo>
                    <a:pt x="3668" y="0"/>
                  </a:moveTo>
                  <a:cubicBezTo>
                    <a:pt x="9374" y="2954"/>
                    <a:pt x="15079" y="5908"/>
                    <a:pt x="18136" y="8538"/>
                  </a:cubicBezTo>
                  <a:cubicBezTo>
                    <a:pt x="21192" y="11169"/>
                    <a:pt x="21600" y="13477"/>
                    <a:pt x="18136" y="15600"/>
                  </a:cubicBezTo>
                  <a:cubicBezTo>
                    <a:pt x="14672" y="17723"/>
                    <a:pt x="7336" y="196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72772" y="4783253"/>
              <a:ext cx="5670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3" y="1662"/>
                    <a:pt x="306" y="3323"/>
                    <a:pt x="556" y="4154"/>
                  </a:cubicBezTo>
                  <a:cubicBezTo>
                    <a:pt x="806" y="4985"/>
                    <a:pt x="1153" y="4985"/>
                    <a:pt x="1500" y="4985"/>
                  </a:cubicBezTo>
                  <a:cubicBezTo>
                    <a:pt x="1846" y="4985"/>
                    <a:pt x="2193" y="4985"/>
                    <a:pt x="2524" y="4708"/>
                  </a:cubicBezTo>
                  <a:cubicBezTo>
                    <a:pt x="2854" y="4431"/>
                    <a:pt x="3169" y="3877"/>
                    <a:pt x="3495" y="3877"/>
                  </a:cubicBezTo>
                  <a:cubicBezTo>
                    <a:pt x="3822" y="3877"/>
                    <a:pt x="4160" y="4431"/>
                    <a:pt x="4479" y="5262"/>
                  </a:cubicBezTo>
                  <a:cubicBezTo>
                    <a:pt x="4797" y="6092"/>
                    <a:pt x="5096" y="7200"/>
                    <a:pt x="5406" y="8308"/>
                  </a:cubicBezTo>
                  <a:cubicBezTo>
                    <a:pt x="5716" y="9415"/>
                    <a:pt x="6039" y="10523"/>
                    <a:pt x="6341" y="11354"/>
                  </a:cubicBezTo>
                  <a:cubicBezTo>
                    <a:pt x="6644" y="12185"/>
                    <a:pt x="6926" y="12738"/>
                    <a:pt x="7212" y="13015"/>
                  </a:cubicBezTo>
                  <a:cubicBezTo>
                    <a:pt x="7498" y="13292"/>
                    <a:pt x="7789" y="13292"/>
                    <a:pt x="8107" y="13569"/>
                  </a:cubicBezTo>
                  <a:cubicBezTo>
                    <a:pt x="8426" y="13846"/>
                    <a:pt x="8772" y="14400"/>
                    <a:pt x="9123" y="14677"/>
                  </a:cubicBezTo>
                  <a:cubicBezTo>
                    <a:pt x="9474" y="14954"/>
                    <a:pt x="9828" y="14954"/>
                    <a:pt x="10135" y="14954"/>
                  </a:cubicBezTo>
                  <a:cubicBezTo>
                    <a:pt x="10441" y="14954"/>
                    <a:pt x="10699" y="14954"/>
                    <a:pt x="10961" y="14954"/>
                  </a:cubicBezTo>
                  <a:cubicBezTo>
                    <a:pt x="11223" y="14954"/>
                    <a:pt x="11489" y="14954"/>
                    <a:pt x="11763" y="14954"/>
                  </a:cubicBezTo>
                  <a:cubicBezTo>
                    <a:pt x="12038" y="14954"/>
                    <a:pt x="12320" y="14954"/>
                    <a:pt x="12618" y="14954"/>
                  </a:cubicBezTo>
                  <a:cubicBezTo>
                    <a:pt x="12916" y="14954"/>
                    <a:pt x="13231" y="14954"/>
                    <a:pt x="13525" y="14677"/>
                  </a:cubicBezTo>
                  <a:cubicBezTo>
                    <a:pt x="13819" y="14400"/>
                    <a:pt x="14094" y="13846"/>
                    <a:pt x="14384" y="13292"/>
                  </a:cubicBezTo>
                  <a:cubicBezTo>
                    <a:pt x="14674" y="12738"/>
                    <a:pt x="14981" y="12185"/>
                    <a:pt x="15327" y="11631"/>
                  </a:cubicBezTo>
                  <a:cubicBezTo>
                    <a:pt x="15674" y="11077"/>
                    <a:pt x="16061" y="10523"/>
                    <a:pt x="16436" y="10246"/>
                  </a:cubicBezTo>
                  <a:cubicBezTo>
                    <a:pt x="16811" y="9969"/>
                    <a:pt x="17174" y="9969"/>
                    <a:pt x="17512" y="9969"/>
                  </a:cubicBezTo>
                  <a:cubicBezTo>
                    <a:pt x="17851" y="9969"/>
                    <a:pt x="18165" y="9969"/>
                    <a:pt x="18500" y="9969"/>
                  </a:cubicBezTo>
                  <a:cubicBezTo>
                    <a:pt x="18834" y="9969"/>
                    <a:pt x="19189" y="9969"/>
                    <a:pt x="19524" y="9969"/>
                  </a:cubicBezTo>
                  <a:cubicBezTo>
                    <a:pt x="19858" y="9969"/>
                    <a:pt x="20173" y="9969"/>
                    <a:pt x="20495" y="10800"/>
                  </a:cubicBezTo>
                  <a:cubicBezTo>
                    <a:pt x="20818" y="11631"/>
                    <a:pt x="21148" y="13292"/>
                    <a:pt x="21334" y="15231"/>
                  </a:cubicBezTo>
                  <a:cubicBezTo>
                    <a:pt x="21519" y="17169"/>
                    <a:pt x="21560" y="19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571427" y="5246296"/>
              <a:ext cx="303296" cy="24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61" fill="norm" stroke="1" extrusionOk="0">
                  <a:moveTo>
                    <a:pt x="1682" y="2790"/>
                  </a:moveTo>
                  <a:cubicBezTo>
                    <a:pt x="2575" y="2424"/>
                    <a:pt x="3469" y="2058"/>
                    <a:pt x="4288" y="1966"/>
                  </a:cubicBezTo>
                  <a:cubicBezTo>
                    <a:pt x="5108" y="1875"/>
                    <a:pt x="5853" y="2058"/>
                    <a:pt x="6299" y="3339"/>
                  </a:cubicBezTo>
                  <a:cubicBezTo>
                    <a:pt x="6746" y="4620"/>
                    <a:pt x="6895" y="7000"/>
                    <a:pt x="6299" y="9837"/>
                  </a:cubicBezTo>
                  <a:cubicBezTo>
                    <a:pt x="5704" y="12675"/>
                    <a:pt x="4363" y="15969"/>
                    <a:pt x="3097" y="18166"/>
                  </a:cubicBezTo>
                  <a:cubicBezTo>
                    <a:pt x="1831" y="20363"/>
                    <a:pt x="639" y="21461"/>
                    <a:pt x="192" y="21461"/>
                  </a:cubicBezTo>
                  <a:cubicBezTo>
                    <a:pt x="-255" y="21461"/>
                    <a:pt x="43" y="20363"/>
                    <a:pt x="1458" y="18532"/>
                  </a:cubicBezTo>
                  <a:cubicBezTo>
                    <a:pt x="2873" y="16702"/>
                    <a:pt x="5406" y="14139"/>
                    <a:pt x="8311" y="11210"/>
                  </a:cubicBezTo>
                  <a:cubicBezTo>
                    <a:pt x="11215" y="8281"/>
                    <a:pt x="14493" y="4986"/>
                    <a:pt x="16355" y="2973"/>
                  </a:cubicBezTo>
                  <a:cubicBezTo>
                    <a:pt x="18217" y="959"/>
                    <a:pt x="18664" y="227"/>
                    <a:pt x="18515" y="44"/>
                  </a:cubicBezTo>
                  <a:cubicBezTo>
                    <a:pt x="18366" y="-139"/>
                    <a:pt x="17621" y="227"/>
                    <a:pt x="16504" y="1600"/>
                  </a:cubicBezTo>
                  <a:cubicBezTo>
                    <a:pt x="15386" y="2973"/>
                    <a:pt x="13897" y="5353"/>
                    <a:pt x="12928" y="7000"/>
                  </a:cubicBezTo>
                  <a:cubicBezTo>
                    <a:pt x="11960" y="8647"/>
                    <a:pt x="11513" y="9563"/>
                    <a:pt x="11439" y="10478"/>
                  </a:cubicBezTo>
                  <a:cubicBezTo>
                    <a:pt x="11364" y="11393"/>
                    <a:pt x="11662" y="12308"/>
                    <a:pt x="13375" y="12949"/>
                  </a:cubicBezTo>
                  <a:cubicBezTo>
                    <a:pt x="15088" y="13590"/>
                    <a:pt x="18217" y="13956"/>
                    <a:pt x="21345" y="14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4268422" y="5380153"/>
              <a:ext cx="647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94" y="19800"/>
                    <a:pt x="5788" y="18000"/>
                    <a:pt x="8541" y="16200"/>
                  </a:cubicBezTo>
                  <a:cubicBezTo>
                    <a:pt x="11294" y="14400"/>
                    <a:pt x="13906" y="12600"/>
                    <a:pt x="16059" y="9900"/>
                  </a:cubicBezTo>
                  <a:cubicBezTo>
                    <a:pt x="18212" y="7200"/>
                    <a:pt x="19906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4839922" y="5275560"/>
              <a:ext cx="190470" cy="25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94" fill="norm" stroke="1" extrusionOk="0">
                  <a:moveTo>
                    <a:pt x="2817" y="257"/>
                  </a:moveTo>
                  <a:cubicBezTo>
                    <a:pt x="1409" y="76"/>
                    <a:pt x="0" y="-106"/>
                    <a:pt x="0" y="76"/>
                  </a:cubicBezTo>
                  <a:cubicBezTo>
                    <a:pt x="0" y="257"/>
                    <a:pt x="1409" y="802"/>
                    <a:pt x="4343" y="1891"/>
                  </a:cubicBezTo>
                  <a:cubicBezTo>
                    <a:pt x="7278" y="2980"/>
                    <a:pt x="11739" y="4613"/>
                    <a:pt x="14791" y="5884"/>
                  </a:cubicBezTo>
                  <a:cubicBezTo>
                    <a:pt x="17843" y="7155"/>
                    <a:pt x="19487" y="8062"/>
                    <a:pt x="20426" y="8970"/>
                  </a:cubicBezTo>
                  <a:cubicBezTo>
                    <a:pt x="21365" y="9877"/>
                    <a:pt x="21600" y="10785"/>
                    <a:pt x="19604" y="12872"/>
                  </a:cubicBezTo>
                  <a:cubicBezTo>
                    <a:pt x="17609" y="14960"/>
                    <a:pt x="13383" y="18227"/>
                    <a:pt x="9157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509972" y="4694353"/>
              <a:ext cx="13470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0" y="0"/>
                  </a:moveTo>
                  <a:cubicBezTo>
                    <a:pt x="3323" y="2057"/>
                    <a:pt x="6646" y="4114"/>
                    <a:pt x="9637" y="5731"/>
                  </a:cubicBezTo>
                  <a:cubicBezTo>
                    <a:pt x="12628" y="7347"/>
                    <a:pt x="15286" y="8522"/>
                    <a:pt x="17114" y="9404"/>
                  </a:cubicBezTo>
                  <a:cubicBezTo>
                    <a:pt x="18942" y="10286"/>
                    <a:pt x="19938" y="10873"/>
                    <a:pt x="20603" y="11535"/>
                  </a:cubicBezTo>
                  <a:cubicBezTo>
                    <a:pt x="21268" y="12196"/>
                    <a:pt x="21600" y="12931"/>
                    <a:pt x="19938" y="13812"/>
                  </a:cubicBezTo>
                  <a:cubicBezTo>
                    <a:pt x="18277" y="14694"/>
                    <a:pt x="14622" y="15722"/>
                    <a:pt x="10966" y="16678"/>
                  </a:cubicBezTo>
                  <a:cubicBezTo>
                    <a:pt x="7311" y="17633"/>
                    <a:pt x="3655" y="18514"/>
                    <a:pt x="1828" y="19322"/>
                  </a:cubicBezTo>
                  <a:cubicBezTo>
                    <a:pt x="0" y="20131"/>
                    <a:pt x="0" y="208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610458" y="5136651"/>
              <a:ext cx="195968" cy="21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209" fill="norm" stroke="1" extrusionOk="0">
                  <a:moveTo>
                    <a:pt x="11190" y="6447"/>
                  </a:moveTo>
                  <a:cubicBezTo>
                    <a:pt x="11415" y="5409"/>
                    <a:pt x="11640" y="4370"/>
                    <a:pt x="11752" y="3332"/>
                  </a:cubicBezTo>
                  <a:cubicBezTo>
                    <a:pt x="11865" y="2293"/>
                    <a:pt x="11865" y="1255"/>
                    <a:pt x="11302" y="632"/>
                  </a:cubicBezTo>
                  <a:cubicBezTo>
                    <a:pt x="10740" y="9"/>
                    <a:pt x="9615" y="-199"/>
                    <a:pt x="8040" y="216"/>
                  </a:cubicBezTo>
                  <a:cubicBezTo>
                    <a:pt x="6465" y="632"/>
                    <a:pt x="4440" y="1670"/>
                    <a:pt x="2752" y="4682"/>
                  </a:cubicBezTo>
                  <a:cubicBezTo>
                    <a:pt x="1065" y="7693"/>
                    <a:pt x="-285" y="12678"/>
                    <a:pt x="52" y="16105"/>
                  </a:cubicBezTo>
                  <a:cubicBezTo>
                    <a:pt x="390" y="19532"/>
                    <a:pt x="2415" y="21401"/>
                    <a:pt x="6015" y="21193"/>
                  </a:cubicBezTo>
                  <a:cubicBezTo>
                    <a:pt x="9615" y="20986"/>
                    <a:pt x="14790" y="18701"/>
                    <a:pt x="17715" y="15586"/>
                  </a:cubicBezTo>
                  <a:cubicBezTo>
                    <a:pt x="20640" y="12470"/>
                    <a:pt x="21315" y="8524"/>
                    <a:pt x="20527" y="5928"/>
                  </a:cubicBezTo>
                  <a:cubicBezTo>
                    <a:pt x="19740" y="3332"/>
                    <a:pt x="17490" y="2086"/>
                    <a:pt x="14790" y="1774"/>
                  </a:cubicBezTo>
                  <a:cubicBezTo>
                    <a:pt x="12090" y="1463"/>
                    <a:pt x="8940" y="2086"/>
                    <a:pt x="5790" y="2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486064" y="2023322"/>
              <a:ext cx="394759" cy="28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55" fill="norm" stroke="1" extrusionOk="0">
                  <a:moveTo>
                    <a:pt x="6607" y="5463"/>
                  </a:moveTo>
                  <a:cubicBezTo>
                    <a:pt x="6032" y="5619"/>
                    <a:pt x="5458" y="5776"/>
                    <a:pt x="4941" y="6793"/>
                  </a:cubicBezTo>
                  <a:cubicBezTo>
                    <a:pt x="4424" y="7811"/>
                    <a:pt x="3964" y="9689"/>
                    <a:pt x="3447" y="11880"/>
                  </a:cubicBezTo>
                  <a:cubicBezTo>
                    <a:pt x="2930" y="14071"/>
                    <a:pt x="2356" y="16576"/>
                    <a:pt x="1781" y="18376"/>
                  </a:cubicBezTo>
                  <a:cubicBezTo>
                    <a:pt x="1207" y="20176"/>
                    <a:pt x="632" y="21271"/>
                    <a:pt x="288" y="21350"/>
                  </a:cubicBezTo>
                  <a:cubicBezTo>
                    <a:pt x="-57" y="21428"/>
                    <a:pt x="-172" y="20489"/>
                    <a:pt x="402" y="17906"/>
                  </a:cubicBezTo>
                  <a:cubicBezTo>
                    <a:pt x="977" y="15324"/>
                    <a:pt x="2241" y="11098"/>
                    <a:pt x="3160" y="8280"/>
                  </a:cubicBezTo>
                  <a:cubicBezTo>
                    <a:pt x="4079" y="5463"/>
                    <a:pt x="4654" y="4054"/>
                    <a:pt x="5285" y="2880"/>
                  </a:cubicBezTo>
                  <a:cubicBezTo>
                    <a:pt x="5917" y="1706"/>
                    <a:pt x="6607" y="767"/>
                    <a:pt x="7296" y="298"/>
                  </a:cubicBezTo>
                  <a:cubicBezTo>
                    <a:pt x="7985" y="-172"/>
                    <a:pt x="8675" y="-172"/>
                    <a:pt x="10283" y="924"/>
                  </a:cubicBezTo>
                  <a:cubicBezTo>
                    <a:pt x="11892" y="2019"/>
                    <a:pt x="14419" y="4211"/>
                    <a:pt x="16430" y="5619"/>
                  </a:cubicBezTo>
                  <a:cubicBezTo>
                    <a:pt x="18441" y="7028"/>
                    <a:pt x="19934" y="7654"/>
                    <a:pt x="21428" y="8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2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08664" y="3951403"/>
              <a:ext cx="628774" cy="215901"/>
            </a:xfrm>
            <a:prstGeom prst="rect">
              <a:avLst/>
            </a:prstGeom>
            <a:effectLst/>
          </p:spPr>
        </p:pic>
        <p:pic>
          <p:nvPicPr>
            <p:cNvPr id="72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283922" y="4059353"/>
              <a:ext cx="114301" cy="273051"/>
            </a:xfrm>
            <a:prstGeom prst="rect">
              <a:avLst/>
            </a:prstGeom>
            <a:effectLst/>
          </p:spPr>
        </p:pic>
        <p:pic>
          <p:nvPicPr>
            <p:cNvPr id="72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02260" y="3741853"/>
              <a:ext cx="434588" cy="179013"/>
            </a:xfrm>
            <a:prstGeom prst="rect">
              <a:avLst/>
            </a:prstGeom>
            <a:effectLst/>
          </p:spPr>
        </p:pic>
        <p:pic>
          <p:nvPicPr>
            <p:cNvPr id="73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153657" y="3557703"/>
              <a:ext cx="212816" cy="273051"/>
            </a:xfrm>
            <a:prstGeom prst="rect">
              <a:avLst/>
            </a:prstGeom>
            <a:effectLst/>
          </p:spPr>
        </p:pic>
        <p:pic>
          <p:nvPicPr>
            <p:cNvPr id="73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91822" y="3394080"/>
              <a:ext cx="552451" cy="208074"/>
            </a:xfrm>
            <a:prstGeom prst="rect">
              <a:avLst/>
            </a:prstGeom>
            <a:effectLst/>
          </p:spPr>
        </p:pic>
        <p:pic>
          <p:nvPicPr>
            <p:cNvPr id="73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627881" y="2813352"/>
              <a:ext cx="152474" cy="167853"/>
            </a:xfrm>
            <a:prstGeom prst="rect">
              <a:avLst/>
            </a:prstGeom>
            <a:effectLst/>
          </p:spPr>
        </p:pic>
        <p:pic>
          <p:nvPicPr>
            <p:cNvPr id="73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845053" y="2283740"/>
              <a:ext cx="258020" cy="277014"/>
            </a:xfrm>
            <a:prstGeom prst="rect">
              <a:avLst/>
            </a:prstGeom>
            <a:effectLst/>
          </p:spPr>
        </p:pic>
        <p:pic>
          <p:nvPicPr>
            <p:cNvPr id="739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918922" y="2433753"/>
              <a:ext cx="114301" cy="177801"/>
            </a:xfrm>
            <a:prstGeom prst="rect">
              <a:avLst/>
            </a:prstGeom>
            <a:effectLst/>
          </p:spPr>
        </p:pic>
        <p:pic>
          <p:nvPicPr>
            <p:cNvPr id="741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393574" y="3241727"/>
              <a:ext cx="157049" cy="81027"/>
            </a:xfrm>
            <a:prstGeom prst="rect">
              <a:avLst/>
            </a:prstGeom>
            <a:effectLst/>
          </p:spPr>
        </p:pic>
        <p:pic>
          <p:nvPicPr>
            <p:cNvPr id="743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56872" y="2700453"/>
              <a:ext cx="438885" cy="133914"/>
            </a:xfrm>
            <a:prstGeom prst="rect">
              <a:avLst/>
            </a:prstGeom>
            <a:effectLst/>
          </p:spPr>
        </p:pic>
        <p:pic>
          <p:nvPicPr>
            <p:cNvPr id="745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74322" y="2446453"/>
              <a:ext cx="152401" cy="330201"/>
            </a:xfrm>
            <a:prstGeom prst="rect">
              <a:avLst/>
            </a:prstGeom>
            <a:effectLst/>
          </p:spPr>
        </p:pic>
        <p:pic>
          <p:nvPicPr>
            <p:cNvPr id="747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96572" y="2573453"/>
              <a:ext cx="76201" cy="215901"/>
            </a:xfrm>
            <a:prstGeom prst="rect">
              <a:avLst/>
            </a:prstGeom>
            <a:effectLst/>
          </p:spPr>
        </p:pic>
        <p:pic>
          <p:nvPicPr>
            <p:cNvPr id="749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92877" y="2211503"/>
              <a:ext cx="435561" cy="237733"/>
            </a:xfrm>
            <a:prstGeom prst="rect">
              <a:avLst/>
            </a:prstGeom>
            <a:effectLst/>
          </p:spPr>
        </p:pic>
        <p:pic>
          <p:nvPicPr>
            <p:cNvPr id="751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21552" y="1894003"/>
              <a:ext cx="257470" cy="363082"/>
            </a:xfrm>
            <a:prstGeom prst="rect">
              <a:avLst/>
            </a:prstGeom>
            <a:effectLst/>
          </p:spPr>
        </p:pic>
        <p:pic>
          <p:nvPicPr>
            <p:cNvPr id="753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61622" y="1734037"/>
              <a:ext cx="590551" cy="274267"/>
            </a:xfrm>
            <a:prstGeom prst="rect">
              <a:avLst/>
            </a:prstGeom>
            <a:effectLst/>
          </p:spPr>
        </p:pic>
      </p:grpSp>
      <p:grpSp>
        <p:nvGrpSpPr>
          <p:cNvPr id="911" name="Drawing"/>
          <p:cNvGrpSpPr/>
          <p:nvPr/>
        </p:nvGrpSpPr>
        <p:grpSpPr>
          <a:xfrm>
            <a:off x="3200192" y="1320800"/>
            <a:ext cx="8979108" cy="5137150"/>
            <a:chOff x="0" y="0"/>
            <a:chExt cx="8979107" cy="5137150"/>
          </a:xfrm>
        </p:grpSpPr>
        <p:sp>
          <p:nvSpPr>
            <p:cNvPr id="756" name="Line"/>
            <p:cNvSpPr/>
            <p:nvPr/>
          </p:nvSpPr>
          <p:spPr>
            <a:xfrm>
              <a:off x="4413457" y="192859"/>
              <a:ext cx="120651" cy="50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6110"/>
                  </a:moveTo>
                  <a:cubicBezTo>
                    <a:pt x="20842" y="4760"/>
                    <a:pt x="20084" y="3410"/>
                    <a:pt x="18758" y="2375"/>
                  </a:cubicBezTo>
                  <a:cubicBezTo>
                    <a:pt x="17432" y="1340"/>
                    <a:pt x="15537" y="620"/>
                    <a:pt x="13642" y="260"/>
                  </a:cubicBezTo>
                  <a:cubicBezTo>
                    <a:pt x="11747" y="-100"/>
                    <a:pt x="9853" y="-100"/>
                    <a:pt x="7958" y="350"/>
                  </a:cubicBezTo>
                  <a:cubicBezTo>
                    <a:pt x="6063" y="800"/>
                    <a:pt x="4168" y="1700"/>
                    <a:pt x="2653" y="3635"/>
                  </a:cubicBezTo>
                  <a:cubicBezTo>
                    <a:pt x="1137" y="5570"/>
                    <a:pt x="0" y="8540"/>
                    <a:pt x="189" y="11510"/>
                  </a:cubicBezTo>
                  <a:cubicBezTo>
                    <a:pt x="379" y="14480"/>
                    <a:pt x="1895" y="17450"/>
                    <a:pt x="2653" y="19205"/>
                  </a:cubicBezTo>
                  <a:cubicBezTo>
                    <a:pt x="3411" y="20960"/>
                    <a:pt x="3411" y="21500"/>
                    <a:pt x="2842" y="21410"/>
                  </a:cubicBezTo>
                  <a:cubicBezTo>
                    <a:pt x="2274" y="21320"/>
                    <a:pt x="1137" y="20600"/>
                    <a:pt x="0" y="19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305507" y="501650"/>
              <a:ext cx="203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6364"/>
                    <a:pt x="6750" y="11127"/>
                    <a:pt x="10350" y="7527"/>
                  </a:cubicBezTo>
                  <a:cubicBezTo>
                    <a:pt x="13950" y="3927"/>
                    <a:pt x="17775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611085" y="242874"/>
              <a:ext cx="329423" cy="46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27" fill="norm" stroke="1" extrusionOk="0">
                  <a:moveTo>
                    <a:pt x="11919" y="2294"/>
                  </a:moveTo>
                  <a:cubicBezTo>
                    <a:pt x="11781" y="1801"/>
                    <a:pt x="11644" y="1308"/>
                    <a:pt x="11231" y="913"/>
                  </a:cubicBezTo>
                  <a:cubicBezTo>
                    <a:pt x="10818" y="519"/>
                    <a:pt x="10130" y="223"/>
                    <a:pt x="9443" y="75"/>
                  </a:cubicBezTo>
                  <a:cubicBezTo>
                    <a:pt x="8755" y="-73"/>
                    <a:pt x="8067" y="-73"/>
                    <a:pt x="6897" y="765"/>
                  </a:cubicBezTo>
                  <a:cubicBezTo>
                    <a:pt x="5728" y="1604"/>
                    <a:pt x="4077" y="3280"/>
                    <a:pt x="2770" y="5993"/>
                  </a:cubicBezTo>
                  <a:cubicBezTo>
                    <a:pt x="1463" y="8705"/>
                    <a:pt x="500" y="12453"/>
                    <a:pt x="156" y="15116"/>
                  </a:cubicBezTo>
                  <a:cubicBezTo>
                    <a:pt x="-188" y="17779"/>
                    <a:pt x="87" y="19357"/>
                    <a:pt x="500" y="20294"/>
                  </a:cubicBezTo>
                  <a:cubicBezTo>
                    <a:pt x="913" y="21231"/>
                    <a:pt x="1463" y="21527"/>
                    <a:pt x="2013" y="21527"/>
                  </a:cubicBezTo>
                  <a:cubicBezTo>
                    <a:pt x="2564" y="21527"/>
                    <a:pt x="3114" y="21231"/>
                    <a:pt x="3871" y="19702"/>
                  </a:cubicBezTo>
                  <a:cubicBezTo>
                    <a:pt x="4627" y="18174"/>
                    <a:pt x="5590" y="15412"/>
                    <a:pt x="6141" y="13489"/>
                  </a:cubicBezTo>
                  <a:cubicBezTo>
                    <a:pt x="6691" y="11565"/>
                    <a:pt x="6829" y="10480"/>
                    <a:pt x="7104" y="9741"/>
                  </a:cubicBezTo>
                  <a:cubicBezTo>
                    <a:pt x="7379" y="9001"/>
                    <a:pt x="7792" y="8606"/>
                    <a:pt x="8342" y="8459"/>
                  </a:cubicBezTo>
                  <a:cubicBezTo>
                    <a:pt x="8892" y="8311"/>
                    <a:pt x="9580" y="8409"/>
                    <a:pt x="10268" y="8952"/>
                  </a:cubicBezTo>
                  <a:cubicBezTo>
                    <a:pt x="10956" y="9494"/>
                    <a:pt x="11644" y="10480"/>
                    <a:pt x="11919" y="11763"/>
                  </a:cubicBezTo>
                  <a:cubicBezTo>
                    <a:pt x="12194" y="13045"/>
                    <a:pt x="12057" y="14623"/>
                    <a:pt x="11575" y="15659"/>
                  </a:cubicBezTo>
                  <a:cubicBezTo>
                    <a:pt x="11094" y="16694"/>
                    <a:pt x="10268" y="17187"/>
                    <a:pt x="9855" y="17089"/>
                  </a:cubicBezTo>
                  <a:cubicBezTo>
                    <a:pt x="9443" y="16990"/>
                    <a:pt x="9443" y="16300"/>
                    <a:pt x="10130" y="14968"/>
                  </a:cubicBezTo>
                  <a:cubicBezTo>
                    <a:pt x="10818" y="13637"/>
                    <a:pt x="12194" y="11664"/>
                    <a:pt x="13088" y="10431"/>
                  </a:cubicBezTo>
                  <a:cubicBezTo>
                    <a:pt x="13983" y="9198"/>
                    <a:pt x="14395" y="8705"/>
                    <a:pt x="14946" y="8261"/>
                  </a:cubicBezTo>
                  <a:cubicBezTo>
                    <a:pt x="15496" y="7817"/>
                    <a:pt x="16184" y="7423"/>
                    <a:pt x="16390" y="7571"/>
                  </a:cubicBezTo>
                  <a:cubicBezTo>
                    <a:pt x="16597" y="7719"/>
                    <a:pt x="16322" y="8409"/>
                    <a:pt x="16115" y="9543"/>
                  </a:cubicBezTo>
                  <a:cubicBezTo>
                    <a:pt x="15909" y="10678"/>
                    <a:pt x="15771" y="12256"/>
                    <a:pt x="16046" y="13439"/>
                  </a:cubicBezTo>
                  <a:cubicBezTo>
                    <a:pt x="16322" y="14623"/>
                    <a:pt x="17009" y="15412"/>
                    <a:pt x="17973" y="15806"/>
                  </a:cubicBezTo>
                  <a:cubicBezTo>
                    <a:pt x="18936" y="16201"/>
                    <a:pt x="20174" y="16201"/>
                    <a:pt x="21412" y="16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052544" y="273050"/>
              <a:ext cx="74325" cy="38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0" h="21479" fill="norm" stroke="1" extrusionOk="0">
                  <a:moveTo>
                    <a:pt x="5724" y="0"/>
                  </a:moveTo>
                  <a:cubicBezTo>
                    <a:pt x="11408" y="4177"/>
                    <a:pt x="17092" y="8354"/>
                    <a:pt x="19082" y="11397"/>
                  </a:cubicBezTo>
                  <a:cubicBezTo>
                    <a:pt x="21071" y="14440"/>
                    <a:pt x="19366" y="16349"/>
                    <a:pt x="17092" y="17781"/>
                  </a:cubicBezTo>
                  <a:cubicBezTo>
                    <a:pt x="14818" y="19213"/>
                    <a:pt x="11976" y="20168"/>
                    <a:pt x="8850" y="20765"/>
                  </a:cubicBezTo>
                  <a:cubicBezTo>
                    <a:pt x="5724" y="21361"/>
                    <a:pt x="2313" y="21600"/>
                    <a:pt x="892" y="21421"/>
                  </a:cubicBezTo>
                  <a:cubicBezTo>
                    <a:pt x="-529" y="21242"/>
                    <a:pt x="39" y="20645"/>
                    <a:pt x="608" y="20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365957" y="486272"/>
              <a:ext cx="1206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305" y="12302"/>
                    <a:pt x="10611" y="4448"/>
                    <a:pt x="14211" y="1502"/>
                  </a:cubicBezTo>
                  <a:cubicBezTo>
                    <a:pt x="17811" y="-1443"/>
                    <a:pt x="1970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353257" y="61594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873949" y="177799"/>
              <a:ext cx="215909" cy="81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16987" y="2194"/>
                  </a:moveTo>
                  <a:cubicBezTo>
                    <a:pt x="16358" y="1575"/>
                    <a:pt x="15729" y="956"/>
                    <a:pt x="14471" y="562"/>
                  </a:cubicBezTo>
                  <a:cubicBezTo>
                    <a:pt x="13212" y="169"/>
                    <a:pt x="11325" y="0"/>
                    <a:pt x="9333" y="0"/>
                  </a:cubicBezTo>
                  <a:cubicBezTo>
                    <a:pt x="7341" y="0"/>
                    <a:pt x="5243" y="169"/>
                    <a:pt x="3566" y="506"/>
                  </a:cubicBezTo>
                  <a:cubicBezTo>
                    <a:pt x="1888" y="844"/>
                    <a:pt x="630" y="1350"/>
                    <a:pt x="420" y="1969"/>
                  </a:cubicBezTo>
                  <a:cubicBezTo>
                    <a:pt x="210" y="2587"/>
                    <a:pt x="1049" y="3319"/>
                    <a:pt x="3041" y="4359"/>
                  </a:cubicBezTo>
                  <a:cubicBezTo>
                    <a:pt x="5034" y="5400"/>
                    <a:pt x="8179" y="6750"/>
                    <a:pt x="9542" y="7903"/>
                  </a:cubicBezTo>
                  <a:cubicBezTo>
                    <a:pt x="10906" y="9056"/>
                    <a:pt x="10486" y="10012"/>
                    <a:pt x="9228" y="10687"/>
                  </a:cubicBezTo>
                  <a:cubicBezTo>
                    <a:pt x="7970" y="11363"/>
                    <a:pt x="5873" y="11756"/>
                    <a:pt x="4300" y="11953"/>
                  </a:cubicBezTo>
                  <a:cubicBezTo>
                    <a:pt x="2727" y="12150"/>
                    <a:pt x="1678" y="12150"/>
                    <a:pt x="944" y="12009"/>
                  </a:cubicBezTo>
                  <a:cubicBezTo>
                    <a:pt x="210" y="11869"/>
                    <a:pt x="-209" y="11587"/>
                    <a:pt x="106" y="11278"/>
                  </a:cubicBezTo>
                  <a:cubicBezTo>
                    <a:pt x="420" y="10969"/>
                    <a:pt x="1469" y="10631"/>
                    <a:pt x="2937" y="10462"/>
                  </a:cubicBezTo>
                  <a:cubicBezTo>
                    <a:pt x="4405" y="10294"/>
                    <a:pt x="6292" y="10294"/>
                    <a:pt x="7655" y="10378"/>
                  </a:cubicBezTo>
                  <a:cubicBezTo>
                    <a:pt x="9018" y="10462"/>
                    <a:pt x="9857" y="10631"/>
                    <a:pt x="10381" y="11025"/>
                  </a:cubicBezTo>
                  <a:cubicBezTo>
                    <a:pt x="10906" y="11419"/>
                    <a:pt x="11115" y="12038"/>
                    <a:pt x="10172" y="13050"/>
                  </a:cubicBezTo>
                  <a:cubicBezTo>
                    <a:pt x="9228" y="14063"/>
                    <a:pt x="7131" y="15469"/>
                    <a:pt x="5453" y="16538"/>
                  </a:cubicBezTo>
                  <a:cubicBezTo>
                    <a:pt x="3775" y="17606"/>
                    <a:pt x="2517" y="18337"/>
                    <a:pt x="1888" y="18844"/>
                  </a:cubicBezTo>
                  <a:cubicBezTo>
                    <a:pt x="1259" y="19350"/>
                    <a:pt x="1259" y="19631"/>
                    <a:pt x="1469" y="19912"/>
                  </a:cubicBezTo>
                  <a:cubicBezTo>
                    <a:pt x="1678" y="20194"/>
                    <a:pt x="2098" y="20475"/>
                    <a:pt x="2937" y="20644"/>
                  </a:cubicBezTo>
                  <a:cubicBezTo>
                    <a:pt x="3775" y="20813"/>
                    <a:pt x="5034" y="20869"/>
                    <a:pt x="8179" y="21009"/>
                  </a:cubicBezTo>
                  <a:cubicBezTo>
                    <a:pt x="11325" y="21150"/>
                    <a:pt x="16358" y="21375"/>
                    <a:pt x="213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6641796" y="31750"/>
              <a:ext cx="193951" cy="25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519" fill="norm" stroke="1" extrusionOk="0">
                  <a:moveTo>
                    <a:pt x="18669" y="2125"/>
                  </a:moveTo>
                  <a:cubicBezTo>
                    <a:pt x="15452" y="1948"/>
                    <a:pt x="12235" y="1770"/>
                    <a:pt x="9247" y="3364"/>
                  </a:cubicBezTo>
                  <a:cubicBezTo>
                    <a:pt x="6260" y="4957"/>
                    <a:pt x="3503" y="8321"/>
                    <a:pt x="1894" y="11420"/>
                  </a:cubicBezTo>
                  <a:cubicBezTo>
                    <a:pt x="286" y="14518"/>
                    <a:pt x="-174" y="17351"/>
                    <a:pt x="56" y="19121"/>
                  </a:cubicBezTo>
                  <a:cubicBezTo>
                    <a:pt x="286" y="20892"/>
                    <a:pt x="1205" y="21600"/>
                    <a:pt x="3962" y="21511"/>
                  </a:cubicBezTo>
                  <a:cubicBezTo>
                    <a:pt x="6720" y="21423"/>
                    <a:pt x="11315" y="20538"/>
                    <a:pt x="14762" y="18502"/>
                  </a:cubicBezTo>
                  <a:cubicBezTo>
                    <a:pt x="18209" y="16466"/>
                    <a:pt x="20507" y="13279"/>
                    <a:pt x="20966" y="10003"/>
                  </a:cubicBezTo>
                  <a:cubicBezTo>
                    <a:pt x="21426" y="6728"/>
                    <a:pt x="20047" y="3364"/>
                    <a:pt x="18324" y="1682"/>
                  </a:cubicBezTo>
                  <a:cubicBezTo>
                    <a:pt x="16600" y="0"/>
                    <a:pt x="14532" y="0"/>
                    <a:pt x="124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671175" y="21440"/>
              <a:ext cx="253833" cy="19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05" fill="norm" stroke="1" extrusionOk="0">
                  <a:moveTo>
                    <a:pt x="2128" y="3154"/>
                  </a:moveTo>
                  <a:cubicBezTo>
                    <a:pt x="3020" y="2017"/>
                    <a:pt x="3913" y="880"/>
                    <a:pt x="4805" y="311"/>
                  </a:cubicBezTo>
                  <a:cubicBezTo>
                    <a:pt x="5698" y="-257"/>
                    <a:pt x="6590" y="-257"/>
                    <a:pt x="7126" y="2130"/>
                  </a:cubicBezTo>
                  <a:cubicBezTo>
                    <a:pt x="7662" y="4518"/>
                    <a:pt x="7840" y="9292"/>
                    <a:pt x="6947" y="12817"/>
                  </a:cubicBezTo>
                  <a:cubicBezTo>
                    <a:pt x="6055" y="16341"/>
                    <a:pt x="4091" y="18615"/>
                    <a:pt x="2663" y="19865"/>
                  </a:cubicBezTo>
                  <a:cubicBezTo>
                    <a:pt x="1235" y="21116"/>
                    <a:pt x="343" y="21343"/>
                    <a:pt x="75" y="20888"/>
                  </a:cubicBezTo>
                  <a:cubicBezTo>
                    <a:pt x="-193" y="20434"/>
                    <a:pt x="164" y="19297"/>
                    <a:pt x="2663" y="16227"/>
                  </a:cubicBezTo>
                  <a:cubicBezTo>
                    <a:pt x="5162" y="13158"/>
                    <a:pt x="9804" y="8156"/>
                    <a:pt x="12928" y="5200"/>
                  </a:cubicBezTo>
                  <a:cubicBezTo>
                    <a:pt x="16052" y="2244"/>
                    <a:pt x="17658" y="1335"/>
                    <a:pt x="18015" y="1448"/>
                  </a:cubicBezTo>
                  <a:cubicBezTo>
                    <a:pt x="18372" y="1562"/>
                    <a:pt x="17480" y="2699"/>
                    <a:pt x="16676" y="4745"/>
                  </a:cubicBezTo>
                  <a:cubicBezTo>
                    <a:pt x="15873" y="6791"/>
                    <a:pt x="15159" y="9747"/>
                    <a:pt x="14891" y="11907"/>
                  </a:cubicBezTo>
                  <a:cubicBezTo>
                    <a:pt x="14624" y="14067"/>
                    <a:pt x="14802" y="15431"/>
                    <a:pt x="15962" y="16455"/>
                  </a:cubicBezTo>
                  <a:cubicBezTo>
                    <a:pt x="17123" y="17478"/>
                    <a:pt x="19265" y="18160"/>
                    <a:pt x="21407" y="18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211254" y="0"/>
              <a:ext cx="28525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1404" y="0"/>
                  </a:moveTo>
                  <a:cubicBezTo>
                    <a:pt x="16480" y="2618"/>
                    <a:pt x="11557" y="5236"/>
                    <a:pt x="8222" y="6982"/>
                  </a:cubicBezTo>
                  <a:cubicBezTo>
                    <a:pt x="4886" y="8727"/>
                    <a:pt x="3139" y="9600"/>
                    <a:pt x="1869" y="10255"/>
                  </a:cubicBezTo>
                  <a:cubicBezTo>
                    <a:pt x="598" y="10909"/>
                    <a:pt x="-196" y="11345"/>
                    <a:pt x="42" y="11891"/>
                  </a:cubicBezTo>
                  <a:cubicBezTo>
                    <a:pt x="280" y="12436"/>
                    <a:pt x="1551" y="13091"/>
                    <a:pt x="4013" y="13964"/>
                  </a:cubicBezTo>
                  <a:cubicBezTo>
                    <a:pt x="6475" y="14836"/>
                    <a:pt x="10128" y="15927"/>
                    <a:pt x="12828" y="17236"/>
                  </a:cubicBezTo>
                  <a:cubicBezTo>
                    <a:pt x="15528" y="18545"/>
                    <a:pt x="17275" y="20073"/>
                    <a:pt x="190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640188" y="17474"/>
              <a:ext cx="199220" cy="23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53" fill="norm" stroke="1" extrusionOk="0">
                  <a:moveTo>
                    <a:pt x="18672" y="4269"/>
                  </a:moveTo>
                  <a:cubicBezTo>
                    <a:pt x="18217" y="2895"/>
                    <a:pt x="17762" y="1520"/>
                    <a:pt x="16966" y="735"/>
                  </a:cubicBezTo>
                  <a:cubicBezTo>
                    <a:pt x="16171" y="-51"/>
                    <a:pt x="15034" y="-247"/>
                    <a:pt x="13442" y="342"/>
                  </a:cubicBezTo>
                  <a:cubicBezTo>
                    <a:pt x="11851" y="931"/>
                    <a:pt x="9804" y="2306"/>
                    <a:pt x="7531" y="4564"/>
                  </a:cubicBezTo>
                  <a:cubicBezTo>
                    <a:pt x="5257" y="6822"/>
                    <a:pt x="2756" y="9964"/>
                    <a:pt x="1392" y="12713"/>
                  </a:cubicBezTo>
                  <a:cubicBezTo>
                    <a:pt x="27" y="15462"/>
                    <a:pt x="-200" y="17818"/>
                    <a:pt x="141" y="19291"/>
                  </a:cubicBezTo>
                  <a:cubicBezTo>
                    <a:pt x="482" y="20764"/>
                    <a:pt x="1392" y="21353"/>
                    <a:pt x="3893" y="21353"/>
                  </a:cubicBezTo>
                  <a:cubicBezTo>
                    <a:pt x="6394" y="21353"/>
                    <a:pt x="10486" y="20764"/>
                    <a:pt x="13669" y="18604"/>
                  </a:cubicBezTo>
                  <a:cubicBezTo>
                    <a:pt x="16853" y="16444"/>
                    <a:pt x="19126" y="12713"/>
                    <a:pt x="20263" y="10357"/>
                  </a:cubicBezTo>
                  <a:cubicBezTo>
                    <a:pt x="21400" y="8000"/>
                    <a:pt x="21400" y="7018"/>
                    <a:pt x="21400" y="5938"/>
                  </a:cubicBezTo>
                  <a:cubicBezTo>
                    <a:pt x="21400" y="4858"/>
                    <a:pt x="21400" y="3680"/>
                    <a:pt x="20832" y="2895"/>
                  </a:cubicBezTo>
                  <a:cubicBezTo>
                    <a:pt x="20263" y="2109"/>
                    <a:pt x="19126" y="1717"/>
                    <a:pt x="17762" y="1717"/>
                  </a:cubicBezTo>
                  <a:cubicBezTo>
                    <a:pt x="16398" y="1717"/>
                    <a:pt x="14806" y="2109"/>
                    <a:pt x="13215" y="2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7918657" y="771260"/>
              <a:ext cx="355601" cy="20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967" fill="norm" stroke="1" extrusionOk="0">
                  <a:moveTo>
                    <a:pt x="0" y="3591"/>
                  </a:moveTo>
                  <a:cubicBezTo>
                    <a:pt x="128" y="2511"/>
                    <a:pt x="255" y="1431"/>
                    <a:pt x="1534" y="675"/>
                  </a:cubicBezTo>
                  <a:cubicBezTo>
                    <a:pt x="2812" y="-81"/>
                    <a:pt x="5240" y="-513"/>
                    <a:pt x="6710" y="1107"/>
                  </a:cubicBezTo>
                  <a:cubicBezTo>
                    <a:pt x="8180" y="2727"/>
                    <a:pt x="8691" y="6399"/>
                    <a:pt x="8244" y="9639"/>
                  </a:cubicBezTo>
                  <a:cubicBezTo>
                    <a:pt x="7796" y="12879"/>
                    <a:pt x="6390" y="15687"/>
                    <a:pt x="5240" y="17523"/>
                  </a:cubicBezTo>
                  <a:cubicBezTo>
                    <a:pt x="4090" y="19359"/>
                    <a:pt x="3195" y="20223"/>
                    <a:pt x="2300" y="20655"/>
                  </a:cubicBezTo>
                  <a:cubicBezTo>
                    <a:pt x="1406" y="21087"/>
                    <a:pt x="511" y="21087"/>
                    <a:pt x="192" y="20547"/>
                  </a:cubicBezTo>
                  <a:cubicBezTo>
                    <a:pt x="-128" y="20007"/>
                    <a:pt x="128" y="18927"/>
                    <a:pt x="1597" y="16659"/>
                  </a:cubicBezTo>
                  <a:cubicBezTo>
                    <a:pt x="3067" y="14391"/>
                    <a:pt x="5751" y="10935"/>
                    <a:pt x="8244" y="8235"/>
                  </a:cubicBezTo>
                  <a:cubicBezTo>
                    <a:pt x="10736" y="5535"/>
                    <a:pt x="13036" y="3591"/>
                    <a:pt x="14506" y="2511"/>
                  </a:cubicBezTo>
                  <a:cubicBezTo>
                    <a:pt x="15976" y="1431"/>
                    <a:pt x="16615" y="1215"/>
                    <a:pt x="16679" y="1539"/>
                  </a:cubicBezTo>
                  <a:cubicBezTo>
                    <a:pt x="16743" y="1863"/>
                    <a:pt x="16232" y="2727"/>
                    <a:pt x="15593" y="4239"/>
                  </a:cubicBezTo>
                  <a:cubicBezTo>
                    <a:pt x="14954" y="5751"/>
                    <a:pt x="14187" y="7911"/>
                    <a:pt x="14123" y="9963"/>
                  </a:cubicBezTo>
                  <a:cubicBezTo>
                    <a:pt x="14059" y="12015"/>
                    <a:pt x="14698" y="13959"/>
                    <a:pt x="16040" y="15147"/>
                  </a:cubicBezTo>
                  <a:cubicBezTo>
                    <a:pt x="17382" y="16335"/>
                    <a:pt x="19427" y="16767"/>
                    <a:pt x="21472" y="17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8433007" y="766233"/>
              <a:ext cx="178666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65" fill="norm" stroke="1" extrusionOk="0">
                  <a:moveTo>
                    <a:pt x="0" y="235"/>
                  </a:moveTo>
                  <a:cubicBezTo>
                    <a:pt x="2979" y="0"/>
                    <a:pt x="5959" y="-235"/>
                    <a:pt x="9310" y="469"/>
                  </a:cubicBezTo>
                  <a:cubicBezTo>
                    <a:pt x="12662" y="1174"/>
                    <a:pt x="16386" y="2817"/>
                    <a:pt x="18621" y="4108"/>
                  </a:cubicBezTo>
                  <a:cubicBezTo>
                    <a:pt x="20855" y="5400"/>
                    <a:pt x="21600" y="6339"/>
                    <a:pt x="20359" y="8100"/>
                  </a:cubicBezTo>
                  <a:cubicBezTo>
                    <a:pt x="19117" y="9861"/>
                    <a:pt x="15890" y="12443"/>
                    <a:pt x="13283" y="14087"/>
                  </a:cubicBezTo>
                  <a:cubicBezTo>
                    <a:pt x="10676" y="15730"/>
                    <a:pt x="8690" y="16435"/>
                    <a:pt x="6455" y="17139"/>
                  </a:cubicBezTo>
                  <a:cubicBezTo>
                    <a:pt x="4221" y="17843"/>
                    <a:pt x="1738" y="18548"/>
                    <a:pt x="993" y="19252"/>
                  </a:cubicBezTo>
                  <a:cubicBezTo>
                    <a:pt x="248" y="19956"/>
                    <a:pt x="1241" y="20661"/>
                    <a:pt x="2234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8531929" y="927100"/>
              <a:ext cx="205879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1438" y="0"/>
                  </a:moveTo>
                  <a:cubicBezTo>
                    <a:pt x="15046" y="4000"/>
                    <a:pt x="8654" y="8000"/>
                    <a:pt x="5018" y="10600"/>
                  </a:cubicBezTo>
                  <a:cubicBezTo>
                    <a:pt x="1381" y="13200"/>
                    <a:pt x="499" y="14400"/>
                    <a:pt x="169" y="16000"/>
                  </a:cubicBezTo>
                  <a:cubicBezTo>
                    <a:pt x="-162" y="17600"/>
                    <a:pt x="58" y="19600"/>
                    <a:pt x="2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791353" y="806450"/>
              <a:ext cx="187755" cy="19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30" fill="norm" stroke="1" extrusionOk="0">
                  <a:moveTo>
                    <a:pt x="21055" y="2728"/>
                  </a:moveTo>
                  <a:cubicBezTo>
                    <a:pt x="17257" y="1819"/>
                    <a:pt x="13459" y="909"/>
                    <a:pt x="9899" y="2046"/>
                  </a:cubicBezTo>
                  <a:cubicBezTo>
                    <a:pt x="6338" y="3183"/>
                    <a:pt x="3015" y="6366"/>
                    <a:pt x="1354" y="9322"/>
                  </a:cubicBezTo>
                  <a:cubicBezTo>
                    <a:pt x="-308" y="12278"/>
                    <a:pt x="-308" y="15006"/>
                    <a:pt x="641" y="17166"/>
                  </a:cubicBezTo>
                  <a:cubicBezTo>
                    <a:pt x="1591" y="19326"/>
                    <a:pt x="3490" y="20918"/>
                    <a:pt x="6694" y="21259"/>
                  </a:cubicBezTo>
                  <a:cubicBezTo>
                    <a:pt x="9899" y="21600"/>
                    <a:pt x="14408" y="20691"/>
                    <a:pt x="17257" y="19099"/>
                  </a:cubicBezTo>
                  <a:cubicBezTo>
                    <a:pt x="20105" y="17507"/>
                    <a:pt x="21292" y="15234"/>
                    <a:pt x="20343" y="12051"/>
                  </a:cubicBezTo>
                  <a:cubicBezTo>
                    <a:pt x="19393" y="8867"/>
                    <a:pt x="16307" y="4775"/>
                    <a:pt x="13934" y="2615"/>
                  </a:cubicBezTo>
                  <a:cubicBezTo>
                    <a:pt x="11560" y="455"/>
                    <a:pt x="9899" y="227"/>
                    <a:pt x="82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367516" y="729052"/>
              <a:ext cx="281142" cy="350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14" fill="norm" stroke="1" extrusionOk="0">
                  <a:moveTo>
                    <a:pt x="1100" y="9773"/>
                  </a:moveTo>
                  <a:cubicBezTo>
                    <a:pt x="455" y="9385"/>
                    <a:pt x="-190" y="8997"/>
                    <a:pt x="52" y="7704"/>
                  </a:cubicBezTo>
                  <a:cubicBezTo>
                    <a:pt x="294" y="6410"/>
                    <a:pt x="1422" y="4212"/>
                    <a:pt x="2711" y="2789"/>
                  </a:cubicBezTo>
                  <a:cubicBezTo>
                    <a:pt x="4001" y="1366"/>
                    <a:pt x="5452" y="719"/>
                    <a:pt x="6661" y="331"/>
                  </a:cubicBezTo>
                  <a:cubicBezTo>
                    <a:pt x="7870" y="-57"/>
                    <a:pt x="8837" y="-186"/>
                    <a:pt x="9885" y="396"/>
                  </a:cubicBezTo>
                  <a:cubicBezTo>
                    <a:pt x="10932" y="978"/>
                    <a:pt x="12061" y="2271"/>
                    <a:pt x="13350" y="4600"/>
                  </a:cubicBezTo>
                  <a:cubicBezTo>
                    <a:pt x="14640" y="6928"/>
                    <a:pt x="16091" y="10291"/>
                    <a:pt x="17461" y="13265"/>
                  </a:cubicBezTo>
                  <a:cubicBezTo>
                    <a:pt x="18831" y="16240"/>
                    <a:pt x="20120" y="18827"/>
                    <a:pt x="2141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420057" y="928753"/>
              <a:ext cx="190501" cy="22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21600" y="440"/>
                  </a:moveTo>
                  <a:cubicBezTo>
                    <a:pt x="20400" y="43"/>
                    <a:pt x="19200" y="-353"/>
                    <a:pt x="17400" y="539"/>
                  </a:cubicBezTo>
                  <a:cubicBezTo>
                    <a:pt x="15600" y="1430"/>
                    <a:pt x="13200" y="3610"/>
                    <a:pt x="10800" y="6087"/>
                  </a:cubicBezTo>
                  <a:cubicBezTo>
                    <a:pt x="8400" y="8564"/>
                    <a:pt x="6000" y="11339"/>
                    <a:pt x="4200" y="13915"/>
                  </a:cubicBezTo>
                  <a:cubicBezTo>
                    <a:pt x="2400" y="16491"/>
                    <a:pt x="1200" y="18869"/>
                    <a:pt x="0" y="21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6761892" y="868515"/>
              <a:ext cx="236016" cy="25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097" fill="norm" stroke="1" extrusionOk="0">
                  <a:moveTo>
                    <a:pt x="5780" y="8480"/>
                  </a:moveTo>
                  <a:cubicBezTo>
                    <a:pt x="8243" y="7609"/>
                    <a:pt x="10706" y="6738"/>
                    <a:pt x="12316" y="5867"/>
                  </a:cubicBezTo>
                  <a:cubicBezTo>
                    <a:pt x="13927" y="4996"/>
                    <a:pt x="14685" y="4125"/>
                    <a:pt x="15253" y="3167"/>
                  </a:cubicBezTo>
                  <a:cubicBezTo>
                    <a:pt x="15822" y="2209"/>
                    <a:pt x="16201" y="1164"/>
                    <a:pt x="15916" y="554"/>
                  </a:cubicBezTo>
                  <a:cubicBezTo>
                    <a:pt x="15632" y="-56"/>
                    <a:pt x="14685" y="-230"/>
                    <a:pt x="12980" y="380"/>
                  </a:cubicBezTo>
                  <a:cubicBezTo>
                    <a:pt x="11274" y="989"/>
                    <a:pt x="8811" y="2383"/>
                    <a:pt x="6348" y="5083"/>
                  </a:cubicBezTo>
                  <a:cubicBezTo>
                    <a:pt x="3885" y="7783"/>
                    <a:pt x="1422" y="11789"/>
                    <a:pt x="474" y="14664"/>
                  </a:cubicBezTo>
                  <a:cubicBezTo>
                    <a:pt x="-473" y="17538"/>
                    <a:pt x="95" y="19280"/>
                    <a:pt x="1327" y="20238"/>
                  </a:cubicBezTo>
                  <a:cubicBezTo>
                    <a:pt x="2559" y="21196"/>
                    <a:pt x="4453" y="21370"/>
                    <a:pt x="7864" y="20673"/>
                  </a:cubicBezTo>
                  <a:cubicBezTo>
                    <a:pt x="11274" y="19976"/>
                    <a:pt x="16201" y="18409"/>
                    <a:pt x="21127" y="16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6909007" y="739956"/>
              <a:ext cx="1524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00" y="11918"/>
                    <a:pt x="11400" y="3818"/>
                    <a:pt x="15000" y="1118"/>
                  </a:cubicBezTo>
                  <a:cubicBezTo>
                    <a:pt x="18600" y="-1582"/>
                    <a:pt x="201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080457" y="554992"/>
              <a:ext cx="215901" cy="20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1271" y="10211"/>
                  </a:moveTo>
                  <a:cubicBezTo>
                    <a:pt x="635" y="9338"/>
                    <a:pt x="0" y="8465"/>
                    <a:pt x="0" y="7483"/>
                  </a:cubicBezTo>
                  <a:cubicBezTo>
                    <a:pt x="0" y="6502"/>
                    <a:pt x="635" y="5411"/>
                    <a:pt x="2224" y="4102"/>
                  </a:cubicBezTo>
                  <a:cubicBezTo>
                    <a:pt x="3812" y="2793"/>
                    <a:pt x="6353" y="1265"/>
                    <a:pt x="8259" y="502"/>
                  </a:cubicBezTo>
                  <a:cubicBezTo>
                    <a:pt x="10165" y="-262"/>
                    <a:pt x="11435" y="-262"/>
                    <a:pt x="12600" y="1265"/>
                  </a:cubicBezTo>
                  <a:cubicBezTo>
                    <a:pt x="13765" y="2793"/>
                    <a:pt x="14824" y="5847"/>
                    <a:pt x="16306" y="9447"/>
                  </a:cubicBezTo>
                  <a:cubicBezTo>
                    <a:pt x="17788" y="13047"/>
                    <a:pt x="19694" y="17193"/>
                    <a:pt x="21600" y="2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156657" y="685800"/>
              <a:ext cx="1143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771"/>
                    <a:pt x="10400" y="7543"/>
                    <a:pt x="6800" y="11143"/>
                  </a:cubicBezTo>
                  <a:cubicBezTo>
                    <a:pt x="3200" y="14743"/>
                    <a:pt x="1600" y="18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7340807" y="620142"/>
              <a:ext cx="184151" cy="16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3652"/>
                  </a:moveTo>
                  <a:cubicBezTo>
                    <a:pt x="248" y="2250"/>
                    <a:pt x="497" y="847"/>
                    <a:pt x="1241" y="286"/>
                  </a:cubicBezTo>
                  <a:cubicBezTo>
                    <a:pt x="1986" y="-275"/>
                    <a:pt x="3228" y="6"/>
                    <a:pt x="4097" y="987"/>
                  </a:cubicBezTo>
                  <a:cubicBezTo>
                    <a:pt x="4966" y="1969"/>
                    <a:pt x="5462" y="3652"/>
                    <a:pt x="5710" y="5896"/>
                  </a:cubicBezTo>
                  <a:cubicBezTo>
                    <a:pt x="5959" y="8141"/>
                    <a:pt x="5959" y="10946"/>
                    <a:pt x="5462" y="12769"/>
                  </a:cubicBezTo>
                  <a:cubicBezTo>
                    <a:pt x="4966" y="14593"/>
                    <a:pt x="3972" y="15434"/>
                    <a:pt x="3103" y="15294"/>
                  </a:cubicBezTo>
                  <a:cubicBezTo>
                    <a:pt x="2234" y="15154"/>
                    <a:pt x="1490" y="14031"/>
                    <a:pt x="1614" y="13050"/>
                  </a:cubicBezTo>
                  <a:cubicBezTo>
                    <a:pt x="1738" y="12068"/>
                    <a:pt x="2731" y="11226"/>
                    <a:pt x="4469" y="9964"/>
                  </a:cubicBezTo>
                  <a:cubicBezTo>
                    <a:pt x="6207" y="8702"/>
                    <a:pt x="8690" y="7019"/>
                    <a:pt x="10676" y="5616"/>
                  </a:cubicBezTo>
                  <a:cubicBezTo>
                    <a:pt x="12662" y="4213"/>
                    <a:pt x="14152" y="3091"/>
                    <a:pt x="14524" y="3091"/>
                  </a:cubicBezTo>
                  <a:cubicBezTo>
                    <a:pt x="14897" y="3091"/>
                    <a:pt x="14152" y="4213"/>
                    <a:pt x="13159" y="6037"/>
                  </a:cubicBezTo>
                  <a:cubicBezTo>
                    <a:pt x="12166" y="7860"/>
                    <a:pt x="10924" y="10385"/>
                    <a:pt x="10303" y="12348"/>
                  </a:cubicBezTo>
                  <a:cubicBezTo>
                    <a:pt x="9683" y="14312"/>
                    <a:pt x="9683" y="15715"/>
                    <a:pt x="11669" y="17117"/>
                  </a:cubicBezTo>
                  <a:cubicBezTo>
                    <a:pt x="13655" y="18520"/>
                    <a:pt x="17628" y="19922"/>
                    <a:pt x="21600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78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305757" y="1349115"/>
              <a:ext cx="1231901" cy="147812"/>
            </a:xfrm>
            <a:prstGeom prst="rect">
              <a:avLst/>
            </a:prstGeom>
            <a:effectLst/>
          </p:spPr>
        </p:pic>
        <p:pic>
          <p:nvPicPr>
            <p:cNvPr id="780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964438" y="1812838"/>
              <a:ext cx="300170" cy="435062"/>
            </a:xfrm>
            <a:prstGeom prst="rect">
              <a:avLst/>
            </a:prstGeom>
            <a:effectLst/>
          </p:spPr>
        </p:pic>
        <p:pic>
          <p:nvPicPr>
            <p:cNvPr id="782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978857" y="2064692"/>
              <a:ext cx="234951" cy="253058"/>
            </a:xfrm>
            <a:prstGeom prst="rect">
              <a:avLst/>
            </a:prstGeom>
            <a:effectLst/>
          </p:spPr>
        </p:pic>
        <p:pic>
          <p:nvPicPr>
            <p:cNvPr id="78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807407" y="2393950"/>
              <a:ext cx="679451" cy="101600"/>
            </a:xfrm>
            <a:prstGeom prst="rect">
              <a:avLst/>
            </a:prstGeom>
            <a:effectLst/>
          </p:spPr>
        </p:pic>
        <p:pic>
          <p:nvPicPr>
            <p:cNvPr id="78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926919" y="2748618"/>
              <a:ext cx="445639" cy="316236"/>
            </a:xfrm>
            <a:prstGeom prst="rect">
              <a:avLst/>
            </a:prstGeom>
            <a:effectLst/>
          </p:spPr>
        </p:pic>
        <p:pic>
          <p:nvPicPr>
            <p:cNvPr id="78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313204" y="2489191"/>
              <a:ext cx="256204" cy="209560"/>
            </a:xfrm>
            <a:prstGeom prst="rect">
              <a:avLst/>
            </a:prstGeom>
            <a:effectLst/>
          </p:spPr>
        </p:pic>
        <p:pic>
          <p:nvPicPr>
            <p:cNvPr id="79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346594" y="2579829"/>
              <a:ext cx="159314" cy="176071"/>
            </a:xfrm>
            <a:prstGeom prst="rect">
              <a:avLst/>
            </a:prstGeom>
            <a:effectLst/>
          </p:spPr>
        </p:pic>
        <p:pic>
          <p:nvPicPr>
            <p:cNvPr id="79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563057" y="2504439"/>
              <a:ext cx="234951" cy="160225"/>
            </a:xfrm>
            <a:prstGeom prst="rect">
              <a:avLst/>
            </a:prstGeom>
            <a:effectLst/>
          </p:spPr>
        </p:pic>
        <p:pic>
          <p:nvPicPr>
            <p:cNvPr id="79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6249101" y="1590995"/>
              <a:ext cx="2199870" cy="1827470"/>
            </a:xfrm>
            <a:prstGeom prst="rect">
              <a:avLst/>
            </a:prstGeom>
            <a:effectLst/>
          </p:spPr>
        </p:pic>
        <p:pic>
          <p:nvPicPr>
            <p:cNvPr id="79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4657" y="3155950"/>
              <a:ext cx="5121094" cy="1981200"/>
            </a:xfrm>
            <a:prstGeom prst="rect">
              <a:avLst/>
            </a:prstGeom>
            <a:effectLst/>
          </p:spPr>
        </p:pic>
        <p:pic>
          <p:nvPicPr>
            <p:cNvPr id="79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780783" y="2584450"/>
              <a:ext cx="52025" cy="768350"/>
            </a:xfrm>
            <a:prstGeom prst="rect">
              <a:avLst/>
            </a:prstGeom>
            <a:effectLst/>
          </p:spPr>
        </p:pic>
        <p:pic>
          <p:nvPicPr>
            <p:cNvPr id="80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635957" y="2457450"/>
              <a:ext cx="920751" cy="298450"/>
            </a:xfrm>
            <a:prstGeom prst="rect">
              <a:avLst/>
            </a:prstGeom>
            <a:effectLst/>
          </p:spPr>
        </p:pic>
        <p:pic>
          <p:nvPicPr>
            <p:cNvPr id="80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661357" y="2432050"/>
              <a:ext cx="1282767" cy="984250"/>
            </a:xfrm>
            <a:prstGeom prst="rect">
              <a:avLst/>
            </a:prstGeom>
            <a:effectLst/>
          </p:spPr>
        </p:pic>
        <p:pic>
          <p:nvPicPr>
            <p:cNvPr id="80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454607" y="5022850"/>
              <a:ext cx="88901" cy="69850"/>
            </a:xfrm>
            <a:prstGeom prst="rect">
              <a:avLst/>
            </a:prstGeom>
            <a:effectLst/>
          </p:spPr>
        </p:pic>
        <p:pic>
          <p:nvPicPr>
            <p:cNvPr id="80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547417" y="5003799"/>
              <a:ext cx="97691" cy="76201"/>
            </a:xfrm>
            <a:prstGeom prst="rect">
              <a:avLst/>
            </a:prstGeom>
            <a:effectLst/>
          </p:spPr>
        </p:pic>
        <p:pic>
          <p:nvPicPr>
            <p:cNvPr id="80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618575" y="5035550"/>
              <a:ext cx="77333" cy="88900"/>
            </a:xfrm>
            <a:prstGeom prst="rect">
              <a:avLst/>
            </a:prstGeom>
            <a:effectLst/>
          </p:spPr>
        </p:pic>
        <p:sp>
          <p:nvSpPr>
            <p:cNvPr id="810" name="Line"/>
            <p:cNvSpPr/>
            <p:nvPr/>
          </p:nvSpPr>
          <p:spPr>
            <a:xfrm>
              <a:off x="0" y="2285459"/>
              <a:ext cx="71678" cy="2726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21600"/>
                  </a:moveTo>
                  <a:cubicBezTo>
                    <a:pt x="21497" y="21070"/>
                    <a:pt x="21497" y="20540"/>
                    <a:pt x="20468" y="20072"/>
                  </a:cubicBezTo>
                  <a:cubicBezTo>
                    <a:pt x="19440" y="19603"/>
                    <a:pt x="17383" y="19195"/>
                    <a:pt x="16354" y="18754"/>
                  </a:cubicBezTo>
                  <a:cubicBezTo>
                    <a:pt x="15326" y="18312"/>
                    <a:pt x="15326" y="17837"/>
                    <a:pt x="14040" y="17423"/>
                  </a:cubicBezTo>
                  <a:cubicBezTo>
                    <a:pt x="12754" y="17008"/>
                    <a:pt x="10183" y="16655"/>
                    <a:pt x="8640" y="16288"/>
                  </a:cubicBezTo>
                  <a:cubicBezTo>
                    <a:pt x="7097" y="15922"/>
                    <a:pt x="6583" y="15541"/>
                    <a:pt x="5554" y="15168"/>
                  </a:cubicBezTo>
                  <a:cubicBezTo>
                    <a:pt x="4526" y="14794"/>
                    <a:pt x="2983" y="14427"/>
                    <a:pt x="2211" y="13999"/>
                  </a:cubicBezTo>
                  <a:cubicBezTo>
                    <a:pt x="1440" y="13571"/>
                    <a:pt x="1440" y="13082"/>
                    <a:pt x="1183" y="12593"/>
                  </a:cubicBezTo>
                  <a:cubicBezTo>
                    <a:pt x="926" y="12104"/>
                    <a:pt x="411" y="11615"/>
                    <a:pt x="154" y="11133"/>
                  </a:cubicBezTo>
                  <a:cubicBezTo>
                    <a:pt x="-103" y="10651"/>
                    <a:pt x="-103" y="10175"/>
                    <a:pt x="668" y="9747"/>
                  </a:cubicBezTo>
                  <a:cubicBezTo>
                    <a:pt x="1440" y="9319"/>
                    <a:pt x="2983" y="8939"/>
                    <a:pt x="4011" y="8538"/>
                  </a:cubicBezTo>
                  <a:cubicBezTo>
                    <a:pt x="5040" y="8137"/>
                    <a:pt x="5554" y="7716"/>
                    <a:pt x="5811" y="7363"/>
                  </a:cubicBezTo>
                  <a:cubicBezTo>
                    <a:pt x="6068" y="7010"/>
                    <a:pt x="6068" y="6725"/>
                    <a:pt x="6326" y="6405"/>
                  </a:cubicBezTo>
                  <a:cubicBezTo>
                    <a:pt x="6583" y="6086"/>
                    <a:pt x="7097" y="5733"/>
                    <a:pt x="7097" y="5346"/>
                  </a:cubicBezTo>
                  <a:cubicBezTo>
                    <a:pt x="7097" y="4958"/>
                    <a:pt x="6583" y="4537"/>
                    <a:pt x="6583" y="4177"/>
                  </a:cubicBezTo>
                  <a:cubicBezTo>
                    <a:pt x="6583" y="3817"/>
                    <a:pt x="7097" y="3518"/>
                    <a:pt x="6840" y="3213"/>
                  </a:cubicBezTo>
                  <a:cubicBezTo>
                    <a:pt x="6583" y="2907"/>
                    <a:pt x="5554" y="2595"/>
                    <a:pt x="4783" y="2214"/>
                  </a:cubicBezTo>
                  <a:cubicBezTo>
                    <a:pt x="4011" y="1834"/>
                    <a:pt x="3497" y="1386"/>
                    <a:pt x="4268" y="1005"/>
                  </a:cubicBezTo>
                  <a:cubicBezTo>
                    <a:pt x="5040" y="625"/>
                    <a:pt x="7097" y="312"/>
                    <a:pt x="915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517268" y="1385180"/>
              <a:ext cx="36012" cy="39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505"/>
                    <a:pt x="19543" y="7011"/>
                    <a:pt x="18000" y="10089"/>
                  </a:cubicBezTo>
                  <a:cubicBezTo>
                    <a:pt x="16457" y="13168"/>
                    <a:pt x="14400" y="15821"/>
                    <a:pt x="11314" y="17668"/>
                  </a:cubicBezTo>
                  <a:cubicBezTo>
                    <a:pt x="8229" y="19516"/>
                    <a:pt x="4114" y="205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501835" y="1344025"/>
              <a:ext cx="195490" cy="9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800"/>
                    <a:pt x="6821" y="12000"/>
                    <a:pt x="10421" y="8400"/>
                  </a:cubicBezTo>
                  <a:cubicBezTo>
                    <a:pt x="14021" y="4800"/>
                    <a:pt x="1781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496690" y="1560092"/>
              <a:ext cx="133757" cy="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630446" y="1657836"/>
              <a:ext cx="118323" cy="11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4696"/>
                    <a:pt x="11270" y="9391"/>
                    <a:pt x="14870" y="12991"/>
                  </a:cubicBezTo>
                  <a:cubicBezTo>
                    <a:pt x="18470" y="16591"/>
                    <a:pt x="20035" y="190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661312" y="1664390"/>
              <a:ext cx="82313" cy="17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2300"/>
                  </a:moveTo>
                  <a:cubicBezTo>
                    <a:pt x="19800" y="1271"/>
                    <a:pt x="18000" y="242"/>
                    <a:pt x="16200" y="37"/>
                  </a:cubicBezTo>
                  <a:cubicBezTo>
                    <a:pt x="14400" y="-169"/>
                    <a:pt x="12600" y="448"/>
                    <a:pt x="9900" y="3020"/>
                  </a:cubicBezTo>
                  <a:cubicBezTo>
                    <a:pt x="7200" y="5591"/>
                    <a:pt x="3600" y="10117"/>
                    <a:pt x="1800" y="13511"/>
                  </a:cubicBezTo>
                  <a:cubicBezTo>
                    <a:pt x="0" y="16905"/>
                    <a:pt x="0" y="19168"/>
                    <a:pt x="0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852055" y="1404296"/>
              <a:ext cx="81914" cy="29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59" fill="norm" stroke="1" extrusionOk="0">
                  <a:moveTo>
                    <a:pt x="21057" y="104"/>
                  </a:moveTo>
                  <a:cubicBezTo>
                    <a:pt x="18853" y="-18"/>
                    <a:pt x="16649" y="-141"/>
                    <a:pt x="13784" y="411"/>
                  </a:cubicBezTo>
                  <a:cubicBezTo>
                    <a:pt x="10918" y="964"/>
                    <a:pt x="7392" y="2191"/>
                    <a:pt x="4526" y="4523"/>
                  </a:cubicBezTo>
                  <a:cubicBezTo>
                    <a:pt x="1661" y="6854"/>
                    <a:pt x="-543" y="10291"/>
                    <a:pt x="118" y="13298"/>
                  </a:cubicBezTo>
                  <a:cubicBezTo>
                    <a:pt x="779" y="16304"/>
                    <a:pt x="4306" y="18882"/>
                    <a:pt x="7833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947362" y="1467492"/>
              <a:ext cx="125508" cy="15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600" fill="norm" stroke="1" extrusionOk="0">
                  <a:moveTo>
                    <a:pt x="21363" y="0"/>
                  </a:moveTo>
                  <a:cubicBezTo>
                    <a:pt x="19320" y="4510"/>
                    <a:pt x="17276" y="9020"/>
                    <a:pt x="15233" y="12462"/>
                  </a:cubicBezTo>
                  <a:cubicBezTo>
                    <a:pt x="13190" y="15903"/>
                    <a:pt x="11147" y="18277"/>
                    <a:pt x="9395" y="19701"/>
                  </a:cubicBezTo>
                  <a:cubicBezTo>
                    <a:pt x="7644" y="21125"/>
                    <a:pt x="6185" y="21600"/>
                    <a:pt x="4725" y="21600"/>
                  </a:cubicBezTo>
                  <a:cubicBezTo>
                    <a:pt x="3266" y="21600"/>
                    <a:pt x="1806" y="21125"/>
                    <a:pt x="931" y="20057"/>
                  </a:cubicBezTo>
                  <a:cubicBezTo>
                    <a:pt x="55" y="18989"/>
                    <a:pt x="-237" y="17327"/>
                    <a:pt x="201" y="16141"/>
                  </a:cubicBezTo>
                  <a:cubicBezTo>
                    <a:pt x="639" y="14954"/>
                    <a:pt x="1806" y="14242"/>
                    <a:pt x="5309" y="14835"/>
                  </a:cubicBezTo>
                  <a:cubicBezTo>
                    <a:pt x="8812" y="15429"/>
                    <a:pt x="14649" y="17327"/>
                    <a:pt x="20487" y="19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2139746" y="1395469"/>
              <a:ext cx="69523" cy="27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0"/>
                  </a:moveTo>
                  <a:cubicBezTo>
                    <a:pt x="5795" y="2309"/>
                    <a:pt x="11590" y="4619"/>
                    <a:pt x="15541" y="7200"/>
                  </a:cubicBezTo>
                  <a:cubicBezTo>
                    <a:pt x="19493" y="9781"/>
                    <a:pt x="21600" y="12634"/>
                    <a:pt x="21337" y="15079"/>
                  </a:cubicBezTo>
                  <a:cubicBezTo>
                    <a:pt x="21073" y="17525"/>
                    <a:pt x="18439" y="19562"/>
                    <a:pt x="158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2283791" y="1516511"/>
              <a:ext cx="108034" cy="1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71" y="11918"/>
                    <a:pt x="7543" y="3818"/>
                    <a:pt x="11143" y="1118"/>
                  </a:cubicBezTo>
                  <a:cubicBezTo>
                    <a:pt x="14743" y="-1582"/>
                    <a:pt x="18171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2330091" y="1565236"/>
              <a:ext cx="92601" cy="4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000"/>
                    <a:pt x="7200" y="10400"/>
                    <a:pt x="10800" y="6800"/>
                  </a:cubicBezTo>
                  <a:cubicBezTo>
                    <a:pt x="14400" y="3200"/>
                    <a:pt x="180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679457" y="1255582"/>
              <a:ext cx="68069" cy="41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9" h="21522" fill="norm" stroke="1" extrusionOk="0">
                  <a:moveTo>
                    <a:pt x="3147" y="10631"/>
                  </a:moveTo>
                  <a:cubicBezTo>
                    <a:pt x="4654" y="13276"/>
                    <a:pt x="6161" y="15921"/>
                    <a:pt x="6915" y="17596"/>
                  </a:cubicBezTo>
                  <a:cubicBezTo>
                    <a:pt x="7668" y="19271"/>
                    <a:pt x="7668" y="19976"/>
                    <a:pt x="7668" y="20549"/>
                  </a:cubicBezTo>
                  <a:cubicBezTo>
                    <a:pt x="7668" y="21122"/>
                    <a:pt x="7668" y="21563"/>
                    <a:pt x="7166" y="21519"/>
                  </a:cubicBezTo>
                  <a:cubicBezTo>
                    <a:pt x="6664" y="21475"/>
                    <a:pt x="5659" y="20946"/>
                    <a:pt x="4152" y="18962"/>
                  </a:cubicBezTo>
                  <a:cubicBezTo>
                    <a:pt x="2645" y="16979"/>
                    <a:pt x="636" y="13540"/>
                    <a:pt x="133" y="10454"/>
                  </a:cubicBezTo>
                  <a:cubicBezTo>
                    <a:pt x="-369" y="7369"/>
                    <a:pt x="636" y="4636"/>
                    <a:pt x="1640" y="3005"/>
                  </a:cubicBezTo>
                  <a:cubicBezTo>
                    <a:pt x="2645" y="1374"/>
                    <a:pt x="3650" y="845"/>
                    <a:pt x="5408" y="492"/>
                  </a:cubicBezTo>
                  <a:cubicBezTo>
                    <a:pt x="7166" y="139"/>
                    <a:pt x="9678" y="-37"/>
                    <a:pt x="11938" y="7"/>
                  </a:cubicBezTo>
                  <a:cubicBezTo>
                    <a:pt x="14198" y="51"/>
                    <a:pt x="16208" y="316"/>
                    <a:pt x="17966" y="1241"/>
                  </a:cubicBezTo>
                  <a:cubicBezTo>
                    <a:pt x="19724" y="2167"/>
                    <a:pt x="21231" y="3754"/>
                    <a:pt x="18217" y="5650"/>
                  </a:cubicBezTo>
                  <a:cubicBezTo>
                    <a:pt x="15203" y="7545"/>
                    <a:pt x="7668" y="9749"/>
                    <a:pt x="133" y="11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746791" y="1416047"/>
              <a:ext cx="108035" cy="20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3267"/>
                  </a:moveTo>
                  <a:cubicBezTo>
                    <a:pt x="2057" y="3086"/>
                    <a:pt x="4114" y="2904"/>
                    <a:pt x="6686" y="4538"/>
                  </a:cubicBezTo>
                  <a:cubicBezTo>
                    <a:pt x="9257" y="6171"/>
                    <a:pt x="12343" y="9620"/>
                    <a:pt x="14229" y="12434"/>
                  </a:cubicBezTo>
                  <a:cubicBezTo>
                    <a:pt x="16114" y="15247"/>
                    <a:pt x="16800" y="17425"/>
                    <a:pt x="16629" y="18968"/>
                  </a:cubicBezTo>
                  <a:cubicBezTo>
                    <a:pt x="16457" y="20511"/>
                    <a:pt x="15429" y="21418"/>
                    <a:pt x="14400" y="21509"/>
                  </a:cubicBezTo>
                  <a:cubicBezTo>
                    <a:pt x="13371" y="21600"/>
                    <a:pt x="12343" y="20874"/>
                    <a:pt x="11486" y="18605"/>
                  </a:cubicBezTo>
                  <a:cubicBezTo>
                    <a:pt x="10629" y="16336"/>
                    <a:pt x="9943" y="12524"/>
                    <a:pt x="11657" y="9166"/>
                  </a:cubicBezTo>
                  <a:cubicBezTo>
                    <a:pt x="13371" y="5808"/>
                    <a:pt x="17486" y="29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961822" y="1268442"/>
              <a:ext cx="83349" cy="30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89" fill="norm" stroke="1" extrusionOk="0">
                  <a:moveTo>
                    <a:pt x="20997" y="1329"/>
                  </a:moveTo>
                  <a:cubicBezTo>
                    <a:pt x="19269" y="849"/>
                    <a:pt x="17541" y="369"/>
                    <a:pt x="15597" y="129"/>
                  </a:cubicBezTo>
                  <a:cubicBezTo>
                    <a:pt x="13653" y="-111"/>
                    <a:pt x="11493" y="-111"/>
                    <a:pt x="8685" y="969"/>
                  </a:cubicBezTo>
                  <a:cubicBezTo>
                    <a:pt x="5877" y="2049"/>
                    <a:pt x="2421" y="4209"/>
                    <a:pt x="909" y="6909"/>
                  </a:cubicBezTo>
                  <a:cubicBezTo>
                    <a:pt x="-603" y="9609"/>
                    <a:pt x="-171" y="12849"/>
                    <a:pt x="1773" y="15309"/>
                  </a:cubicBezTo>
                  <a:cubicBezTo>
                    <a:pt x="3717" y="17769"/>
                    <a:pt x="7173" y="19449"/>
                    <a:pt x="10413" y="20349"/>
                  </a:cubicBezTo>
                  <a:cubicBezTo>
                    <a:pt x="13653" y="21249"/>
                    <a:pt x="16677" y="21369"/>
                    <a:pt x="19701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3079968" y="1302869"/>
              <a:ext cx="140114" cy="22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184" y="0"/>
                  </a:moveTo>
                  <a:cubicBezTo>
                    <a:pt x="-76" y="1005"/>
                    <a:pt x="-336" y="2009"/>
                    <a:pt x="1486" y="4102"/>
                  </a:cubicBezTo>
                  <a:cubicBezTo>
                    <a:pt x="3307" y="6195"/>
                    <a:pt x="7211" y="9377"/>
                    <a:pt x="10854" y="12474"/>
                  </a:cubicBezTo>
                  <a:cubicBezTo>
                    <a:pt x="14498" y="15572"/>
                    <a:pt x="17881" y="18586"/>
                    <a:pt x="212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3101759" y="1328591"/>
              <a:ext cx="102890" cy="21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0"/>
                    <a:pt x="15840" y="0"/>
                    <a:pt x="13860" y="439"/>
                  </a:cubicBezTo>
                  <a:cubicBezTo>
                    <a:pt x="11880" y="878"/>
                    <a:pt x="10800" y="1756"/>
                    <a:pt x="9000" y="4302"/>
                  </a:cubicBezTo>
                  <a:cubicBezTo>
                    <a:pt x="7200" y="6849"/>
                    <a:pt x="4680" y="11063"/>
                    <a:pt x="3060" y="14224"/>
                  </a:cubicBezTo>
                  <a:cubicBezTo>
                    <a:pt x="1440" y="17385"/>
                    <a:pt x="720" y="1949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3359075" y="1300226"/>
              <a:ext cx="143952" cy="14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373" fill="norm" stroke="1" extrusionOk="0">
                  <a:moveTo>
                    <a:pt x="19045" y="2648"/>
                  </a:moveTo>
                  <a:cubicBezTo>
                    <a:pt x="19299" y="1392"/>
                    <a:pt x="19553" y="136"/>
                    <a:pt x="18791" y="11"/>
                  </a:cubicBezTo>
                  <a:cubicBezTo>
                    <a:pt x="18029" y="-115"/>
                    <a:pt x="16250" y="890"/>
                    <a:pt x="13073" y="3652"/>
                  </a:cubicBezTo>
                  <a:cubicBezTo>
                    <a:pt x="9897" y="6415"/>
                    <a:pt x="5323" y="10936"/>
                    <a:pt x="2781" y="13950"/>
                  </a:cubicBezTo>
                  <a:cubicBezTo>
                    <a:pt x="240" y="16964"/>
                    <a:pt x="-268" y="18471"/>
                    <a:pt x="113" y="19601"/>
                  </a:cubicBezTo>
                  <a:cubicBezTo>
                    <a:pt x="494" y="20732"/>
                    <a:pt x="1765" y="21485"/>
                    <a:pt x="5450" y="21359"/>
                  </a:cubicBezTo>
                  <a:cubicBezTo>
                    <a:pt x="9134" y="21234"/>
                    <a:pt x="15233" y="20229"/>
                    <a:pt x="21332" y="19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3338403" y="1513792"/>
              <a:ext cx="149190" cy="3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3598412" y="1261714"/>
              <a:ext cx="151548" cy="180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71" fill="norm" stroke="1" extrusionOk="0">
                  <a:moveTo>
                    <a:pt x="19264" y="0"/>
                  </a:moveTo>
                  <a:cubicBezTo>
                    <a:pt x="17079" y="4643"/>
                    <a:pt x="14895" y="9286"/>
                    <a:pt x="12347" y="12819"/>
                  </a:cubicBezTo>
                  <a:cubicBezTo>
                    <a:pt x="9799" y="16351"/>
                    <a:pt x="6886" y="18774"/>
                    <a:pt x="4823" y="20086"/>
                  </a:cubicBezTo>
                  <a:cubicBezTo>
                    <a:pt x="2760" y="21398"/>
                    <a:pt x="1547" y="21600"/>
                    <a:pt x="819" y="20793"/>
                  </a:cubicBezTo>
                  <a:cubicBezTo>
                    <a:pt x="91" y="19985"/>
                    <a:pt x="-152" y="18168"/>
                    <a:pt x="91" y="16755"/>
                  </a:cubicBezTo>
                  <a:cubicBezTo>
                    <a:pt x="333" y="15342"/>
                    <a:pt x="1061" y="14333"/>
                    <a:pt x="2639" y="13626"/>
                  </a:cubicBezTo>
                  <a:cubicBezTo>
                    <a:pt x="4217" y="12920"/>
                    <a:pt x="6643" y="12516"/>
                    <a:pt x="9920" y="13525"/>
                  </a:cubicBezTo>
                  <a:cubicBezTo>
                    <a:pt x="13196" y="14535"/>
                    <a:pt x="17322" y="16957"/>
                    <a:pt x="21448" y="19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811693" y="1194836"/>
              <a:ext cx="49742" cy="29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0" y="0"/>
                  </a:moveTo>
                  <a:cubicBezTo>
                    <a:pt x="7664" y="2400"/>
                    <a:pt x="15329" y="4800"/>
                    <a:pt x="18465" y="7579"/>
                  </a:cubicBezTo>
                  <a:cubicBezTo>
                    <a:pt x="21600" y="10358"/>
                    <a:pt x="20207" y="13516"/>
                    <a:pt x="16723" y="15916"/>
                  </a:cubicBezTo>
                  <a:cubicBezTo>
                    <a:pt x="13239" y="18316"/>
                    <a:pt x="7665" y="19958"/>
                    <a:pt x="20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613036" y="2059103"/>
              <a:ext cx="87457" cy="1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9200"/>
                    <a:pt x="8471" y="16800"/>
                    <a:pt x="12071" y="13200"/>
                  </a:cubicBezTo>
                  <a:cubicBezTo>
                    <a:pt x="15671" y="9600"/>
                    <a:pt x="18635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638758" y="2146559"/>
              <a:ext cx="97746" cy="3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125501" y="1860185"/>
              <a:ext cx="124271" cy="37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600" fill="norm" stroke="1" extrusionOk="0">
                  <a:moveTo>
                    <a:pt x="13472" y="1387"/>
                  </a:moveTo>
                  <a:cubicBezTo>
                    <a:pt x="12596" y="991"/>
                    <a:pt x="11721" y="594"/>
                    <a:pt x="10553" y="347"/>
                  </a:cubicBezTo>
                  <a:cubicBezTo>
                    <a:pt x="9385" y="99"/>
                    <a:pt x="7926" y="0"/>
                    <a:pt x="6467" y="0"/>
                  </a:cubicBezTo>
                  <a:cubicBezTo>
                    <a:pt x="5007" y="0"/>
                    <a:pt x="3548" y="99"/>
                    <a:pt x="2234" y="1090"/>
                  </a:cubicBezTo>
                  <a:cubicBezTo>
                    <a:pt x="921" y="2081"/>
                    <a:pt x="-247" y="3963"/>
                    <a:pt x="45" y="5796"/>
                  </a:cubicBezTo>
                  <a:cubicBezTo>
                    <a:pt x="337" y="7629"/>
                    <a:pt x="2088" y="9413"/>
                    <a:pt x="5299" y="11048"/>
                  </a:cubicBezTo>
                  <a:cubicBezTo>
                    <a:pt x="8510" y="12683"/>
                    <a:pt x="13180" y="14169"/>
                    <a:pt x="16099" y="15110"/>
                  </a:cubicBezTo>
                  <a:cubicBezTo>
                    <a:pt x="19018" y="16051"/>
                    <a:pt x="20185" y="16448"/>
                    <a:pt x="20769" y="16943"/>
                  </a:cubicBezTo>
                  <a:cubicBezTo>
                    <a:pt x="21353" y="17439"/>
                    <a:pt x="21353" y="18033"/>
                    <a:pt x="20185" y="18727"/>
                  </a:cubicBezTo>
                  <a:cubicBezTo>
                    <a:pt x="19018" y="19420"/>
                    <a:pt x="16683" y="20213"/>
                    <a:pt x="14056" y="20708"/>
                  </a:cubicBezTo>
                  <a:cubicBezTo>
                    <a:pt x="11429" y="21204"/>
                    <a:pt x="8510" y="21402"/>
                    <a:pt x="55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096614" y="2352337"/>
              <a:ext cx="92601" cy="3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217294" y="2280315"/>
              <a:ext cx="110339" cy="9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30" fill="norm" stroke="1" extrusionOk="0">
                  <a:moveTo>
                    <a:pt x="13500" y="4629"/>
                  </a:moveTo>
                  <a:cubicBezTo>
                    <a:pt x="12170" y="8100"/>
                    <a:pt x="10841" y="11571"/>
                    <a:pt x="9678" y="14271"/>
                  </a:cubicBezTo>
                  <a:cubicBezTo>
                    <a:pt x="8515" y="16971"/>
                    <a:pt x="7518" y="18900"/>
                    <a:pt x="6189" y="20057"/>
                  </a:cubicBezTo>
                  <a:cubicBezTo>
                    <a:pt x="4860" y="21214"/>
                    <a:pt x="3198" y="21600"/>
                    <a:pt x="2035" y="20829"/>
                  </a:cubicBezTo>
                  <a:cubicBezTo>
                    <a:pt x="872" y="20057"/>
                    <a:pt x="207" y="18129"/>
                    <a:pt x="41" y="16200"/>
                  </a:cubicBezTo>
                  <a:cubicBezTo>
                    <a:pt x="-125" y="14271"/>
                    <a:pt x="207" y="12343"/>
                    <a:pt x="1038" y="10800"/>
                  </a:cubicBezTo>
                  <a:cubicBezTo>
                    <a:pt x="1869" y="9257"/>
                    <a:pt x="3198" y="8100"/>
                    <a:pt x="5192" y="8679"/>
                  </a:cubicBezTo>
                  <a:cubicBezTo>
                    <a:pt x="7186" y="9257"/>
                    <a:pt x="9844" y="11571"/>
                    <a:pt x="12503" y="13693"/>
                  </a:cubicBezTo>
                  <a:cubicBezTo>
                    <a:pt x="15161" y="15814"/>
                    <a:pt x="17820" y="17743"/>
                    <a:pt x="19315" y="17743"/>
                  </a:cubicBezTo>
                  <a:cubicBezTo>
                    <a:pt x="20810" y="17743"/>
                    <a:pt x="21143" y="15814"/>
                    <a:pt x="21309" y="13886"/>
                  </a:cubicBezTo>
                  <a:cubicBezTo>
                    <a:pt x="21475" y="11957"/>
                    <a:pt x="21475" y="10029"/>
                    <a:pt x="19980" y="7714"/>
                  </a:cubicBezTo>
                  <a:cubicBezTo>
                    <a:pt x="18484" y="5400"/>
                    <a:pt x="15493" y="2700"/>
                    <a:pt x="125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012647" y="1740148"/>
              <a:ext cx="130268" cy="77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18785" y="0"/>
                  </a:moveTo>
                  <a:cubicBezTo>
                    <a:pt x="15419" y="5280"/>
                    <a:pt x="12053" y="10560"/>
                    <a:pt x="9528" y="13920"/>
                  </a:cubicBezTo>
                  <a:cubicBezTo>
                    <a:pt x="7004" y="17280"/>
                    <a:pt x="5320" y="18720"/>
                    <a:pt x="3778" y="19440"/>
                  </a:cubicBezTo>
                  <a:cubicBezTo>
                    <a:pt x="2235" y="20160"/>
                    <a:pt x="832" y="20160"/>
                    <a:pt x="271" y="18960"/>
                  </a:cubicBezTo>
                  <a:cubicBezTo>
                    <a:pt x="-290" y="17760"/>
                    <a:pt x="-9" y="15360"/>
                    <a:pt x="1393" y="12960"/>
                  </a:cubicBezTo>
                  <a:cubicBezTo>
                    <a:pt x="2796" y="10560"/>
                    <a:pt x="5320" y="8160"/>
                    <a:pt x="8266" y="7440"/>
                  </a:cubicBezTo>
                  <a:cubicBezTo>
                    <a:pt x="11211" y="6720"/>
                    <a:pt x="14578" y="7680"/>
                    <a:pt x="16822" y="10320"/>
                  </a:cubicBezTo>
                  <a:cubicBezTo>
                    <a:pt x="19066" y="12960"/>
                    <a:pt x="20188" y="17280"/>
                    <a:pt x="213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314935" y="1849597"/>
              <a:ext cx="136647" cy="26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53" fill="norm" stroke="1" extrusionOk="0">
                  <a:moveTo>
                    <a:pt x="21249" y="7269"/>
                  </a:moveTo>
                  <a:cubicBezTo>
                    <a:pt x="20449" y="5355"/>
                    <a:pt x="19649" y="3441"/>
                    <a:pt x="18716" y="2143"/>
                  </a:cubicBezTo>
                  <a:cubicBezTo>
                    <a:pt x="17782" y="844"/>
                    <a:pt x="16716" y="160"/>
                    <a:pt x="15649" y="24"/>
                  </a:cubicBezTo>
                  <a:cubicBezTo>
                    <a:pt x="14582" y="-113"/>
                    <a:pt x="13516" y="297"/>
                    <a:pt x="12316" y="2348"/>
                  </a:cubicBezTo>
                  <a:cubicBezTo>
                    <a:pt x="11116" y="4398"/>
                    <a:pt x="9782" y="8090"/>
                    <a:pt x="9382" y="11234"/>
                  </a:cubicBezTo>
                  <a:cubicBezTo>
                    <a:pt x="8982" y="14378"/>
                    <a:pt x="9516" y="16976"/>
                    <a:pt x="9649" y="18616"/>
                  </a:cubicBezTo>
                  <a:cubicBezTo>
                    <a:pt x="9782" y="20257"/>
                    <a:pt x="9516" y="20940"/>
                    <a:pt x="8582" y="21214"/>
                  </a:cubicBezTo>
                  <a:cubicBezTo>
                    <a:pt x="7649" y="21487"/>
                    <a:pt x="6049" y="21350"/>
                    <a:pt x="4449" y="20872"/>
                  </a:cubicBezTo>
                  <a:cubicBezTo>
                    <a:pt x="2849" y="20393"/>
                    <a:pt x="1249" y="19573"/>
                    <a:pt x="449" y="18821"/>
                  </a:cubicBezTo>
                  <a:cubicBezTo>
                    <a:pt x="-351" y="18069"/>
                    <a:pt x="-351" y="17386"/>
                    <a:pt x="2716" y="16429"/>
                  </a:cubicBezTo>
                  <a:cubicBezTo>
                    <a:pt x="5782" y="15472"/>
                    <a:pt x="11916" y="14241"/>
                    <a:pt x="18049" y="13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491336" y="1873903"/>
              <a:ext cx="181458" cy="23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17" fill="norm" stroke="1" extrusionOk="0">
                  <a:moveTo>
                    <a:pt x="9854" y="0"/>
                  </a:moveTo>
                  <a:cubicBezTo>
                    <a:pt x="8038" y="0"/>
                    <a:pt x="6221" y="0"/>
                    <a:pt x="4505" y="1311"/>
                  </a:cubicBezTo>
                  <a:cubicBezTo>
                    <a:pt x="2789" y="2623"/>
                    <a:pt x="1174" y="5246"/>
                    <a:pt x="468" y="7791"/>
                  </a:cubicBezTo>
                  <a:cubicBezTo>
                    <a:pt x="-239" y="10337"/>
                    <a:pt x="-37" y="12806"/>
                    <a:pt x="367" y="14889"/>
                  </a:cubicBezTo>
                  <a:cubicBezTo>
                    <a:pt x="770" y="16971"/>
                    <a:pt x="1376" y="18669"/>
                    <a:pt x="1982" y="19826"/>
                  </a:cubicBezTo>
                  <a:cubicBezTo>
                    <a:pt x="2587" y="20983"/>
                    <a:pt x="3193" y="21600"/>
                    <a:pt x="3798" y="21369"/>
                  </a:cubicBezTo>
                  <a:cubicBezTo>
                    <a:pt x="4404" y="21137"/>
                    <a:pt x="5010" y="20057"/>
                    <a:pt x="5413" y="18669"/>
                  </a:cubicBezTo>
                  <a:cubicBezTo>
                    <a:pt x="5817" y="17280"/>
                    <a:pt x="6019" y="15583"/>
                    <a:pt x="6221" y="14349"/>
                  </a:cubicBezTo>
                  <a:cubicBezTo>
                    <a:pt x="6423" y="13114"/>
                    <a:pt x="6625" y="12343"/>
                    <a:pt x="7028" y="11649"/>
                  </a:cubicBezTo>
                  <a:cubicBezTo>
                    <a:pt x="7432" y="10954"/>
                    <a:pt x="8038" y="10337"/>
                    <a:pt x="8441" y="10414"/>
                  </a:cubicBezTo>
                  <a:cubicBezTo>
                    <a:pt x="8845" y="10491"/>
                    <a:pt x="9047" y="11263"/>
                    <a:pt x="9148" y="12034"/>
                  </a:cubicBezTo>
                  <a:cubicBezTo>
                    <a:pt x="9249" y="12806"/>
                    <a:pt x="9249" y="13577"/>
                    <a:pt x="9047" y="14580"/>
                  </a:cubicBezTo>
                  <a:cubicBezTo>
                    <a:pt x="8845" y="15583"/>
                    <a:pt x="8441" y="16817"/>
                    <a:pt x="8139" y="17049"/>
                  </a:cubicBezTo>
                  <a:cubicBezTo>
                    <a:pt x="7836" y="17280"/>
                    <a:pt x="7634" y="16509"/>
                    <a:pt x="7836" y="15351"/>
                  </a:cubicBezTo>
                  <a:cubicBezTo>
                    <a:pt x="8038" y="14194"/>
                    <a:pt x="8643" y="12651"/>
                    <a:pt x="9249" y="11417"/>
                  </a:cubicBezTo>
                  <a:cubicBezTo>
                    <a:pt x="9854" y="10183"/>
                    <a:pt x="10460" y="9257"/>
                    <a:pt x="11469" y="9180"/>
                  </a:cubicBezTo>
                  <a:cubicBezTo>
                    <a:pt x="12479" y="9103"/>
                    <a:pt x="13892" y="9874"/>
                    <a:pt x="15608" y="10723"/>
                  </a:cubicBezTo>
                  <a:cubicBezTo>
                    <a:pt x="17324" y="11571"/>
                    <a:pt x="19342" y="12497"/>
                    <a:pt x="21361" y="13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688226" y="1879048"/>
              <a:ext cx="61734" cy="20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477"/>
                    <a:pt x="10800" y="2954"/>
                    <a:pt x="14100" y="5815"/>
                  </a:cubicBezTo>
                  <a:cubicBezTo>
                    <a:pt x="17400" y="8677"/>
                    <a:pt x="18600" y="12923"/>
                    <a:pt x="19500" y="15785"/>
                  </a:cubicBezTo>
                  <a:cubicBezTo>
                    <a:pt x="20400" y="18646"/>
                    <a:pt x="21000" y="201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855210" y="1712460"/>
              <a:ext cx="275439" cy="33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84" fill="norm" stroke="1" extrusionOk="0">
                  <a:moveTo>
                    <a:pt x="6657" y="15914"/>
                  </a:moveTo>
                  <a:cubicBezTo>
                    <a:pt x="6523" y="15366"/>
                    <a:pt x="6389" y="14818"/>
                    <a:pt x="5919" y="14434"/>
                  </a:cubicBezTo>
                  <a:cubicBezTo>
                    <a:pt x="5450" y="14050"/>
                    <a:pt x="4645" y="13831"/>
                    <a:pt x="3705" y="13995"/>
                  </a:cubicBezTo>
                  <a:cubicBezTo>
                    <a:pt x="2766" y="14160"/>
                    <a:pt x="1693" y="14708"/>
                    <a:pt x="1022" y="15585"/>
                  </a:cubicBezTo>
                  <a:cubicBezTo>
                    <a:pt x="351" y="16462"/>
                    <a:pt x="83" y="17668"/>
                    <a:pt x="16" y="18710"/>
                  </a:cubicBezTo>
                  <a:cubicBezTo>
                    <a:pt x="-51" y="19752"/>
                    <a:pt x="83" y="20629"/>
                    <a:pt x="486" y="21067"/>
                  </a:cubicBezTo>
                  <a:cubicBezTo>
                    <a:pt x="888" y="21506"/>
                    <a:pt x="1559" y="21506"/>
                    <a:pt x="2364" y="20958"/>
                  </a:cubicBezTo>
                  <a:cubicBezTo>
                    <a:pt x="3169" y="20410"/>
                    <a:pt x="4108" y="19313"/>
                    <a:pt x="4980" y="17065"/>
                  </a:cubicBezTo>
                  <a:cubicBezTo>
                    <a:pt x="5852" y="14818"/>
                    <a:pt x="6657" y="11419"/>
                    <a:pt x="7060" y="8513"/>
                  </a:cubicBezTo>
                  <a:cubicBezTo>
                    <a:pt x="7462" y="5608"/>
                    <a:pt x="7462" y="3195"/>
                    <a:pt x="7261" y="1770"/>
                  </a:cubicBezTo>
                  <a:cubicBezTo>
                    <a:pt x="7060" y="345"/>
                    <a:pt x="6657" y="-94"/>
                    <a:pt x="6322" y="16"/>
                  </a:cubicBezTo>
                  <a:cubicBezTo>
                    <a:pt x="5986" y="125"/>
                    <a:pt x="5718" y="783"/>
                    <a:pt x="5651" y="2921"/>
                  </a:cubicBezTo>
                  <a:cubicBezTo>
                    <a:pt x="5584" y="5059"/>
                    <a:pt x="5718" y="8678"/>
                    <a:pt x="5852" y="10816"/>
                  </a:cubicBezTo>
                  <a:cubicBezTo>
                    <a:pt x="5986" y="12954"/>
                    <a:pt x="6120" y="13612"/>
                    <a:pt x="6322" y="14215"/>
                  </a:cubicBezTo>
                  <a:cubicBezTo>
                    <a:pt x="6523" y="14818"/>
                    <a:pt x="6791" y="15366"/>
                    <a:pt x="6992" y="15366"/>
                  </a:cubicBezTo>
                  <a:cubicBezTo>
                    <a:pt x="7194" y="15366"/>
                    <a:pt x="7328" y="14818"/>
                    <a:pt x="7730" y="13721"/>
                  </a:cubicBezTo>
                  <a:cubicBezTo>
                    <a:pt x="8133" y="12625"/>
                    <a:pt x="8804" y="10980"/>
                    <a:pt x="9474" y="10048"/>
                  </a:cubicBezTo>
                  <a:cubicBezTo>
                    <a:pt x="10145" y="9116"/>
                    <a:pt x="10816" y="8897"/>
                    <a:pt x="11286" y="9116"/>
                  </a:cubicBezTo>
                  <a:cubicBezTo>
                    <a:pt x="11755" y="9335"/>
                    <a:pt x="12024" y="9993"/>
                    <a:pt x="12091" y="11145"/>
                  </a:cubicBezTo>
                  <a:cubicBezTo>
                    <a:pt x="12158" y="12296"/>
                    <a:pt x="12024" y="13941"/>
                    <a:pt x="11889" y="15037"/>
                  </a:cubicBezTo>
                  <a:cubicBezTo>
                    <a:pt x="11755" y="16133"/>
                    <a:pt x="11621" y="16682"/>
                    <a:pt x="11688" y="16627"/>
                  </a:cubicBezTo>
                  <a:cubicBezTo>
                    <a:pt x="11755" y="16572"/>
                    <a:pt x="12024" y="15914"/>
                    <a:pt x="12493" y="14653"/>
                  </a:cubicBezTo>
                  <a:cubicBezTo>
                    <a:pt x="12963" y="13392"/>
                    <a:pt x="13633" y="11528"/>
                    <a:pt x="14170" y="10377"/>
                  </a:cubicBezTo>
                  <a:cubicBezTo>
                    <a:pt x="14707" y="9226"/>
                    <a:pt x="15109" y="8787"/>
                    <a:pt x="15378" y="8842"/>
                  </a:cubicBezTo>
                  <a:cubicBezTo>
                    <a:pt x="15646" y="8897"/>
                    <a:pt x="15780" y="9445"/>
                    <a:pt x="15713" y="10048"/>
                  </a:cubicBezTo>
                  <a:cubicBezTo>
                    <a:pt x="15646" y="10651"/>
                    <a:pt x="15378" y="11309"/>
                    <a:pt x="15579" y="12131"/>
                  </a:cubicBezTo>
                  <a:cubicBezTo>
                    <a:pt x="15780" y="12954"/>
                    <a:pt x="16451" y="13941"/>
                    <a:pt x="17524" y="14489"/>
                  </a:cubicBezTo>
                  <a:cubicBezTo>
                    <a:pt x="18597" y="15037"/>
                    <a:pt x="20073" y="15147"/>
                    <a:pt x="21549" y="15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916558" y="2856493"/>
              <a:ext cx="92601" cy="2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942281" y="2943949"/>
              <a:ext cx="97745" cy="3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3372312" y="2654944"/>
              <a:ext cx="136074" cy="36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553" fill="norm" stroke="1" extrusionOk="0">
                  <a:moveTo>
                    <a:pt x="12030" y="1265"/>
                  </a:moveTo>
                  <a:cubicBezTo>
                    <a:pt x="10728" y="660"/>
                    <a:pt x="9427" y="54"/>
                    <a:pt x="7345" y="3"/>
                  </a:cubicBezTo>
                  <a:cubicBezTo>
                    <a:pt x="5263" y="-47"/>
                    <a:pt x="2401" y="458"/>
                    <a:pt x="969" y="1568"/>
                  </a:cubicBezTo>
                  <a:cubicBezTo>
                    <a:pt x="-462" y="2678"/>
                    <a:pt x="-462" y="4394"/>
                    <a:pt x="2010" y="6564"/>
                  </a:cubicBezTo>
                  <a:cubicBezTo>
                    <a:pt x="4483" y="8734"/>
                    <a:pt x="9427" y="11359"/>
                    <a:pt x="12940" y="13226"/>
                  </a:cubicBezTo>
                  <a:cubicBezTo>
                    <a:pt x="16454" y="15093"/>
                    <a:pt x="18536" y="16203"/>
                    <a:pt x="19707" y="17112"/>
                  </a:cubicBezTo>
                  <a:cubicBezTo>
                    <a:pt x="20878" y="18020"/>
                    <a:pt x="21138" y="18727"/>
                    <a:pt x="19446" y="19433"/>
                  </a:cubicBezTo>
                  <a:cubicBezTo>
                    <a:pt x="17755" y="20140"/>
                    <a:pt x="14111" y="20846"/>
                    <a:pt x="10468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3477947" y="3057127"/>
              <a:ext cx="63222" cy="10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060" fill="norm" stroke="1" extrusionOk="0">
                  <a:moveTo>
                    <a:pt x="14746" y="8972"/>
                  </a:moveTo>
                  <a:cubicBezTo>
                    <a:pt x="12530" y="7975"/>
                    <a:pt x="10315" y="6978"/>
                    <a:pt x="8376" y="7145"/>
                  </a:cubicBezTo>
                  <a:cubicBezTo>
                    <a:pt x="6438" y="7311"/>
                    <a:pt x="4776" y="8640"/>
                    <a:pt x="3392" y="10135"/>
                  </a:cubicBezTo>
                  <a:cubicBezTo>
                    <a:pt x="2007" y="11631"/>
                    <a:pt x="900" y="13292"/>
                    <a:pt x="346" y="15120"/>
                  </a:cubicBezTo>
                  <a:cubicBezTo>
                    <a:pt x="-208" y="16948"/>
                    <a:pt x="-208" y="18942"/>
                    <a:pt x="1177" y="20105"/>
                  </a:cubicBezTo>
                  <a:cubicBezTo>
                    <a:pt x="2561" y="21268"/>
                    <a:pt x="5330" y="21600"/>
                    <a:pt x="9207" y="19772"/>
                  </a:cubicBezTo>
                  <a:cubicBezTo>
                    <a:pt x="13084" y="17945"/>
                    <a:pt x="18069" y="13957"/>
                    <a:pt x="19730" y="10302"/>
                  </a:cubicBezTo>
                  <a:cubicBezTo>
                    <a:pt x="21392" y="6646"/>
                    <a:pt x="19730" y="3323"/>
                    <a:pt x="180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272559" y="2506671"/>
              <a:ext cx="143012" cy="12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07" fill="norm" stroke="1" extrusionOk="0">
                  <a:moveTo>
                    <a:pt x="16045" y="0"/>
                  </a:moveTo>
                  <a:cubicBezTo>
                    <a:pt x="13474" y="5622"/>
                    <a:pt x="10902" y="11244"/>
                    <a:pt x="9231" y="14647"/>
                  </a:cubicBezTo>
                  <a:cubicBezTo>
                    <a:pt x="7559" y="18049"/>
                    <a:pt x="6788" y="19233"/>
                    <a:pt x="5759" y="20121"/>
                  </a:cubicBezTo>
                  <a:cubicBezTo>
                    <a:pt x="4731" y="21008"/>
                    <a:pt x="3445" y="21600"/>
                    <a:pt x="2416" y="21156"/>
                  </a:cubicBezTo>
                  <a:cubicBezTo>
                    <a:pt x="1388" y="20712"/>
                    <a:pt x="616" y="19233"/>
                    <a:pt x="231" y="17605"/>
                  </a:cubicBezTo>
                  <a:cubicBezTo>
                    <a:pt x="-155" y="15978"/>
                    <a:pt x="-155" y="14203"/>
                    <a:pt x="1002" y="13019"/>
                  </a:cubicBezTo>
                  <a:cubicBezTo>
                    <a:pt x="2159" y="11836"/>
                    <a:pt x="4474" y="11244"/>
                    <a:pt x="7431" y="12279"/>
                  </a:cubicBezTo>
                  <a:cubicBezTo>
                    <a:pt x="10388" y="13315"/>
                    <a:pt x="13988" y="15978"/>
                    <a:pt x="16431" y="17310"/>
                  </a:cubicBezTo>
                  <a:cubicBezTo>
                    <a:pt x="18874" y="18641"/>
                    <a:pt x="20159" y="18641"/>
                    <a:pt x="21445" y="18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534657" y="2630226"/>
              <a:ext cx="122704" cy="25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88" fill="norm" stroke="1" extrusionOk="0">
                  <a:moveTo>
                    <a:pt x="21466" y="7193"/>
                  </a:moveTo>
                  <a:cubicBezTo>
                    <a:pt x="20566" y="5358"/>
                    <a:pt x="19666" y="3523"/>
                    <a:pt x="18916" y="2252"/>
                  </a:cubicBezTo>
                  <a:cubicBezTo>
                    <a:pt x="18166" y="981"/>
                    <a:pt x="17566" y="276"/>
                    <a:pt x="16516" y="64"/>
                  </a:cubicBezTo>
                  <a:cubicBezTo>
                    <a:pt x="15466" y="-148"/>
                    <a:pt x="13966" y="134"/>
                    <a:pt x="12316" y="1476"/>
                  </a:cubicBezTo>
                  <a:cubicBezTo>
                    <a:pt x="10666" y="2817"/>
                    <a:pt x="8866" y="5217"/>
                    <a:pt x="9166" y="8323"/>
                  </a:cubicBezTo>
                  <a:cubicBezTo>
                    <a:pt x="9466" y="11428"/>
                    <a:pt x="11866" y="15240"/>
                    <a:pt x="13066" y="17570"/>
                  </a:cubicBezTo>
                  <a:cubicBezTo>
                    <a:pt x="14266" y="19899"/>
                    <a:pt x="14266" y="20746"/>
                    <a:pt x="13366" y="21099"/>
                  </a:cubicBezTo>
                  <a:cubicBezTo>
                    <a:pt x="12466" y="21452"/>
                    <a:pt x="10666" y="21311"/>
                    <a:pt x="8566" y="20676"/>
                  </a:cubicBezTo>
                  <a:cubicBezTo>
                    <a:pt x="6466" y="20040"/>
                    <a:pt x="4066" y="18911"/>
                    <a:pt x="2416" y="18064"/>
                  </a:cubicBezTo>
                  <a:cubicBezTo>
                    <a:pt x="766" y="17217"/>
                    <a:pt x="-134" y="16652"/>
                    <a:pt x="16" y="16087"/>
                  </a:cubicBezTo>
                  <a:cubicBezTo>
                    <a:pt x="166" y="15523"/>
                    <a:pt x="1366" y="14958"/>
                    <a:pt x="4516" y="14252"/>
                  </a:cubicBezTo>
                  <a:cubicBezTo>
                    <a:pt x="7666" y="13546"/>
                    <a:pt x="12766" y="12699"/>
                    <a:pt x="17866" y="11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687801" y="2645530"/>
              <a:ext cx="195915" cy="19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64" fill="norm" stroke="1" extrusionOk="0">
                  <a:moveTo>
                    <a:pt x="8499" y="568"/>
                  </a:moveTo>
                  <a:cubicBezTo>
                    <a:pt x="7560" y="193"/>
                    <a:pt x="6621" y="-183"/>
                    <a:pt x="5306" y="99"/>
                  </a:cubicBezTo>
                  <a:cubicBezTo>
                    <a:pt x="3991" y="380"/>
                    <a:pt x="2301" y="1320"/>
                    <a:pt x="1268" y="3667"/>
                  </a:cubicBezTo>
                  <a:cubicBezTo>
                    <a:pt x="235" y="6015"/>
                    <a:pt x="-141" y="9772"/>
                    <a:pt x="47" y="12777"/>
                  </a:cubicBezTo>
                  <a:cubicBezTo>
                    <a:pt x="235" y="15782"/>
                    <a:pt x="986" y="18036"/>
                    <a:pt x="1737" y="19445"/>
                  </a:cubicBezTo>
                  <a:cubicBezTo>
                    <a:pt x="2489" y="20854"/>
                    <a:pt x="3240" y="21417"/>
                    <a:pt x="3803" y="21229"/>
                  </a:cubicBezTo>
                  <a:cubicBezTo>
                    <a:pt x="4367" y="21041"/>
                    <a:pt x="4743" y="20102"/>
                    <a:pt x="4930" y="17942"/>
                  </a:cubicBezTo>
                  <a:cubicBezTo>
                    <a:pt x="5118" y="15782"/>
                    <a:pt x="5118" y="12401"/>
                    <a:pt x="5400" y="10241"/>
                  </a:cubicBezTo>
                  <a:cubicBezTo>
                    <a:pt x="5682" y="8081"/>
                    <a:pt x="6245" y="7142"/>
                    <a:pt x="6996" y="6860"/>
                  </a:cubicBezTo>
                  <a:cubicBezTo>
                    <a:pt x="7748" y="6579"/>
                    <a:pt x="8687" y="6954"/>
                    <a:pt x="9438" y="8457"/>
                  </a:cubicBezTo>
                  <a:cubicBezTo>
                    <a:pt x="10189" y="9960"/>
                    <a:pt x="10753" y="12589"/>
                    <a:pt x="10847" y="14467"/>
                  </a:cubicBezTo>
                  <a:cubicBezTo>
                    <a:pt x="10941" y="16346"/>
                    <a:pt x="10565" y="17473"/>
                    <a:pt x="10283" y="17567"/>
                  </a:cubicBezTo>
                  <a:cubicBezTo>
                    <a:pt x="10002" y="17660"/>
                    <a:pt x="9814" y="16721"/>
                    <a:pt x="9720" y="15688"/>
                  </a:cubicBezTo>
                  <a:cubicBezTo>
                    <a:pt x="9626" y="14655"/>
                    <a:pt x="9626" y="13528"/>
                    <a:pt x="9720" y="12495"/>
                  </a:cubicBezTo>
                  <a:cubicBezTo>
                    <a:pt x="9814" y="11462"/>
                    <a:pt x="10002" y="10523"/>
                    <a:pt x="10377" y="9396"/>
                  </a:cubicBezTo>
                  <a:cubicBezTo>
                    <a:pt x="10753" y="8269"/>
                    <a:pt x="11316" y="6954"/>
                    <a:pt x="11880" y="7048"/>
                  </a:cubicBezTo>
                  <a:cubicBezTo>
                    <a:pt x="12443" y="7142"/>
                    <a:pt x="13007" y="8645"/>
                    <a:pt x="14134" y="9960"/>
                  </a:cubicBezTo>
                  <a:cubicBezTo>
                    <a:pt x="15261" y="11274"/>
                    <a:pt x="16951" y="12401"/>
                    <a:pt x="18266" y="12965"/>
                  </a:cubicBezTo>
                  <a:cubicBezTo>
                    <a:pt x="19581" y="13528"/>
                    <a:pt x="20520" y="13528"/>
                    <a:pt x="21459" y="13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899149" y="2594126"/>
              <a:ext cx="66878" cy="21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985"/>
                    <a:pt x="14400" y="5971"/>
                    <a:pt x="18000" y="8868"/>
                  </a:cubicBezTo>
                  <a:cubicBezTo>
                    <a:pt x="21600" y="11766"/>
                    <a:pt x="21600" y="14576"/>
                    <a:pt x="21600" y="16683"/>
                  </a:cubicBezTo>
                  <a:cubicBezTo>
                    <a:pt x="21600" y="18790"/>
                    <a:pt x="21600" y="2019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105961" y="2396022"/>
              <a:ext cx="287055" cy="34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29" fill="norm" stroke="1" extrusionOk="0">
                  <a:moveTo>
                    <a:pt x="7636" y="15650"/>
                  </a:moveTo>
                  <a:cubicBezTo>
                    <a:pt x="6222" y="15017"/>
                    <a:pt x="4808" y="14385"/>
                    <a:pt x="3522" y="14280"/>
                  </a:cubicBezTo>
                  <a:cubicBezTo>
                    <a:pt x="2236" y="14174"/>
                    <a:pt x="1079" y="14596"/>
                    <a:pt x="501" y="15650"/>
                  </a:cubicBezTo>
                  <a:cubicBezTo>
                    <a:pt x="-78" y="16703"/>
                    <a:pt x="-78" y="18389"/>
                    <a:pt x="115" y="19495"/>
                  </a:cubicBezTo>
                  <a:cubicBezTo>
                    <a:pt x="308" y="20602"/>
                    <a:pt x="693" y="21129"/>
                    <a:pt x="1208" y="21339"/>
                  </a:cubicBezTo>
                  <a:cubicBezTo>
                    <a:pt x="1722" y="21550"/>
                    <a:pt x="2365" y="21445"/>
                    <a:pt x="3008" y="20444"/>
                  </a:cubicBezTo>
                  <a:cubicBezTo>
                    <a:pt x="3651" y="19443"/>
                    <a:pt x="4293" y="17546"/>
                    <a:pt x="4679" y="14807"/>
                  </a:cubicBezTo>
                  <a:cubicBezTo>
                    <a:pt x="5065" y="12067"/>
                    <a:pt x="5193" y="8485"/>
                    <a:pt x="5258" y="6167"/>
                  </a:cubicBezTo>
                  <a:cubicBezTo>
                    <a:pt x="5322" y="3849"/>
                    <a:pt x="5322" y="2795"/>
                    <a:pt x="5258" y="1847"/>
                  </a:cubicBezTo>
                  <a:cubicBezTo>
                    <a:pt x="5193" y="898"/>
                    <a:pt x="5065" y="55"/>
                    <a:pt x="4808" y="3"/>
                  </a:cubicBezTo>
                  <a:cubicBezTo>
                    <a:pt x="4551" y="-50"/>
                    <a:pt x="4165" y="688"/>
                    <a:pt x="4036" y="2690"/>
                  </a:cubicBezTo>
                  <a:cubicBezTo>
                    <a:pt x="3908" y="4691"/>
                    <a:pt x="4036" y="7958"/>
                    <a:pt x="4293" y="10329"/>
                  </a:cubicBezTo>
                  <a:cubicBezTo>
                    <a:pt x="4551" y="12699"/>
                    <a:pt x="4936" y="14174"/>
                    <a:pt x="5322" y="15175"/>
                  </a:cubicBezTo>
                  <a:cubicBezTo>
                    <a:pt x="5708" y="16176"/>
                    <a:pt x="6093" y="16703"/>
                    <a:pt x="6286" y="16651"/>
                  </a:cubicBezTo>
                  <a:cubicBezTo>
                    <a:pt x="6479" y="16598"/>
                    <a:pt x="6479" y="15966"/>
                    <a:pt x="6672" y="15017"/>
                  </a:cubicBezTo>
                  <a:cubicBezTo>
                    <a:pt x="6865" y="14069"/>
                    <a:pt x="7251" y="12805"/>
                    <a:pt x="7701" y="12014"/>
                  </a:cubicBezTo>
                  <a:cubicBezTo>
                    <a:pt x="8151" y="11224"/>
                    <a:pt x="8665" y="10908"/>
                    <a:pt x="9243" y="10750"/>
                  </a:cubicBezTo>
                  <a:cubicBezTo>
                    <a:pt x="9822" y="10592"/>
                    <a:pt x="10465" y="10592"/>
                    <a:pt x="10979" y="10803"/>
                  </a:cubicBezTo>
                  <a:cubicBezTo>
                    <a:pt x="11493" y="11013"/>
                    <a:pt x="11879" y="11435"/>
                    <a:pt x="12201" y="12330"/>
                  </a:cubicBezTo>
                  <a:cubicBezTo>
                    <a:pt x="12522" y="13226"/>
                    <a:pt x="12779" y="14596"/>
                    <a:pt x="12715" y="15702"/>
                  </a:cubicBezTo>
                  <a:cubicBezTo>
                    <a:pt x="12651" y="16809"/>
                    <a:pt x="12265" y="17651"/>
                    <a:pt x="12008" y="17810"/>
                  </a:cubicBezTo>
                  <a:cubicBezTo>
                    <a:pt x="11751" y="17968"/>
                    <a:pt x="11622" y="17441"/>
                    <a:pt x="12136" y="16229"/>
                  </a:cubicBezTo>
                  <a:cubicBezTo>
                    <a:pt x="12651" y="15017"/>
                    <a:pt x="13808" y="13121"/>
                    <a:pt x="14579" y="11909"/>
                  </a:cubicBezTo>
                  <a:cubicBezTo>
                    <a:pt x="15351" y="10697"/>
                    <a:pt x="15736" y="10170"/>
                    <a:pt x="15929" y="10223"/>
                  </a:cubicBezTo>
                  <a:cubicBezTo>
                    <a:pt x="16122" y="10276"/>
                    <a:pt x="16122" y="10908"/>
                    <a:pt x="16122" y="11488"/>
                  </a:cubicBezTo>
                  <a:cubicBezTo>
                    <a:pt x="16122" y="12067"/>
                    <a:pt x="16122" y="12594"/>
                    <a:pt x="17022" y="13173"/>
                  </a:cubicBezTo>
                  <a:cubicBezTo>
                    <a:pt x="17922" y="13753"/>
                    <a:pt x="19722" y="14385"/>
                    <a:pt x="21522" y="150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3683081" y="2934466"/>
              <a:ext cx="154335" cy="3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00" y="12302"/>
                    <a:pt x="12000" y="4448"/>
                    <a:pt x="15600" y="1502"/>
                  </a:cubicBezTo>
                  <a:cubicBezTo>
                    <a:pt x="19200" y="-1443"/>
                    <a:pt x="204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3708804" y="2942234"/>
              <a:ext cx="138901" cy="3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3200" y="15709"/>
                  </a:moveTo>
                  <a:cubicBezTo>
                    <a:pt x="1600" y="17673"/>
                    <a:pt x="0" y="19636"/>
                    <a:pt x="0" y="20618"/>
                  </a:cubicBezTo>
                  <a:cubicBezTo>
                    <a:pt x="0" y="21600"/>
                    <a:pt x="1600" y="21600"/>
                    <a:pt x="4533" y="18655"/>
                  </a:cubicBezTo>
                  <a:cubicBezTo>
                    <a:pt x="7467" y="15709"/>
                    <a:pt x="11733" y="9818"/>
                    <a:pt x="14533" y="5891"/>
                  </a:cubicBezTo>
                  <a:cubicBezTo>
                    <a:pt x="17333" y="1964"/>
                    <a:pt x="18667" y="0"/>
                    <a:pt x="19600" y="0"/>
                  </a:cubicBezTo>
                  <a:cubicBezTo>
                    <a:pt x="20533" y="0"/>
                    <a:pt x="21067" y="1964"/>
                    <a:pt x="21600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788470" y="2923371"/>
              <a:ext cx="110680" cy="5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157" fill="norm" stroke="1" extrusionOk="0">
                  <a:moveTo>
                    <a:pt x="2506" y="16200"/>
                  </a:moveTo>
                  <a:cubicBezTo>
                    <a:pt x="1177" y="18225"/>
                    <a:pt x="-152" y="20250"/>
                    <a:pt x="14" y="20925"/>
                  </a:cubicBezTo>
                  <a:cubicBezTo>
                    <a:pt x="180" y="21600"/>
                    <a:pt x="1842" y="20925"/>
                    <a:pt x="5663" y="17212"/>
                  </a:cubicBezTo>
                  <a:cubicBezTo>
                    <a:pt x="9485" y="13500"/>
                    <a:pt x="15466" y="6750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4151226" y="3242327"/>
              <a:ext cx="102890" cy="6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400"/>
                    <a:pt x="5760" y="13200"/>
                    <a:pt x="9360" y="9600"/>
                  </a:cubicBezTo>
                  <a:cubicBezTo>
                    <a:pt x="12960" y="6000"/>
                    <a:pt x="17280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4207815" y="3293772"/>
              <a:ext cx="128613" cy="57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20366"/>
                  </a:moveTo>
                  <a:cubicBezTo>
                    <a:pt x="1728" y="20983"/>
                    <a:pt x="3456" y="21600"/>
                    <a:pt x="7056" y="18206"/>
                  </a:cubicBezTo>
                  <a:cubicBezTo>
                    <a:pt x="10656" y="14811"/>
                    <a:pt x="16128" y="74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588670" y="3041693"/>
              <a:ext cx="153346" cy="174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2" h="20764" fill="norm" stroke="1" extrusionOk="0">
                  <a:moveTo>
                    <a:pt x="12938" y="4279"/>
                  </a:moveTo>
                  <a:cubicBezTo>
                    <a:pt x="12483" y="3260"/>
                    <a:pt x="12028" y="2242"/>
                    <a:pt x="11232" y="1732"/>
                  </a:cubicBezTo>
                  <a:cubicBezTo>
                    <a:pt x="10437" y="1223"/>
                    <a:pt x="9300" y="1223"/>
                    <a:pt x="7367" y="3057"/>
                  </a:cubicBezTo>
                  <a:cubicBezTo>
                    <a:pt x="5435" y="4891"/>
                    <a:pt x="2706" y="8558"/>
                    <a:pt x="1228" y="11615"/>
                  </a:cubicBezTo>
                  <a:cubicBezTo>
                    <a:pt x="-250" y="14672"/>
                    <a:pt x="-477" y="17117"/>
                    <a:pt x="1001" y="18849"/>
                  </a:cubicBezTo>
                  <a:cubicBezTo>
                    <a:pt x="2479" y="20581"/>
                    <a:pt x="5662" y="21600"/>
                    <a:pt x="9413" y="19868"/>
                  </a:cubicBezTo>
                  <a:cubicBezTo>
                    <a:pt x="13165" y="18136"/>
                    <a:pt x="17485" y="13653"/>
                    <a:pt x="19304" y="9985"/>
                  </a:cubicBezTo>
                  <a:cubicBezTo>
                    <a:pt x="21123" y="6317"/>
                    <a:pt x="20441" y="3464"/>
                    <a:pt x="17940" y="1936"/>
                  </a:cubicBezTo>
                  <a:cubicBezTo>
                    <a:pt x="15439" y="408"/>
                    <a:pt x="11119" y="204"/>
                    <a:pt x="67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3962273" y="3103427"/>
              <a:ext cx="122077" cy="12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38" fill="norm" stroke="1" extrusionOk="0">
                  <a:moveTo>
                    <a:pt x="11457" y="0"/>
                  </a:moveTo>
                  <a:cubicBezTo>
                    <a:pt x="9957" y="4734"/>
                    <a:pt x="8457" y="9468"/>
                    <a:pt x="7107" y="12871"/>
                  </a:cubicBezTo>
                  <a:cubicBezTo>
                    <a:pt x="5757" y="16274"/>
                    <a:pt x="4557" y="18345"/>
                    <a:pt x="3207" y="19677"/>
                  </a:cubicBezTo>
                  <a:cubicBezTo>
                    <a:pt x="1857" y="21008"/>
                    <a:pt x="357" y="21600"/>
                    <a:pt x="57" y="21008"/>
                  </a:cubicBezTo>
                  <a:cubicBezTo>
                    <a:pt x="-243" y="20416"/>
                    <a:pt x="657" y="18641"/>
                    <a:pt x="2607" y="17014"/>
                  </a:cubicBezTo>
                  <a:cubicBezTo>
                    <a:pt x="4557" y="15386"/>
                    <a:pt x="7557" y="13907"/>
                    <a:pt x="10857" y="13463"/>
                  </a:cubicBezTo>
                  <a:cubicBezTo>
                    <a:pt x="14157" y="13019"/>
                    <a:pt x="17757" y="13611"/>
                    <a:pt x="21357" y="14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120360" y="3031405"/>
              <a:ext cx="195490" cy="108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8857"/>
                    <a:pt x="4547" y="16114"/>
                    <a:pt x="8147" y="12514"/>
                  </a:cubicBezTo>
                  <a:cubicBezTo>
                    <a:pt x="11747" y="8914"/>
                    <a:pt x="16674" y="44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248971" y="3018351"/>
              <a:ext cx="79207" cy="9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50" fill="norm" stroke="1" extrusionOk="0">
                  <a:moveTo>
                    <a:pt x="0" y="1779"/>
                  </a:moveTo>
                  <a:cubicBezTo>
                    <a:pt x="4596" y="1007"/>
                    <a:pt x="9192" y="236"/>
                    <a:pt x="12638" y="43"/>
                  </a:cubicBezTo>
                  <a:cubicBezTo>
                    <a:pt x="16085" y="-150"/>
                    <a:pt x="18383" y="236"/>
                    <a:pt x="19762" y="2550"/>
                  </a:cubicBezTo>
                  <a:cubicBezTo>
                    <a:pt x="21140" y="4864"/>
                    <a:pt x="21600" y="9107"/>
                    <a:pt x="20911" y="12386"/>
                  </a:cubicBezTo>
                  <a:cubicBezTo>
                    <a:pt x="20221" y="15664"/>
                    <a:pt x="18383" y="17979"/>
                    <a:pt x="17464" y="19329"/>
                  </a:cubicBezTo>
                  <a:cubicBezTo>
                    <a:pt x="16545" y="20679"/>
                    <a:pt x="16545" y="21064"/>
                    <a:pt x="16545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383584" y="2947113"/>
              <a:ext cx="74596" cy="8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073" fill="norm" stroke="1" extrusionOk="0">
                  <a:moveTo>
                    <a:pt x="13010" y="470"/>
                  </a:moveTo>
                  <a:cubicBezTo>
                    <a:pt x="10555" y="63"/>
                    <a:pt x="8101" y="-345"/>
                    <a:pt x="5891" y="470"/>
                  </a:cubicBezTo>
                  <a:cubicBezTo>
                    <a:pt x="3682" y="1285"/>
                    <a:pt x="1719" y="3323"/>
                    <a:pt x="737" y="6583"/>
                  </a:cubicBezTo>
                  <a:cubicBezTo>
                    <a:pt x="-245" y="9844"/>
                    <a:pt x="-245" y="14327"/>
                    <a:pt x="737" y="17180"/>
                  </a:cubicBezTo>
                  <a:cubicBezTo>
                    <a:pt x="1719" y="20032"/>
                    <a:pt x="3682" y="21255"/>
                    <a:pt x="7119" y="21051"/>
                  </a:cubicBezTo>
                  <a:cubicBezTo>
                    <a:pt x="10555" y="20847"/>
                    <a:pt x="15464" y="19217"/>
                    <a:pt x="18164" y="17383"/>
                  </a:cubicBezTo>
                  <a:cubicBezTo>
                    <a:pt x="20864" y="15549"/>
                    <a:pt x="21355" y="13512"/>
                    <a:pt x="21355" y="11474"/>
                  </a:cubicBezTo>
                  <a:cubicBezTo>
                    <a:pt x="21355" y="9436"/>
                    <a:pt x="20864" y="7398"/>
                    <a:pt x="17673" y="6787"/>
                  </a:cubicBezTo>
                  <a:cubicBezTo>
                    <a:pt x="14482" y="6176"/>
                    <a:pt x="8591" y="6991"/>
                    <a:pt x="2700" y="7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3119189" y="2468945"/>
              <a:ext cx="322455" cy="25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142" fill="norm" stroke="1" extrusionOk="0">
                  <a:moveTo>
                    <a:pt x="18188" y="141"/>
                  </a:moveTo>
                  <a:cubicBezTo>
                    <a:pt x="16266" y="0"/>
                    <a:pt x="14343" y="-140"/>
                    <a:pt x="12251" y="281"/>
                  </a:cubicBezTo>
                  <a:cubicBezTo>
                    <a:pt x="10159" y="702"/>
                    <a:pt x="7897" y="1683"/>
                    <a:pt x="6201" y="2595"/>
                  </a:cubicBezTo>
                  <a:cubicBezTo>
                    <a:pt x="4505" y="3507"/>
                    <a:pt x="3374" y="4348"/>
                    <a:pt x="2412" y="5260"/>
                  </a:cubicBezTo>
                  <a:cubicBezTo>
                    <a:pt x="1451" y="6172"/>
                    <a:pt x="660" y="7154"/>
                    <a:pt x="264" y="8486"/>
                  </a:cubicBezTo>
                  <a:cubicBezTo>
                    <a:pt x="-132" y="9818"/>
                    <a:pt x="-132" y="11502"/>
                    <a:pt x="603" y="13535"/>
                  </a:cubicBezTo>
                  <a:cubicBezTo>
                    <a:pt x="1338" y="15569"/>
                    <a:pt x="2808" y="17954"/>
                    <a:pt x="5014" y="19426"/>
                  </a:cubicBezTo>
                  <a:cubicBezTo>
                    <a:pt x="7219" y="20899"/>
                    <a:pt x="10159" y="21460"/>
                    <a:pt x="12873" y="20969"/>
                  </a:cubicBezTo>
                  <a:cubicBezTo>
                    <a:pt x="15587" y="20478"/>
                    <a:pt x="18075" y="18935"/>
                    <a:pt x="19545" y="16761"/>
                  </a:cubicBezTo>
                  <a:cubicBezTo>
                    <a:pt x="21016" y="14587"/>
                    <a:pt x="21468" y="11782"/>
                    <a:pt x="21185" y="9398"/>
                  </a:cubicBezTo>
                  <a:cubicBezTo>
                    <a:pt x="20903" y="7013"/>
                    <a:pt x="19885" y="5050"/>
                    <a:pt x="18415" y="3857"/>
                  </a:cubicBezTo>
                  <a:cubicBezTo>
                    <a:pt x="16944" y="2665"/>
                    <a:pt x="15022" y="2244"/>
                    <a:pt x="13665" y="2595"/>
                  </a:cubicBezTo>
                  <a:cubicBezTo>
                    <a:pt x="12308" y="2946"/>
                    <a:pt x="11516" y="4068"/>
                    <a:pt x="10725" y="5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3351475" y="3025518"/>
              <a:ext cx="261550" cy="22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961" fill="norm" stroke="1" extrusionOk="0">
                  <a:moveTo>
                    <a:pt x="12316" y="4869"/>
                  </a:moveTo>
                  <a:cubicBezTo>
                    <a:pt x="11480" y="3269"/>
                    <a:pt x="10644" y="1669"/>
                    <a:pt x="9390" y="789"/>
                  </a:cubicBezTo>
                  <a:cubicBezTo>
                    <a:pt x="8135" y="-91"/>
                    <a:pt x="6463" y="-251"/>
                    <a:pt x="4930" y="389"/>
                  </a:cubicBezTo>
                  <a:cubicBezTo>
                    <a:pt x="3397" y="1029"/>
                    <a:pt x="2004" y="2469"/>
                    <a:pt x="1098" y="4789"/>
                  </a:cubicBezTo>
                  <a:cubicBezTo>
                    <a:pt x="192" y="7109"/>
                    <a:pt x="-226" y="10309"/>
                    <a:pt x="122" y="13109"/>
                  </a:cubicBezTo>
                  <a:cubicBezTo>
                    <a:pt x="471" y="15909"/>
                    <a:pt x="1586" y="18309"/>
                    <a:pt x="3467" y="19669"/>
                  </a:cubicBezTo>
                  <a:cubicBezTo>
                    <a:pt x="5348" y="21029"/>
                    <a:pt x="7996" y="21349"/>
                    <a:pt x="10922" y="20469"/>
                  </a:cubicBezTo>
                  <a:cubicBezTo>
                    <a:pt x="13849" y="19589"/>
                    <a:pt x="17054" y="17509"/>
                    <a:pt x="18935" y="15669"/>
                  </a:cubicBezTo>
                  <a:cubicBezTo>
                    <a:pt x="20817" y="13829"/>
                    <a:pt x="21374" y="12229"/>
                    <a:pt x="21235" y="10789"/>
                  </a:cubicBezTo>
                  <a:cubicBezTo>
                    <a:pt x="21095" y="9349"/>
                    <a:pt x="20259" y="8069"/>
                    <a:pt x="17751" y="7909"/>
                  </a:cubicBezTo>
                  <a:cubicBezTo>
                    <a:pt x="15242" y="7749"/>
                    <a:pt x="11062" y="8709"/>
                    <a:pt x="6881" y="9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861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23922" y="4947651"/>
              <a:ext cx="106018" cy="159386"/>
            </a:xfrm>
            <a:prstGeom prst="rect">
              <a:avLst/>
            </a:prstGeom>
            <a:effectLst/>
          </p:spPr>
        </p:pic>
        <p:pic>
          <p:nvPicPr>
            <p:cNvPr id="863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2770103" y="3162749"/>
              <a:ext cx="784025" cy="102568"/>
            </a:xfrm>
            <a:prstGeom prst="rect">
              <a:avLst/>
            </a:prstGeom>
            <a:effectLst/>
          </p:spPr>
        </p:pic>
        <p:pic>
          <p:nvPicPr>
            <p:cNvPr id="865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654948" y="3337661"/>
              <a:ext cx="61412" cy="272334"/>
            </a:xfrm>
            <a:prstGeom prst="rect">
              <a:avLst/>
            </a:prstGeom>
            <a:effectLst/>
          </p:spPr>
        </p:pic>
        <p:pic>
          <p:nvPicPr>
            <p:cNvPr id="867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9555" y="3237125"/>
              <a:ext cx="2859993" cy="1854472"/>
            </a:xfrm>
            <a:prstGeom prst="rect">
              <a:avLst/>
            </a:prstGeom>
            <a:effectLst/>
          </p:spPr>
        </p:pic>
        <p:pic>
          <p:nvPicPr>
            <p:cNvPr id="869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1589223" y="3035134"/>
              <a:ext cx="137221" cy="351368"/>
            </a:xfrm>
            <a:prstGeom prst="rect">
              <a:avLst/>
            </a:prstGeom>
            <a:effectLst/>
          </p:spPr>
        </p:pic>
        <p:pic>
          <p:nvPicPr>
            <p:cNvPr id="871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1532639" y="3009109"/>
              <a:ext cx="187675" cy="201334"/>
            </a:xfrm>
            <a:prstGeom prst="rect">
              <a:avLst/>
            </a:prstGeom>
            <a:effectLst/>
          </p:spPr>
        </p:pic>
        <p:pic>
          <p:nvPicPr>
            <p:cNvPr id="873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86792" y="2659765"/>
              <a:ext cx="241910" cy="397273"/>
            </a:xfrm>
            <a:prstGeom prst="rect">
              <a:avLst/>
            </a:prstGeom>
            <a:effectLst/>
          </p:spPr>
        </p:pic>
        <p:pic>
          <p:nvPicPr>
            <p:cNvPr id="875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074788" y="2791432"/>
              <a:ext cx="208254" cy="194729"/>
            </a:xfrm>
            <a:prstGeom prst="rect">
              <a:avLst/>
            </a:prstGeom>
            <a:effectLst/>
          </p:spPr>
        </p:pic>
        <p:pic>
          <p:nvPicPr>
            <p:cNvPr id="877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1324301" y="2478537"/>
              <a:ext cx="164512" cy="320291"/>
            </a:xfrm>
            <a:prstGeom prst="rect">
              <a:avLst/>
            </a:prstGeom>
            <a:effectLst/>
          </p:spPr>
        </p:pic>
        <p:pic>
          <p:nvPicPr>
            <p:cNvPr id="879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455035" y="2602004"/>
              <a:ext cx="148496" cy="129725"/>
            </a:xfrm>
            <a:prstGeom prst="rect">
              <a:avLst/>
            </a:prstGeom>
            <a:effectLst/>
          </p:spPr>
        </p:pic>
        <p:pic>
          <p:nvPicPr>
            <p:cNvPr id="881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730924" y="2339637"/>
              <a:ext cx="112856" cy="267190"/>
            </a:xfrm>
            <a:prstGeom prst="rect">
              <a:avLst/>
            </a:prstGeom>
            <a:effectLst/>
          </p:spPr>
        </p:pic>
        <p:pic>
          <p:nvPicPr>
            <p:cNvPr id="883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700351" y="2308846"/>
              <a:ext cx="117707" cy="176229"/>
            </a:xfrm>
            <a:prstGeom prst="rect">
              <a:avLst/>
            </a:prstGeom>
            <a:effectLst/>
          </p:spPr>
        </p:pic>
        <p:pic>
          <p:nvPicPr>
            <p:cNvPr id="885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509712" y="2812031"/>
              <a:ext cx="138579" cy="104380"/>
            </a:xfrm>
            <a:prstGeom prst="rect">
              <a:avLst/>
            </a:prstGeom>
            <a:effectLst/>
          </p:spPr>
        </p:pic>
        <p:pic>
          <p:nvPicPr>
            <p:cNvPr id="887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651399" y="2769938"/>
              <a:ext cx="82633" cy="97849"/>
            </a:xfrm>
            <a:prstGeom prst="rect">
              <a:avLst/>
            </a:prstGeom>
            <a:effectLst/>
          </p:spPr>
        </p:pic>
        <p:pic>
          <p:nvPicPr>
            <p:cNvPr id="889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715490" y="2747433"/>
              <a:ext cx="138579" cy="90087"/>
            </a:xfrm>
            <a:prstGeom prst="rect">
              <a:avLst/>
            </a:prstGeom>
            <a:effectLst/>
          </p:spPr>
        </p:pic>
        <p:pic>
          <p:nvPicPr>
            <p:cNvPr id="891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857820" y="2720326"/>
              <a:ext cx="72599" cy="88959"/>
            </a:xfrm>
            <a:prstGeom prst="rect">
              <a:avLst/>
            </a:prstGeom>
            <a:effectLst/>
          </p:spPr>
        </p:pic>
        <p:pic>
          <p:nvPicPr>
            <p:cNvPr id="893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910939" y="2545415"/>
              <a:ext cx="102608" cy="249410"/>
            </a:xfrm>
            <a:prstGeom prst="rect">
              <a:avLst/>
            </a:prstGeom>
            <a:effectLst/>
          </p:spPr>
        </p:pic>
        <p:pic>
          <p:nvPicPr>
            <p:cNvPr id="895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905835" y="2668882"/>
              <a:ext cx="97423" cy="51123"/>
            </a:xfrm>
            <a:prstGeom prst="rect">
              <a:avLst/>
            </a:prstGeom>
            <a:effectLst/>
          </p:spPr>
        </p:pic>
        <p:pic>
          <p:nvPicPr>
            <p:cNvPr id="897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997448" y="2627726"/>
              <a:ext cx="70341" cy="114896"/>
            </a:xfrm>
            <a:prstGeom prst="rect">
              <a:avLst/>
            </a:prstGeom>
            <a:effectLst/>
          </p:spPr>
        </p:pic>
        <p:pic>
          <p:nvPicPr>
            <p:cNvPr id="899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2049880" y="2595145"/>
              <a:ext cx="128289" cy="108471"/>
            </a:xfrm>
            <a:prstGeom prst="rect">
              <a:avLst/>
            </a:prstGeom>
            <a:effectLst/>
          </p:spPr>
        </p:pic>
        <p:pic>
          <p:nvPicPr>
            <p:cNvPr id="901" name="Line Line" descr="Line Lin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2163057" y="2617437"/>
              <a:ext cx="45979" cy="51124"/>
            </a:xfrm>
            <a:prstGeom prst="rect">
              <a:avLst/>
            </a:prstGeom>
            <a:effectLst/>
          </p:spPr>
        </p:pic>
        <p:pic>
          <p:nvPicPr>
            <p:cNvPr id="903" name="Line Line" descr="Line Lin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2147624" y="2524837"/>
              <a:ext cx="76846" cy="56268"/>
            </a:xfrm>
            <a:prstGeom prst="rect">
              <a:avLst/>
            </a:prstGeom>
            <a:effectLst/>
          </p:spPr>
        </p:pic>
        <p:pic>
          <p:nvPicPr>
            <p:cNvPr id="905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2235548" y="2318845"/>
              <a:ext cx="360846" cy="366551"/>
            </a:xfrm>
            <a:prstGeom prst="rect">
              <a:avLst/>
            </a:prstGeom>
            <a:effectLst/>
          </p:spPr>
        </p:pic>
        <p:pic>
          <p:nvPicPr>
            <p:cNvPr id="907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3510903" y="3728639"/>
              <a:ext cx="328924" cy="45978"/>
            </a:xfrm>
            <a:prstGeom prst="rect">
              <a:avLst/>
            </a:prstGeom>
            <a:effectLst/>
          </p:spPr>
        </p:pic>
        <p:pic>
          <p:nvPicPr>
            <p:cNvPr id="909" name="Line Line" descr="Line Lin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3577781" y="3800661"/>
              <a:ext cx="56268" cy="3054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0" name="Drawing"/>
          <p:cNvGrpSpPr/>
          <p:nvPr/>
        </p:nvGrpSpPr>
        <p:grpSpPr>
          <a:xfrm>
            <a:off x="2090025" y="1607311"/>
            <a:ext cx="9469143" cy="6891322"/>
            <a:chOff x="0" y="0"/>
            <a:chExt cx="9469142" cy="6891321"/>
          </a:xfrm>
        </p:grpSpPr>
        <p:sp>
          <p:nvSpPr>
            <p:cNvPr id="913" name="Line"/>
            <p:cNvSpPr/>
            <p:nvPr/>
          </p:nvSpPr>
          <p:spPr>
            <a:xfrm>
              <a:off x="0" y="527418"/>
              <a:ext cx="173533" cy="290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9" fill="norm" stroke="1" extrusionOk="0">
                  <a:moveTo>
                    <a:pt x="1101" y="1541"/>
                  </a:moveTo>
                  <a:cubicBezTo>
                    <a:pt x="465" y="905"/>
                    <a:pt x="-170" y="270"/>
                    <a:pt x="42" y="80"/>
                  </a:cubicBezTo>
                  <a:cubicBezTo>
                    <a:pt x="254" y="-111"/>
                    <a:pt x="1312" y="143"/>
                    <a:pt x="2689" y="1414"/>
                  </a:cubicBezTo>
                  <a:cubicBezTo>
                    <a:pt x="4065" y="2684"/>
                    <a:pt x="5759" y="4971"/>
                    <a:pt x="7877" y="8275"/>
                  </a:cubicBezTo>
                  <a:cubicBezTo>
                    <a:pt x="9995" y="11578"/>
                    <a:pt x="12536" y="15898"/>
                    <a:pt x="14230" y="18376"/>
                  </a:cubicBezTo>
                  <a:cubicBezTo>
                    <a:pt x="15924" y="20854"/>
                    <a:pt x="16771" y="21489"/>
                    <a:pt x="17301" y="21489"/>
                  </a:cubicBezTo>
                  <a:cubicBezTo>
                    <a:pt x="17830" y="21489"/>
                    <a:pt x="18042" y="20854"/>
                    <a:pt x="18148" y="18122"/>
                  </a:cubicBezTo>
                  <a:cubicBezTo>
                    <a:pt x="18254" y="15390"/>
                    <a:pt x="18254" y="10562"/>
                    <a:pt x="18254" y="7385"/>
                  </a:cubicBezTo>
                  <a:cubicBezTo>
                    <a:pt x="18254" y="4209"/>
                    <a:pt x="18254" y="2684"/>
                    <a:pt x="18465" y="1604"/>
                  </a:cubicBezTo>
                  <a:cubicBezTo>
                    <a:pt x="18677" y="524"/>
                    <a:pt x="19101" y="-111"/>
                    <a:pt x="19418" y="16"/>
                  </a:cubicBezTo>
                  <a:cubicBezTo>
                    <a:pt x="19736" y="143"/>
                    <a:pt x="19948" y="1033"/>
                    <a:pt x="20265" y="1604"/>
                  </a:cubicBezTo>
                  <a:cubicBezTo>
                    <a:pt x="20583" y="2176"/>
                    <a:pt x="21006" y="2430"/>
                    <a:pt x="21430" y="2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40820" y="624625"/>
              <a:ext cx="123058" cy="11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820" fill="norm" stroke="1" extrusionOk="0">
                  <a:moveTo>
                    <a:pt x="17028" y="4632"/>
                  </a:moveTo>
                  <a:cubicBezTo>
                    <a:pt x="14328" y="3132"/>
                    <a:pt x="11628" y="1632"/>
                    <a:pt x="9528" y="732"/>
                  </a:cubicBezTo>
                  <a:cubicBezTo>
                    <a:pt x="7428" y="-168"/>
                    <a:pt x="5928" y="-468"/>
                    <a:pt x="4428" y="1182"/>
                  </a:cubicBezTo>
                  <a:cubicBezTo>
                    <a:pt x="2928" y="2832"/>
                    <a:pt x="1428" y="6432"/>
                    <a:pt x="678" y="9432"/>
                  </a:cubicBezTo>
                  <a:cubicBezTo>
                    <a:pt x="-72" y="12432"/>
                    <a:pt x="-72" y="14832"/>
                    <a:pt x="78" y="16782"/>
                  </a:cubicBezTo>
                  <a:cubicBezTo>
                    <a:pt x="228" y="18732"/>
                    <a:pt x="528" y="20232"/>
                    <a:pt x="1428" y="20682"/>
                  </a:cubicBezTo>
                  <a:cubicBezTo>
                    <a:pt x="2328" y="21132"/>
                    <a:pt x="3828" y="20532"/>
                    <a:pt x="5328" y="18132"/>
                  </a:cubicBezTo>
                  <a:cubicBezTo>
                    <a:pt x="6828" y="15732"/>
                    <a:pt x="8328" y="11532"/>
                    <a:pt x="9528" y="10182"/>
                  </a:cubicBezTo>
                  <a:cubicBezTo>
                    <a:pt x="10728" y="8832"/>
                    <a:pt x="11628" y="10332"/>
                    <a:pt x="13578" y="11382"/>
                  </a:cubicBezTo>
                  <a:cubicBezTo>
                    <a:pt x="15528" y="12432"/>
                    <a:pt x="18528" y="13032"/>
                    <a:pt x="21528" y="13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420466" y="424746"/>
              <a:ext cx="25723" cy="32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00"/>
                    <a:pt x="0" y="6400"/>
                    <a:pt x="1440" y="9543"/>
                  </a:cubicBezTo>
                  <a:cubicBezTo>
                    <a:pt x="2880" y="12686"/>
                    <a:pt x="5760" y="15771"/>
                    <a:pt x="9360" y="17771"/>
                  </a:cubicBezTo>
                  <a:cubicBezTo>
                    <a:pt x="12960" y="19771"/>
                    <a:pt x="17280" y="206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87344" y="620235"/>
              <a:ext cx="5145" cy="6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92488" y="527635"/>
              <a:ext cx="1" cy="5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570394" y="407598"/>
              <a:ext cx="97007" cy="30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00" fill="norm" stroke="1" extrusionOk="0">
                  <a:moveTo>
                    <a:pt x="14616" y="11771"/>
                  </a:moveTo>
                  <a:cubicBezTo>
                    <a:pt x="13100" y="11285"/>
                    <a:pt x="11584" y="10800"/>
                    <a:pt x="9879" y="10861"/>
                  </a:cubicBezTo>
                  <a:cubicBezTo>
                    <a:pt x="8174" y="10921"/>
                    <a:pt x="6279" y="11528"/>
                    <a:pt x="4574" y="12863"/>
                  </a:cubicBezTo>
                  <a:cubicBezTo>
                    <a:pt x="2869" y="14198"/>
                    <a:pt x="1353" y="16261"/>
                    <a:pt x="595" y="17596"/>
                  </a:cubicBezTo>
                  <a:cubicBezTo>
                    <a:pt x="-163" y="18930"/>
                    <a:pt x="-163" y="19537"/>
                    <a:pt x="405" y="20144"/>
                  </a:cubicBezTo>
                  <a:cubicBezTo>
                    <a:pt x="974" y="20751"/>
                    <a:pt x="2111" y="21357"/>
                    <a:pt x="3437" y="21479"/>
                  </a:cubicBezTo>
                  <a:cubicBezTo>
                    <a:pt x="4763" y="21600"/>
                    <a:pt x="6279" y="21236"/>
                    <a:pt x="8174" y="19355"/>
                  </a:cubicBezTo>
                  <a:cubicBezTo>
                    <a:pt x="10069" y="17474"/>
                    <a:pt x="12342" y="14076"/>
                    <a:pt x="13479" y="10800"/>
                  </a:cubicBezTo>
                  <a:cubicBezTo>
                    <a:pt x="14616" y="7524"/>
                    <a:pt x="14616" y="4369"/>
                    <a:pt x="14616" y="2488"/>
                  </a:cubicBezTo>
                  <a:cubicBezTo>
                    <a:pt x="14616" y="607"/>
                    <a:pt x="14616" y="0"/>
                    <a:pt x="14048" y="0"/>
                  </a:cubicBezTo>
                  <a:cubicBezTo>
                    <a:pt x="13479" y="0"/>
                    <a:pt x="12342" y="607"/>
                    <a:pt x="11774" y="2427"/>
                  </a:cubicBezTo>
                  <a:cubicBezTo>
                    <a:pt x="11205" y="4247"/>
                    <a:pt x="11205" y="7281"/>
                    <a:pt x="12911" y="10072"/>
                  </a:cubicBezTo>
                  <a:cubicBezTo>
                    <a:pt x="14616" y="12863"/>
                    <a:pt x="18026" y="15411"/>
                    <a:pt x="21437" y="17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13700" y="558502"/>
              <a:ext cx="20579" cy="10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20"/>
                    <a:pt x="0" y="12039"/>
                    <a:pt x="1800" y="15934"/>
                  </a:cubicBezTo>
                  <a:cubicBezTo>
                    <a:pt x="3600" y="19830"/>
                    <a:pt x="7200" y="21600"/>
                    <a:pt x="10800" y="21600"/>
                  </a:cubicBezTo>
                  <a:cubicBezTo>
                    <a:pt x="14400" y="21600"/>
                    <a:pt x="18000" y="19830"/>
                    <a:pt x="21600" y="18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34278" y="491624"/>
              <a:ext cx="10289" cy="10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71671" y="347579"/>
              <a:ext cx="239719" cy="42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33" fill="norm" stroke="1" extrusionOk="0">
                  <a:moveTo>
                    <a:pt x="5392" y="0"/>
                  </a:moveTo>
                  <a:cubicBezTo>
                    <a:pt x="4932" y="2090"/>
                    <a:pt x="4473" y="4181"/>
                    <a:pt x="4396" y="6445"/>
                  </a:cubicBezTo>
                  <a:cubicBezTo>
                    <a:pt x="4320" y="8710"/>
                    <a:pt x="4626" y="11148"/>
                    <a:pt x="5086" y="12585"/>
                  </a:cubicBezTo>
                  <a:cubicBezTo>
                    <a:pt x="5545" y="14023"/>
                    <a:pt x="6158" y="14458"/>
                    <a:pt x="6847" y="14676"/>
                  </a:cubicBezTo>
                  <a:cubicBezTo>
                    <a:pt x="7537" y="14894"/>
                    <a:pt x="8303" y="14894"/>
                    <a:pt x="8686" y="14458"/>
                  </a:cubicBezTo>
                  <a:cubicBezTo>
                    <a:pt x="9068" y="14023"/>
                    <a:pt x="9068" y="13152"/>
                    <a:pt x="8532" y="12281"/>
                  </a:cubicBezTo>
                  <a:cubicBezTo>
                    <a:pt x="7996" y="11410"/>
                    <a:pt x="6924" y="10539"/>
                    <a:pt x="5928" y="9973"/>
                  </a:cubicBezTo>
                  <a:cubicBezTo>
                    <a:pt x="4932" y="9406"/>
                    <a:pt x="4013" y="9145"/>
                    <a:pt x="3171" y="9015"/>
                  </a:cubicBezTo>
                  <a:cubicBezTo>
                    <a:pt x="2328" y="8884"/>
                    <a:pt x="1562" y="8884"/>
                    <a:pt x="949" y="9102"/>
                  </a:cubicBezTo>
                  <a:cubicBezTo>
                    <a:pt x="337" y="9319"/>
                    <a:pt x="-123" y="9755"/>
                    <a:pt x="30" y="9973"/>
                  </a:cubicBezTo>
                  <a:cubicBezTo>
                    <a:pt x="183" y="10190"/>
                    <a:pt x="949" y="10190"/>
                    <a:pt x="2098" y="10103"/>
                  </a:cubicBezTo>
                  <a:cubicBezTo>
                    <a:pt x="3247" y="10016"/>
                    <a:pt x="4779" y="9842"/>
                    <a:pt x="5928" y="9668"/>
                  </a:cubicBezTo>
                  <a:cubicBezTo>
                    <a:pt x="7077" y="9494"/>
                    <a:pt x="7843" y="9319"/>
                    <a:pt x="8609" y="9276"/>
                  </a:cubicBezTo>
                  <a:cubicBezTo>
                    <a:pt x="9375" y="9232"/>
                    <a:pt x="10141" y="9319"/>
                    <a:pt x="10524" y="9581"/>
                  </a:cubicBezTo>
                  <a:cubicBezTo>
                    <a:pt x="10907" y="9842"/>
                    <a:pt x="10907" y="10277"/>
                    <a:pt x="11290" y="10365"/>
                  </a:cubicBezTo>
                  <a:cubicBezTo>
                    <a:pt x="11673" y="10452"/>
                    <a:pt x="12439" y="10190"/>
                    <a:pt x="13205" y="10016"/>
                  </a:cubicBezTo>
                  <a:cubicBezTo>
                    <a:pt x="13971" y="9842"/>
                    <a:pt x="14737" y="9755"/>
                    <a:pt x="15273" y="9929"/>
                  </a:cubicBezTo>
                  <a:cubicBezTo>
                    <a:pt x="15809" y="10103"/>
                    <a:pt x="16115" y="10539"/>
                    <a:pt x="16958" y="11715"/>
                  </a:cubicBezTo>
                  <a:cubicBezTo>
                    <a:pt x="17800" y="12890"/>
                    <a:pt x="19179" y="14806"/>
                    <a:pt x="20022" y="16113"/>
                  </a:cubicBezTo>
                  <a:cubicBezTo>
                    <a:pt x="20864" y="17419"/>
                    <a:pt x="21171" y="18116"/>
                    <a:pt x="21324" y="18900"/>
                  </a:cubicBezTo>
                  <a:cubicBezTo>
                    <a:pt x="21477" y="19684"/>
                    <a:pt x="21477" y="20555"/>
                    <a:pt x="21017" y="21034"/>
                  </a:cubicBezTo>
                  <a:cubicBezTo>
                    <a:pt x="20558" y="21513"/>
                    <a:pt x="19639" y="21600"/>
                    <a:pt x="18030" y="21077"/>
                  </a:cubicBezTo>
                  <a:cubicBezTo>
                    <a:pt x="16422" y="20555"/>
                    <a:pt x="14124" y="19423"/>
                    <a:pt x="11826" y="18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305305" y="285846"/>
              <a:ext cx="51452" cy="32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549" fill="norm" stroke="1" extrusionOk="0">
                  <a:moveTo>
                    <a:pt x="14635" y="3086"/>
                  </a:moveTo>
                  <a:cubicBezTo>
                    <a:pt x="14635" y="2514"/>
                    <a:pt x="14635" y="1943"/>
                    <a:pt x="14287" y="1314"/>
                  </a:cubicBezTo>
                  <a:cubicBezTo>
                    <a:pt x="13938" y="686"/>
                    <a:pt x="13241" y="0"/>
                    <a:pt x="12196" y="0"/>
                  </a:cubicBezTo>
                  <a:cubicBezTo>
                    <a:pt x="11151" y="0"/>
                    <a:pt x="9758" y="686"/>
                    <a:pt x="7319" y="3029"/>
                  </a:cubicBezTo>
                  <a:cubicBezTo>
                    <a:pt x="4880" y="5371"/>
                    <a:pt x="1396" y="9371"/>
                    <a:pt x="351" y="12629"/>
                  </a:cubicBezTo>
                  <a:cubicBezTo>
                    <a:pt x="-694" y="15886"/>
                    <a:pt x="700" y="18400"/>
                    <a:pt x="3138" y="19829"/>
                  </a:cubicBezTo>
                  <a:cubicBezTo>
                    <a:pt x="5577" y="21257"/>
                    <a:pt x="9061" y="21600"/>
                    <a:pt x="12196" y="21543"/>
                  </a:cubicBezTo>
                  <a:cubicBezTo>
                    <a:pt x="15332" y="21486"/>
                    <a:pt x="18119" y="21029"/>
                    <a:pt x="20906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267586" y="415101"/>
              <a:ext cx="296697" cy="16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53" fill="norm" stroke="1" extrusionOk="0">
                  <a:moveTo>
                    <a:pt x="1241" y="7695"/>
                  </a:moveTo>
                  <a:cubicBezTo>
                    <a:pt x="621" y="7695"/>
                    <a:pt x="0" y="7695"/>
                    <a:pt x="0" y="7803"/>
                  </a:cubicBezTo>
                  <a:cubicBezTo>
                    <a:pt x="0" y="7911"/>
                    <a:pt x="621" y="8127"/>
                    <a:pt x="2297" y="8019"/>
                  </a:cubicBezTo>
                  <a:cubicBezTo>
                    <a:pt x="3972" y="7911"/>
                    <a:pt x="6703" y="7479"/>
                    <a:pt x="8379" y="6939"/>
                  </a:cubicBezTo>
                  <a:cubicBezTo>
                    <a:pt x="10055" y="6399"/>
                    <a:pt x="10676" y="5751"/>
                    <a:pt x="11172" y="4995"/>
                  </a:cubicBezTo>
                  <a:cubicBezTo>
                    <a:pt x="11669" y="4239"/>
                    <a:pt x="12041" y="3375"/>
                    <a:pt x="11917" y="2943"/>
                  </a:cubicBezTo>
                  <a:cubicBezTo>
                    <a:pt x="11793" y="2511"/>
                    <a:pt x="11172" y="2511"/>
                    <a:pt x="10552" y="2727"/>
                  </a:cubicBezTo>
                  <a:cubicBezTo>
                    <a:pt x="9931" y="2943"/>
                    <a:pt x="9310" y="3375"/>
                    <a:pt x="8814" y="4023"/>
                  </a:cubicBezTo>
                  <a:cubicBezTo>
                    <a:pt x="8317" y="4671"/>
                    <a:pt x="7945" y="5535"/>
                    <a:pt x="7759" y="6615"/>
                  </a:cubicBezTo>
                  <a:cubicBezTo>
                    <a:pt x="7572" y="7695"/>
                    <a:pt x="7572" y="8991"/>
                    <a:pt x="7697" y="10179"/>
                  </a:cubicBezTo>
                  <a:cubicBezTo>
                    <a:pt x="7821" y="11367"/>
                    <a:pt x="8069" y="12447"/>
                    <a:pt x="8938" y="13419"/>
                  </a:cubicBezTo>
                  <a:cubicBezTo>
                    <a:pt x="9807" y="14391"/>
                    <a:pt x="11297" y="15255"/>
                    <a:pt x="13221" y="14715"/>
                  </a:cubicBezTo>
                  <a:cubicBezTo>
                    <a:pt x="15145" y="14175"/>
                    <a:pt x="17503" y="12231"/>
                    <a:pt x="18993" y="10071"/>
                  </a:cubicBezTo>
                  <a:cubicBezTo>
                    <a:pt x="20483" y="7911"/>
                    <a:pt x="21103" y="5535"/>
                    <a:pt x="21352" y="3807"/>
                  </a:cubicBezTo>
                  <a:cubicBezTo>
                    <a:pt x="21600" y="2079"/>
                    <a:pt x="21476" y="999"/>
                    <a:pt x="21041" y="459"/>
                  </a:cubicBezTo>
                  <a:cubicBezTo>
                    <a:pt x="20607" y="-81"/>
                    <a:pt x="19862" y="-81"/>
                    <a:pt x="19179" y="135"/>
                  </a:cubicBezTo>
                  <a:cubicBezTo>
                    <a:pt x="18497" y="351"/>
                    <a:pt x="17876" y="783"/>
                    <a:pt x="17628" y="2187"/>
                  </a:cubicBezTo>
                  <a:cubicBezTo>
                    <a:pt x="17379" y="3591"/>
                    <a:pt x="17503" y="5967"/>
                    <a:pt x="17938" y="8235"/>
                  </a:cubicBezTo>
                  <a:cubicBezTo>
                    <a:pt x="18372" y="10503"/>
                    <a:pt x="19117" y="12663"/>
                    <a:pt x="19552" y="14499"/>
                  </a:cubicBezTo>
                  <a:cubicBezTo>
                    <a:pt x="19986" y="16335"/>
                    <a:pt x="20110" y="17847"/>
                    <a:pt x="20048" y="19143"/>
                  </a:cubicBezTo>
                  <a:cubicBezTo>
                    <a:pt x="19986" y="20439"/>
                    <a:pt x="19738" y="21519"/>
                    <a:pt x="19490" y="21195"/>
                  </a:cubicBezTo>
                  <a:cubicBezTo>
                    <a:pt x="19241" y="20871"/>
                    <a:pt x="18993" y="19143"/>
                    <a:pt x="18745" y="17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640465" y="239546"/>
              <a:ext cx="76403" cy="32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48" fill="norm" stroke="1" extrusionOk="0">
                  <a:moveTo>
                    <a:pt x="4106" y="0"/>
                  </a:moveTo>
                  <a:cubicBezTo>
                    <a:pt x="2186" y="3638"/>
                    <a:pt x="266" y="7276"/>
                    <a:pt x="26" y="10516"/>
                  </a:cubicBezTo>
                  <a:cubicBezTo>
                    <a:pt x="-214" y="13756"/>
                    <a:pt x="1226" y="16598"/>
                    <a:pt x="3866" y="18417"/>
                  </a:cubicBezTo>
                  <a:cubicBezTo>
                    <a:pt x="6506" y="20236"/>
                    <a:pt x="10346" y="21032"/>
                    <a:pt x="13466" y="21316"/>
                  </a:cubicBezTo>
                  <a:cubicBezTo>
                    <a:pt x="16586" y="21600"/>
                    <a:pt x="18986" y="21373"/>
                    <a:pt x="21386" y="21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624267" y="404168"/>
              <a:ext cx="154335" cy="1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214688" y="672061"/>
              <a:ext cx="1292973" cy="19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21558"/>
                  </a:moveTo>
                  <a:cubicBezTo>
                    <a:pt x="86" y="20611"/>
                    <a:pt x="172" y="19663"/>
                    <a:pt x="415" y="19095"/>
                  </a:cubicBezTo>
                  <a:cubicBezTo>
                    <a:pt x="659" y="18526"/>
                    <a:pt x="1060" y="18337"/>
                    <a:pt x="1790" y="18053"/>
                  </a:cubicBezTo>
                  <a:cubicBezTo>
                    <a:pt x="2521" y="17769"/>
                    <a:pt x="3581" y="17390"/>
                    <a:pt x="4598" y="16916"/>
                  </a:cubicBezTo>
                  <a:cubicBezTo>
                    <a:pt x="5615" y="16442"/>
                    <a:pt x="6589" y="15874"/>
                    <a:pt x="7649" y="15021"/>
                  </a:cubicBezTo>
                  <a:cubicBezTo>
                    <a:pt x="8709" y="14169"/>
                    <a:pt x="9855" y="13032"/>
                    <a:pt x="11029" y="11611"/>
                  </a:cubicBezTo>
                  <a:cubicBezTo>
                    <a:pt x="12204" y="10190"/>
                    <a:pt x="13407" y="8484"/>
                    <a:pt x="14624" y="7063"/>
                  </a:cubicBezTo>
                  <a:cubicBezTo>
                    <a:pt x="15842" y="5642"/>
                    <a:pt x="17074" y="4505"/>
                    <a:pt x="18191" y="3463"/>
                  </a:cubicBezTo>
                  <a:cubicBezTo>
                    <a:pt x="19308" y="2421"/>
                    <a:pt x="20311" y="1474"/>
                    <a:pt x="20884" y="905"/>
                  </a:cubicBezTo>
                  <a:cubicBezTo>
                    <a:pt x="21457" y="337"/>
                    <a:pt x="21600" y="147"/>
                    <a:pt x="21600" y="53"/>
                  </a:cubicBezTo>
                  <a:cubicBezTo>
                    <a:pt x="21600" y="-42"/>
                    <a:pt x="21457" y="-42"/>
                    <a:pt x="21156" y="337"/>
                  </a:cubicBezTo>
                  <a:cubicBezTo>
                    <a:pt x="20855" y="716"/>
                    <a:pt x="20397" y="1474"/>
                    <a:pt x="19938" y="2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402123" y="723124"/>
              <a:ext cx="1180990" cy="21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41" fill="norm" stroke="1" extrusionOk="0">
                  <a:moveTo>
                    <a:pt x="895" y="20571"/>
                  </a:moveTo>
                  <a:cubicBezTo>
                    <a:pt x="676" y="20914"/>
                    <a:pt x="458" y="21257"/>
                    <a:pt x="256" y="21429"/>
                  </a:cubicBezTo>
                  <a:cubicBezTo>
                    <a:pt x="53" y="21600"/>
                    <a:pt x="-134" y="21600"/>
                    <a:pt x="131" y="21257"/>
                  </a:cubicBezTo>
                  <a:cubicBezTo>
                    <a:pt x="396" y="20914"/>
                    <a:pt x="1113" y="20229"/>
                    <a:pt x="1970" y="19371"/>
                  </a:cubicBezTo>
                  <a:cubicBezTo>
                    <a:pt x="2827" y="18514"/>
                    <a:pt x="3824" y="17486"/>
                    <a:pt x="4853" y="16457"/>
                  </a:cubicBezTo>
                  <a:cubicBezTo>
                    <a:pt x="5882" y="15429"/>
                    <a:pt x="6941" y="14400"/>
                    <a:pt x="8079" y="13286"/>
                  </a:cubicBezTo>
                  <a:cubicBezTo>
                    <a:pt x="9217" y="12171"/>
                    <a:pt x="10432" y="10971"/>
                    <a:pt x="11648" y="9686"/>
                  </a:cubicBezTo>
                  <a:cubicBezTo>
                    <a:pt x="12863" y="8400"/>
                    <a:pt x="14079" y="7029"/>
                    <a:pt x="15310" y="5743"/>
                  </a:cubicBezTo>
                  <a:cubicBezTo>
                    <a:pt x="16541" y="4457"/>
                    <a:pt x="17788" y="3257"/>
                    <a:pt x="18817" y="2314"/>
                  </a:cubicBezTo>
                  <a:cubicBezTo>
                    <a:pt x="19845" y="1371"/>
                    <a:pt x="20656" y="686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968945" y="429890"/>
              <a:ext cx="15435" cy="2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999812" y="537924"/>
              <a:ext cx="25724" cy="1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819143" y="237690"/>
              <a:ext cx="137538" cy="56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36" fill="norm" stroke="1" extrusionOk="0">
                  <a:moveTo>
                    <a:pt x="20873" y="654"/>
                  </a:moveTo>
                  <a:cubicBezTo>
                    <a:pt x="17490" y="265"/>
                    <a:pt x="14107" y="-124"/>
                    <a:pt x="10854" y="38"/>
                  </a:cubicBezTo>
                  <a:cubicBezTo>
                    <a:pt x="7601" y="200"/>
                    <a:pt x="4478" y="914"/>
                    <a:pt x="2396" y="2146"/>
                  </a:cubicBezTo>
                  <a:cubicBezTo>
                    <a:pt x="314" y="3379"/>
                    <a:pt x="-727" y="5130"/>
                    <a:pt x="574" y="7141"/>
                  </a:cubicBezTo>
                  <a:cubicBezTo>
                    <a:pt x="1875" y="9152"/>
                    <a:pt x="5519" y="11422"/>
                    <a:pt x="8642" y="13368"/>
                  </a:cubicBezTo>
                  <a:cubicBezTo>
                    <a:pt x="11765" y="15314"/>
                    <a:pt x="14367" y="16935"/>
                    <a:pt x="15278" y="18103"/>
                  </a:cubicBezTo>
                  <a:cubicBezTo>
                    <a:pt x="16189" y="19271"/>
                    <a:pt x="15408" y="19984"/>
                    <a:pt x="13846" y="20471"/>
                  </a:cubicBezTo>
                  <a:cubicBezTo>
                    <a:pt x="12285" y="20957"/>
                    <a:pt x="9943" y="21217"/>
                    <a:pt x="8121" y="21346"/>
                  </a:cubicBezTo>
                  <a:cubicBezTo>
                    <a:pt x="6300" y="21476"/>
                    <a:pt x="4998" y="21476"/>
                    <a:pt x="3827" y="21281"/>
                  </a:cubicBezTo>
                  <a:cubicBezTo>
                    <a:pt x="2656" y="21087"/>
                    <a:pt x="1615" y="20698"/>
                    <a:pt x="1745" y="20503"/>
                  </a:cubicBezTo>
                  <a:cubicBezTo>
                    <a:pt x="1875" y="20308"/>
                    <a:pt x="3177" y="20308"/>
                    <a:pt x="4478" y="20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720035" y="970058"/>
              <a:ext cx="128613" cy="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896418" y="913469"/>
              <a:ext cx="187492" cy="10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80" fill="norm" stroke="1" extrusionOk="0">
                  <a:moveTo>
                    <a:pt x="14428" y="0"/>
                  </a:moveTo>
                  <a:cubicBezTo>
                    <a:pt x="12287" y="6271"/>
                    <a:pt x="10147" y="12542"/>
                    <a:pt x="8687" y="16200"/>
                  </a:cubicBezTo>
                  <a:cubicBezTo>
                    <a:pt x="7228" y="19858"/>
                    <a:pt x="6449" y="20903"/>
                    <a:pt x="5087" y="21252"/>
                  </a:cubicBezTo>
                  <a:cubicBezTo>
                    <a:pt x="3725" y="21600"/>
                    <a:pt x="1779" y="21252"/>
                    <a:pt x="806" y="20032"/>
                  </a:cubicBezTo>
                  <a:cubicBezTo>
                    <a:pt x="-167" y="18813"/>
                    <a:pt x="-167" y="16723"/>
                    <a:pt x="319" y="14284"/>
                  </a:cubicBezTo>
                  <a:cubicBezTo>
                    <a:pt x="806" y="11845"/>
                    <a:pt x="1779" y="9058"/>
                    <a:pt x="3336" y="8187"/>
                  </a:cubicBezTo>
                  <a:cubicBezTo>
                    <a:pt x="4892" y="7316"/>
                    <a:pt x="7033" y="8361"/>
                    <a:pt x="9465" y="10103"/>
                  </a:cubicBezTo>
                  <a:cubicBezTo>
                    <a:pt x="11898" y="11845"/>
                    <a:pt x="14622" y="14284"/>
                    <a:pt x="16471" y="15677"/>
                  </a:cubicBezTo>
                  <a:cubicBezTo>
                    <a:pt x="18319" y="17071"/>
                    <a:pt x="19292" y="17419"/>
                    <a:pt x="20071" y="16897"/>
                  </a:cubicBezTo>
                  <a:cubicBezTo>
                    <a:pt x="20849" y="16374"/>
                    <a:pt x="21433" y="14981"/>
                    <a:pt x="21238" y="12716"/>
                  </a:cubicBezTo>
                  <a:cubicBezTo>
                    <a:pt x="21044" y="10452"/>
                    <a:pt x="20071" y="7316"/>
                    <a:pt x="18514" y="5052"/>
                  </a:cubicBezTo>
                  <a:cubicBezTo>
                    <a:pt x="16957" y="2787"/>
                    <a:pt x="14817" y="1394"/>
                    <a:pt x="13649" y="697"/>
                  </a:cubicBezTo>
                  <a:cubicBezTo>
                    <a:pt x="12482" y="0"/>
                    <a:pt x="12287" y="0"/>
                    <a:pt x="120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2655944" y="109840"/>
              <a:ext cx="173950" cy="6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538" fill="norm" stroke="1" extrusionOk="0">
                  <a:moveTo>
                    <a:pt x="10984" y="2124"/>
                  </a:moveTo>
                  <a:cubicBezTo>
                    <a:pt x="9096" y="7962"/>
                    <a:pt x="7209" y="13800"/>
                    <a:pt x="5636" y="16719"/>
                  </a:cubicBezTo>
                  <a:cubicBezTo>
                    <a:pt x="4063" y="19637"/>
                    <a:pt x="2805" y="19637"/>
                    <a:pt x="1861" y="17886"/>
                  </a:cubicBezTo>
                  <a:cubicBezTo>
                    <a:pt x="918" y="16135"/>
                    <a:pt x="288" y="12632"/>
                    <a:pt x="79" y="9421"/>
                  </a:cubicBezTo>
                  <a:cubicBezTo>
                    <a:pt x="-131" y="6210"/>
                    <a:pt x="79" y="3291"/>
                    <a:pt x="708" y="1540"/>
                  </a:cubicBezTo>
                  <a:cubicBezTo>
                    <a:pt x="1337" y="-211"/>
                    <a:pt x="2386" y="-795"/>
                    <a:pt x="4063" y="1540"/>
                  </a:cubicBezTo>
                  <a:cubicBezTo>
                    <a:pt x="5741" y="3875"/>
                    <a:pt x="8048" y="9129"/>
                    <a:pt x="10564" y="13216"/>
                  </a:cubicBezTo>
                  <a:cubicBezTo>
                    <a:pt x="13081" y="17302"/>
                    <a:pt x="15807" y="20221"/>
                    <a:pt x="17589" y="20513"/>
                  </a:cubicBezTo>
                  <a:cubicBezTo>
                    <a:pt x="19372" y="20805"/>
                    <a:pt x="20211" y="18470"/>
                    <a:pt x="20735" y="15259"/>
                  </a:cubicBezTo>
                  <a:cubicBezTo>
                    <a:pt x="21259" y="12048"/>
                    <a:pt x="21469" y="7962"/>
                    <a:pt x="21050" y="5335"/>
                  </a:cubicBezTo>
                  <a:cubicBezTo>
                    <a:pt x="20630" y="2708"/>
                    <a:pt x="19582" y="1540"/>
                    <a:pt x="17904" y="2124"/>
                  </a:cubicBezTo>
                  <a:cubicBezTo>
                    <a:pt x="16226" y="2708"/>
                    <a:pt x="13919" y="5043"/>
                    <a:pt x="11613" y="7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147025" y="322846"/>
              <a:ext cx="144045" cy="374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4085"/>
                  </a:moveTo>
                  <a:cubicBezTo>
                    <a:pt x="20314" y="3001"/>
                    <a:pt x="19029" y="1916"/>
                    <a:pt x="17743" y="1225"/>
                  </a:cubicBezTo>
                  <a:cubicBezTo>
                    <a:pt x="16457" y="535"/>
                    <a:pt x="15171" y="239"/>
                    <a:pt x="13886" y="91"/>
                  </a:cubicBezTo>
                  <a:cubicBezTo>
                    <a:pt x="12600" y="-57"/>
                    <a:pt x="11314" y="-57"/>
                    <a:pt x="9900" y="338"/>
                  </a:cubicBezTo>
                  <a:cubicBezTo>
                    <a:pt x="8486" y="732"/>
                    <a:pt x="6943" y="1521"/>
                    <a:pt x="5657" y="3790"/>
                  </a:cubicBezTo>
                  <a:cubicBezTo>
                    <a:pt x="4371" y="6058"/>
                    <a:pt x="3343" y="9806"/>
                    <a:pt x="2443" y="13011"/>
                  </a:cubicBezTo>
                  <a:cubicBezTo>
                    <a:pt x="1543" y="16217"/>
                    <a:pt x="771" y="18880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069402" y="553357"/>
              <a:ext cx="201090" cy="7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598" y="21600"/>
                  </a:moveTo>
                  <a:cubicBezTo>
                    <a:pt x="232" y="19200"/>
                    <a:pt x="-134" y="16800"/>
                    <a:pt x="49" y="14880"/>
                  </a:cubicBezTo>
                  <a:cubicBezTo>
                    <a:pt x="232" y="12960"/>
                    <a:pt x="964" y="11520"/>
                    <a:pt x="3893" y="9360"/>
                  </a:cubicBezTo>
                  <a:cubicBezTo>
                    <a:pt x="6822" y="7200"/>
                    <a:pt x="11947" y="4320"/>
                    <a:pt x="15242" y="2640"/>
                  </a:cubicBezTo>
                  <a:cubicBezTo>
                    <a:pt x="18537" y="960"/>
                    <a:pt x="20002" y="480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332868" y="371901"/>
              <a:ext cx="251436" cy="28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39" fill="norm" stroke="1" extrusionOk="0">
                  <a:moveTo>
                    <a:pt x="8321" y="105"/>
                  </a:moveTo>
                  <a:cubicBezTo>
                    <a:pt x="7292" y="-23"/>
                    <a:pt x="6263" y="-151"/>
                    <a:pt x="5088" y="488"/>
                  </a:cubicBezTo>
                  <a:cubicBezTo>
                    <a:pt x="3912" y="1127"/>
                    <a:pt x="2590" y="2533"/>
                    <a:pt x="1708" y="5217"/>
                  </a:cubicBezTo>
                  <a:cubicBezTo>
                    <a:pt x="827" y="7901"/>
                    <a:pt x="386" y="11863"/>
                    <a:pt x="165" y="14483"/>
                  </a:cubicBezTo>
                  <a:cubicBezTo>
                    <a:pt x="-55" y="17103"/>
                    <a:pt x="-55" y="18382"/>
                    <a:pt x="165" y="19404"/>
                  </a:cubicBezTo>
                  <a:cubicBezTo>
                    <a:pt x="386" y="20427"/>
                    <a:pt x="827" y="21193"/>
                    <a:pt x="1267" y="21321"/>
                  </a:cubicBezTo>
                  <a:cubicBezTo>
                    <a:pt x="1708" y="21449"/>
                    <a:pt x="2149" y="20938"/>
                    <a:pt x="2663" y="19085"/>
                  </a:cubicBezTo>
                  <a:cubicBezTo>
                    <a:pt x="3178" y="17231"/>
                    <a:pt x="3765" y="14036"/>
                    <a:pt x="4133" y="12055"/>
                  </a:cubicBezTo>
                  <a:cubicBezTo>
                    <a:pt x="4500" y="10074"/>
                    <a:pt x="4647" y="9307"/>
                    <a:pt x="4941" y="9243"/>
                  </a:cubicBezTo>
                  <a:cubicBezTo>
                    <a:pt x="5235" y="9179"/>
                    <a:pt x="5676" y="9818"/>
                    <a:pt x="6190" y="11096"/>
                  </a:cubicBezTo>
                  <a:cubicBezTo>
                    <a:pt x="6704" y="12374"/>
                    <a:pt x="7292" y="14292"/>
                    <a:pt x="7586" y="15634"/>
                  </a:cubicBezTo>
                  <a:cubicBezTo>
                    <a:pt x="7880" y="16976"/>
                    <a:pt x="7880" y="17742"/>
                    <a:pt x="7880" y="18445"/>
                  </a:cubicBezTo>
                  <a:cubicBezTo>
                    <a:pt x="7880" y="19148"/>
                    <a:pt x="7880" y="19787"/>
                    <a:pt x="7512" y="19851"/>
                  </a:cubicBezTo>
                  <a:cubicBezTo>
                    <a:pt x="7145" y="19915"/>
                    <a:pt x="6410" y="19404"/>
                    <a:pt x="6116" y="18382"/>
                  </a:cubicBezTo>
                  <a:cubicBezTo>
                    <a:pt x="5823" y="17359"/>
                    <a:pt x="5969" y="15825"/>
                    <a:pt x="6631" y="14292"/>
                  </a:cubicBezTo>
                  <a:cubicBezTo>
                    <a:pt x="7292" y="12758"/>
                    <a:pt x="8467" y="11224"/>
                    <a:pt x="9349" y="10266"/>
                  </a:cubicBezTo>
                  <a:cubicBezTo>
                    <a:pt x="10231" y="9307"/>
                    <a:pt x="10818" y="8924"/>
                    <a:pt x="11259" y="9179"/>
                  </a:cubicBezTo>
                  <a:cubicBezTo>
                    <a:pt x="11700" y="9435"/>
                    <a:pt x="11994" y="10329"/>
                    <a:pt x="12802" y="11544"/>
                  </a:cubicBezTo>
                  <a:cubicBezTo>
                    <a:pt x="13610" y="12758"/>
                    <a:pt x="14933" y="14292"/>
                    <a:pt x="16476" y="15250"/>
                  </a:cubicBezTo>
                  <a:cubicBezTo>
                    <a:pt x="18018" y="16209"/>
                    <a:pt x="19782" y="16592"/>
                    <a:pt x="21545" y="16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584303" y="373302"/>
              <a:ext cx="55524" cy="29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0" y="0"/>
                  </a:moveTo>
                  <a:cubicBezTo>
                    <a:pt x="6353" y="1986"/>
                    <a:pt x="12706" y="3972"/>
                    <a:pt x="16518" y="6641"/>
                  </a:cubicBezTo>
                  <a:cubicBezTo>
                    <a:pt x="20329" y="9310"/>
                    <a:pt x="21600" y="12662"/>
                    <a:pt x="19694" y="15269"/>
                  </a:cubicBezTo>
                  <a:cubicBezTo>
                    <a:pt x="17788" y="17876"/>
                    <a:pt x="12706" y="19738"/>
                    <a:pt x="76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878989" y="298638"/>
              <a:ext cx="374094" cy="374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36" fill="norm" stroke="1" extrusionOk="0">
                  <a:moveTo>
                    <a:pt x="6986" y="12465"/>
                  </a:moveTo>
                  <a:cubicBezTo>
                    <a:pt x="5415" y="12172"/>
                    <a:pt x="3844" y="11879"/>
                    <a:pt x="2715" y="12172"/>
                  </a:cubicBezTo>
                  <a:cubicBezTo>
                    <a:pt x="1586" y="12465"/>
                    <a:pt x="899" y="13345"/>
                    <a:pt x="457" y="14811"/>
                  </a:cubicBezTo>
                  <a:cubicBezTo>
                    <a:pt x="15" y="16277"/>
                    <a:pt x="-181" y="18330"/>
                    <a:pt x="212" y="19649"/>
                  </a:cubicBezTo>
                  <a:cubicBezTo>
                    <a:pt x="604" y="20969"/>
                    <a:pt x="1586" y="21555"/>
                    <a:pt x="2715" y="21262"/>
                  </a:cubicBezTo>
                  <a:cubicBezTo>
                    <a:pt x="3844" y="20969"/>
                    <a:pt x="5121" y="19796"/>
                    <a:pt x="6054" y="17645"/>
                  </a:cubicBezTo>
                  <a:cubicBezTo>
                    <a:pt x="6986" y="15495"/>
                    <a:pt x="7575" y="12368"/>
                    <a:pt x="7821" y="9436"/>
                  </a:cubicBezTo>
                  <a:cubicBezTo>
                    <a:pt x="8066" y="6503"/>
                    <a:pt x="7968" y="3767"/>
                    <a:pt x="7870" y="2154"/>
                  </a:cubicBezTo>
                  <a:cubicBezTo>
                    <a:pt x="7772" y="541"/>
                    <a:pt x="7674" y="53"/>
                    <a:pt x="7428" y="4"/>
                  </a:cubicBezTo>
                  <a:cubicBezTo>
                    <a:pt x="7183" y="-45"/>
                    <a:pt x="6790" y="346"/>
                    <a:pt x="6544" y="2056"/>
                  </a:cubicBezTo>
                  <a:cubicBezTo>
                    <a:pt x="6299" y="3767"/>
                    <a:pt x="6201" y="6797"/>
                    <a:pt x="6201" y="9240"/>
                  </a:cubicBezTo>
                  <a:cubicBezTo>
                    <a:pt x="6201" y="11684"/>
                    <a:pt x="6299" y="13541"/>
                    <a:pt x="6446" y="14713"/>
                  </a:cubicBezTo>
                  <a:cubicBezTo>
                    <a:pt x="6594" y="15886"/>
                    <a:pt x="6790" y="16375"/>
                    <a:pt x="7035" y="16424"/>
                  </a:cubicBezTo>
                  <a:cubicBezTo>
                    <a:pt x="7281" y="16473"/>
                    <a:pt x="7575" y="16082"/>
                    <a:pt x="7968" y="15202"/>
                  </a:cubicBezTo>
                  <a:cubicBezTo>
                    <a:pt x="8361" y="14322"/>
                    <a:pt x="8852" y="12954"/>
                    <a:pt x="9244" y="12026"/>
                  </a:cubicBezTo>
                  <a:cubicBezTo>
                    <a:pt x="9637" y="11097"/>
                    <a:pt x="9932" y="10608"/>
                    <a:pt x="10324" y="10266"/>
                  </a:cubicBezTo>
                  <a:cubicBezTo>
                    <a:pt x="10717" y="9924"/>
                    <a:pt x="11208" y="9729"/>
                    <a:pt x="11552" y="9875"/>
                  </a:cubicBezTo>
                  <a:cubicBezTo>
                    <a:pt x="11895" y="10022"/>
                    <a:pt x="12092" y="10511"/>
                    <a:pt x="12092" y="11684"/>
                  </a:cubicBezTo>
                  <a:cubicBezTo>
                    <a:pt x="12092" y="12856"/>
                    <a:pt x="11895" y="14713"/>
                    <a:pt x="11650" y="15935"/>
                  </a:cubicBezTo>
                  <a:cubicBezTo>
                    <a:pt x="11404" y="17157"/>
                    <a:pt x="11110" y="17743"/>
                    <a:pt x="10815" y="18281"/>
                  </a:cubicBezTo>
                  <a:cubicBezTo>
                    <a:pt x="10521" y="18818"/>
                    <a:pt x="10226" y="19307"/>
                    <a:pt x="10128" y="19307"/>
                  </a:cubicBezTo>
                  <a:cubicBezTo>
                    <a:pt x="10030" y="19307"/>
                    <a:pt x="10128" y="18818"/>
                    <a:pt x="11110" y="17255"/>
                  </a:cubicBezTo>
                  <a:cubicBezTo>
                    <a:pt x="12092" y="15691"/>
                    <a:pt x="13957" y="13052"/>
                    <a:pt x="15086" y="11586"/>
                  </a:cubicBezTo>
                  <a:cubicBezTo>
                    <a:pt x="16215" y="10120"/>
                    <a:pt x="16608" y="9826"/>
                    <a:pt x="16657" y="9924"/>
                  </a:cubicBezTo>
                  <a:cubicBezTo>
                    <a:pt x="16706" y="10022"/>
                    <a:pt x="16412" y="10511"/>
                    <a:pt x="16166" y="11488"/>
                  </a:cubicBezTo>
                  <a:cubicBezTo>
                    <a:pt x="15921" y="12465"/>
                    <a:pt x="15724" y="13931"/>
                    <a:pt x="16608" y="15055"/>
                  </a:cubicBezTo>
                  <a:cubicBezTo>
                    <a:pt x="17492" y="16179"/>
                    <a:pt x="19455" y="16961"/>
                    <a:pt x="21419" y="17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587471" y="512202"/>
              <a:ext cx="108034" cy="1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587471" y="604802"/>
              <a:ext cx="108034" cy="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340119" y="268646"/>
              <a:ext cx="110226" cy="51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460" fill="norm" stroke="1" extrusionOk="0">
                  <a:moveTo>
                    <a:pt x="18083" y="1571"/>
                  </a:moveTo>
                  <a:cubicBezTo>
                    <a:pt x="17438" y="1143"/>
                    <a:pt x="16794" y="715"/>
                    <a:pt x="14698" y="395"/>
                  </a:cubicBezTo>
                  <a:cubicBezTo>
                    <a:pt x="12603" y="74"/>
                    <a:pt x="9056" y="-140"/>
                    <a:pt x="6316" y="110"/>
                  </a:cubicBezTo>
                  <a:cubicBezTo>
                    <a:pt x="3576" y="359"/>
                    <a:pt x="1641" y="1072"/>
                    <a:pt x="674" y="2462"/>
                  </a:cubicBezTo>
                  <a:cubicBezTo>
                    <a:pt x="-293" y="3852"/>
                    <a:pt x="-293" y="5919"/>
                    <a:pt x="1158" y="7915"/>
                  </a:cubicBezTo>
                  <a:cubicBezTo>
                    <a:pt x="2608" y="9911"/>
                    <a:pt x="5510" y="11836"/>
                    <a:pt x="8895" y="13440"/>
                  </a:cubicBezTo>
                  <a:cubicBezTo>
                    <a:pt x="12280" y="15044"/>
                    <a:pt x="16149" y="16327"/>
                    <a:pt x="18405" y="17325"/>
                  </a:cubicBezTo>
                  <a:cubicBezTo>
                    <a:pt x="20662" y="18323"/>
                    <a:pt x="21307" y="19036"/>
                    <a:pt x="20179" y="19607"/>
                  </a:cubicBezTo>
                  <a:cubicBezTo>
                    <a:pt x="19050" y="20177"/>
                    <a:pt x="16149" y="20605"/>
                    <a:pt x="13892" y="20854"/>
                  </a:cubicBezTo>
                  <a:cubicBezTo>
                    <a:pt x="11635" y="21104"/>
                    <a:pt x="10023" y="21175"/>
                    <a:pt x="9056" y="21246"/>
                  </a:cubicBezTo>
                  <a:cubicBezTo>
                    <a:pt x="8089" y="21317"/>
                    <a:pt x="7767" y="21389"/>
                    <a:pt x="7444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360530" y="887747"/>
              <a:ext cx="106753" cy="11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145" fill="norm" stroke="1" extrusionOk="0">
                  <a:moveTo>
                    <a:pt x="9699" y="6389"/>
                  </a:moveTo>
                  <a:cubicBezTo>
                    <a:pt x="9035" y="4868"/>
                    <a:pt x="8370" y="3346"/>
                    <a:pt x="7373" y="3042"/>
                  </a:cubicBezTo>
                  <a:cubicBezTo>
                    <a:pt x="6376" y="2738"/>
                    <a:pt x="5047" y="3651"/>
                    <a:pt x="3551" y="5628"/>
                  </a:cubicBezTo>
                  <a:cubicBezTo>
                    <a:pt x="2056" y="7606"/>
                    <a:pt x="395" y="10648"/>
                    <a:pt x="62" y="13538"/>
                  </a:cubicBezTo>
                  <a:cubicBezTo>
                    <a:pt x="-270" y="16428"/>
                    <a:pt x="727" y="19166"/>
                    <a:pt x="2887" y="20383"/>
                  </a:cubicBezTo>
                  <a:cubicBezTo>
                    <a:pt x="5047" y="21600"/>
                    <a:pt x="8370" y="21296"/>
                    <a:pt x="11527" y="19927"/>
                  </a:cubicBezTo>
                  <a:cubicBezTo>
                    <a:pt x="14684" y="18558"/>
                    <a:pt x="17675" y="16124"/>
                    <a:pt x="19336" y="14146"/>
                  </a:cubicBezTo>
                  <a:cubicBezTo>
                    <a:pt x="20998" y="12169"/>
                    <a:pt x="21330" y="10648"/>
                    <a:pt x="19170" y="8366"/>
                  </a:cubicBezTo>
                  <a:cubicBezTo>
                    <a:pt x="17010" y="6084"/>
                    <a:pt x="12358" y="3042"/>
                    <a:pt x="77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5153360" y="113750"/>
              <a:ext cx="170189" cy="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677" fill="norm" stroke="1" extrusionOk="0">
                  <a:moveTo>
                    <a:pt x="10368" y="8185"/>
                  </a:moveTo>
                  <a:cubicBezTo>
                    <a:pt x="8424" y="12213"/>
                    <a:pt x="6480" y="16240"/>
                    <a:pt x="4968" y="18436"/>
                  </a:cubicBezTo>
                  <a:cubicBezTo>
                    <a:pt x="3456" y="20633"/>
                    <a:pt x="2376" y="20999"/>
                    <a:pt x="1512" y="20450"/>
                  </a:cubicBezTo>
                  <a:cubicBezTo>
                    <a:pt x="648" y="19901"/>
                    <a:pt x="0" y="18436"/>
                    <a:pt x="0" y="15874"/>
                  </a:cubicBezTo>
                  <a:cubicBezTo>
                    <a:pt x="0" y="13311"/>
                    <a:pt x="648" y="9650"/>
                    <a:pt x="1836" y="6721"/>
                  </a:cubicBezTo>
                  <a:cubicBezTo>
                    <a:pt x="3024" y="3792"/>
                    <a:pt x="4752" y="1596"/>
                    <a:pt x="6912" y="2328"/>
                  </a:cubicBezTo>
                  <a:cubicBezTo>
                    <a:pt x="9072" y="3060"/>
                    <a:pt x="11664" y="6721"/>
                    <a:pt x="13392" y="9467"/>
                  </a:cubicBezTo>
                  <a:cubicBezTo>
                    <a:pt x="15120" y="12213"/>
                    <a:pt x="15984" y="14043"/>
                    <a:pt x="16848" y="15507"/>
                  </a:cubicBezTo>
                  <a:cubicBezTo>
                    <a:pt x="17712" y="16972"/>
                    <a:pt x="18576" y="18070"/>
                    <a:pt x="19440" y="18070"/>
                  </a:cubicBezTo>
                  <a:cubicBezTo>
                    <a:pt x="20304" y="18070"/>
                    <a:pt x="21168" y="16972"/>
                    <a:pt x="21384" y="14043"/>
                  </a:cubicBezTo>
                  <a:cubicBezTo>
                    <a:pt x="21600" y="11114"/>
                    <a:pt x="21168" y="6355"/>
                    <a:pt x="19872" y="3426"/>
                  </a:cubicBezTo>
                  <a:cubicBezTo>
                    <a:pt x="18576" y="497"/>
                    <a:pt x="16416" y="-601"/>
                    <a:pt x="14688" y="314"/>
                  </a:cubicBezTo>
                  <a:cubicBezTo>
                    <a:pt x="12960" y="1230"/>
                    <a:pt x="11664" y="4158"/>
                    <a:pt x="10368" y="7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647227" y="333911"/>
              <a:ext cx="210924" cy="31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6960"/>
                  </a:moveTo>
                  <a:cubicBezTo>
                    <a:pt x="878" y="5308"/>
                    <a:pt x="1756" y="3655"/>
                    <a:pt x="2985" y="2475"/>
                  </a:cubicBezTo>
                  <a:cubicBezTo>
                    <a:pt x="4215" y="1294"/>
                    <a:pt x="5795" y="586"/>
                    <a:pt x="7024" y="232"/>
                  </a:cubicBezTo>
                  <a:cubicBezTo>
                    <a:pt x="8254" y="-122"/>
                    <a:pt x="9132" y="-122"/>
                    <a:pt x="10273" y="586"/>
                  </a:cubicBezTo>
                  <a:cubicBezTo>
                    <a:pt x="11415" y="1294"/>
                    <a:pt x="12819" y="2711"/>
                    <a:pt x="14488" y="5308"/>
                  </a:cubicBezTo>
                  <a:cubicBezTo>
                    <a:pt x="16156" y="7904"/>
                    <a:pt x="18088" y="11681"/>
                    <a:pt x="19317" y="14573"/>
                  </a:cubicBezTo>
                  <a:cubicBezTo>
                    <a:pt x="20546" y="17465"/>
                    <a:pt x="21073" y="19471"/>
                    <a:pt x="2160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683238" y="491624"/>
              <a:ext cx="138902" cy="20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215"/>
                    <a:pt x="13600" y="4431"/>
                    <a:pt x="10000" y="8031"/>
                  </a:cubicBezTo>
                  <a:cubicBezTo>
                    <a:pt x="6400" y="11631"/>
                    <a:pt x="3200" y="166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971328" y="579079"/>
              <a:ext cx="1" cy="15435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175067" y="390559"/>
              <a:ext cx="248974" cy="18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06" fill="norm" stroke="1" extrusionOk="0">
                  <a:moveTo>
                    <a:pt x="176" y="11084"/>
                  </a:moveTo>
                  <a:cubicBezTo>
                    <a:pt x="1803" y="11283"/>
                    <a:pt x="3431" y="11481"/>
                    <a:pt x="5058" y="10193"/>
                  </a:cubicBezTo>
                  <a:cubicBezTo>
                    <a:pt x="6685" y="8905"/>
                    <a:pt x="8313" y="6130"/>
                    <a:pt x="9053" y="4149"/>
                  </a:cubicBezTo>
                  <a:cubicBezTo>
                    <a:pt x="9792" y="2167"/>
                    <a:pt x="9644" y="978"/>
                    <a:pt x="9201" y="383"/>
                  </a:cubicBezTo>
                  <a:cubicBezTo>
                    <a:pt x="8757" y="-211"/>
                    <a:pt x="8017" y="-211"/>
                    <a:pt x="6685" y="1077"/>
                  </a:cubicBezTo>
                  <a:cubicBezTo>
                    <a:pt x="5354" y="2365"/>
                    <a:pt x="3431" y="4941"/>
                    <a:pt x="2173" y="7815"/>
                  </a:cubicBezTo>
                  <a:cubicBezTo>
                    <a:pt x="916" y="10688"/>
                    <a:pt x="324" y="13859"/>
                    <a:pt x="102" y="15939"/>
                  </a:cubicBezTo>
                  <a:cubicBezTo>
                    <a:pt x="-120" y="18020"/>
                    <a:pt x="28" y="19011"/>
                    <a:pt x="472" y="19804"/>
                  </a:cubicBezTo>
                  <a:cubicBezTo>
                    <a:pt x="916" y="20596"/>
                    <a:pt x="1655" y="21191"/>
                    <a:pt x="3875" y="21290"/>
                  </a:cubicBezTo>
                  <a:cubicBezTo>
                    <a:pt x="6094" y="21389"/>
                    <a:pt x="9792" y="20993"/>
                    <a:pt x="12973" y="20596"/>
                  </a:cubicBezTo>
                  <a:cubicBezTo>
                    <a:pt x="16154" y="20200"/>
                    <a:pt x="18817" y="19804"/>
                    <a:pt x="21480" y="19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6249129" y="208679"/>
              <a:ext cx="97745" cy="1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428758" y="0"/>
              <a:ext cx="159905" cy="26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82" fill="norm" stroke="1" extrusionOk="0">
                  <a:moveTo>
                    <a:pt x="4831" y="9725"/>
                  </a:moveTo>
                  <a:cubicBezTo>
                    <a:pt x="2785" y="8074"/>
                    <a:pt x="739" y="6423"/>
                    <a:pt x="170" y="4841"/>
                  </a:cubicBezTo>
                  <a:cubicBezTo>
                    <a:pt x="-398" y="3259"/>
                    <a:pt x="511" y="1746"/>
                    <a:pt x="2103" y="851"/>
                  </a:cubicBezTo>
                  <a:cubicBezTo>
                    <a:pt x="3695" y="-43"/>
                    <a:pt x="5968" y="-318"/>
                    <a:pt x="8697" y="439"/>
                  </a:cubicBezTo>
                  <a:cubicBezTo>
                    <a:pt x="11425" y="1195"/>
                    <a:pt x="14608" y="2984"/>
                    <a:pt x="16768" y="6286"/>
                  </a:cubicBezTo>
                  <a:cubicBezTo>
                    <a:pt x="18928" y="9588"/>
                    <a:pt x="20065" y="14403"/>
                    <a:pt x="20634" y="17155"/>
                  </a:cubicBezTo>
                  <a:cubicBezTo>
                    <a:pt x="21202" y="19906"/>
                    <a:pt x="21202" y="20594"/>
                    <a:pt x="21202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6480628" y="159554"/>
              <a:ext cx="82313" cy="110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21600" y="1521"/>
                  </a:moveTo>
                  <a:cubicBezTo>
                    <a:pt x="19350" y="539"/>
                    <a:pt x="17100" y="-443"/>
                    <a:pt x="13950" y="212"/>
                  </a:cubicBezTo>
                  <a:cubicBezTo>
                    <a:pt x="10800" y="866"/>
                    <a:pt x="6750" y="3157"/>
                    <a:pt x="4275" y="6921"/>
                  </a:cubicBezTo>
                  <a:cubicBezTo>
                    <a:pt x="1800" y="10684"/>
                    <a:pt x="900" y="15921"/>
                    <a:pt x="0" y="21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6609240" y="126368"/>
              <a:ext cx="108034" cy="11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626"/>
                    <a:pt x="3429" y="1252"/>
                    <a:pt x="4286" y="3443"/>
                  </a:cubicBezTo>
                  <a:cubicBezTo>
                    <a:pt x="5143" y="5635"/>
                    <a:pt x="5143" y="9391"/>
                    <a:pt x="4971" y="12052"/>
                  </a:cubicBezTo>
                  <a:cubicBezTo>
                    <a:pt x="4800" y="14713"/>
                    <a:pt x="4457" y="16278"/>
                    <a:pt x="3600" y="17687"/>
                  </a:cubicBezTo>
                  <a:cubicBezTo>
                    <a:pt x="2743" y="19096"/>
                    <a:pt x="1371" y="20348"/>
                    <a:pt x="1200" y="20035"/>
                  </a:cubicBezTo>
                  <a:cubicBezTo>
                    <a:pt x="1029" y="19722"/>
                    <a:pt x="2057" y="17843"/>
                    <a:pt x="4457" y="14713"/>
                  </a:cubicBezTo>
                  <a:cubicBezTo>
                    <a:pt x="6857" y="11583"/>
                    <a:pt x="10629" y="7200"/>
                    <a:pt x="13371" y="4539"/>
                  </a:cubicBezTo>
                  <a:cubicBezTo>
                    <a:pt x="16114" y="1878"/>
                    <a:pt x="17829" y="939"/>
                    <a:pt x="18514" y="1252"/>
                  </a:cubicBezTo>
                  <a:cubicBezTo>
                    <a:pt x="19200" y="1565"/>
                    <a:pt x="18857" y="3130"/>
                    <a:pt x="18343" y="5791"/>
                  </a:cubicBezTo>
                  <a:cubicBezTo>
                    <a:pt x="17829" y="8452"/>
                    <a:pt x="17143" y="12209"/>
                    <a:pt x="17657" y="15026"/>
                  </a:cubicBezTo>
                  <a:cubicBezTo>
                    <a:pt x="18171" y="17843"/>
                    <a:pt x="19886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6784151" y="435035"/>
              <a:ext cx="10290" cy="1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6978848" y="154593"/>
              <a:ext cx="381483" cy="38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88" fill="norm" stroke="1" extrusionOk="0">
                  <a:moveTo>
                    <a:pt x="6988" y="17690"/>
                  </a:moveTo>
                  <a:cubicBezTo>
                    <a:pt x="6891" y="17218"/>
                    <a:pt x="6795" y="16747"/>
                    <a:pt x="5975" y="16416"/>
                  </a:cubicBezTo>
                  <a:cubicBezTo>
                    <a:pt x="5156" y="16086"/>
                    <a:pt x="3613" y="15898"/>
                    <a:pt x="2504" y="16369"/>
                  </a:cubicBezTo>
                  <a:cubicBezTo>
                    <a:pt x="1395" y="16841"/>
                    <a:pt x="720" y="17973"/>
                    <a:pt x="334" y="18822"/>
                  </a:cubicBezTo>
                  <a:cubicBezTo>
                    <a:pt x="-52" y="19671"/>
                    <a:pt x="-148" y="20236"/>
                    <a:pt x="286" y="20708"/>
                  </a:cubicBezTo>
                  <a:cubicBezTo>
                    <a:pt x="720" y="21180"/>
                    <a:pt x="1684" y="21557"/>
                    <a:pt x="2938" y="21038"/>
                  </a:cubicBezTo>
                  <a:cubicBezTo>
                    <a:pt x="4191" y="20519"/>
                    <a:pt x="5734" y="19105"/>
                    <a:pt x="7132" y="16747"/>
                  </a:cubicBezTo>
                  <a:cubicBezTo>
                    <a:pt x="8531" y="14388"/>
                    <a:pt x="9784" y="11087"/>
                    <a:pt x="10652" y="8305"/>
                  </a:cubicBezTo>
                  <a:cubicBezTo>
                    <a:pt x="11520" y="5522"/>
                    <a:pt x="12002" y="3258"/>
                    <a:pt x="12243" y="1891"/>
                  </a:cubicBezTo>
                  <a:cubicBezTo>
                    <a:pt x="12484" y="523"/>
                    <a:pt x="12484" y="51"/>
                    <a:pt x="12243" y="4"/>
                  </a:cubicBezTo>
                  <a:cubicBezTo>
                    <a:pt x="12002" y="-43"/>
                    <a:pt x="11520" y="334"/>
                    <a:pt x="10700" y="1796"/>
                  </a:cubicBezTo>
                  <a:cubicBezTo>
                    <a:pt x="9881" y="3258"/>
                    <a:pt x="8723" y="5805"/>
                    <a:pt x="8048" y="8635"/>
                  </a:cubicBezTo>
                  <a:cubicBezTo>
                    <a:pt x="7373" y="11464"/>
                    <a:pt x="7181" y="14577"/>
                    <a:pt x="7084" y="16369"/>
                  </a:cubicBezTo>
                  <a:cubicBezTo>
                    <a:pt x="6988" y="18161"/>
                    <a:pt x="6988" y="18633"/>
                    <a:pt x="7132" y="19057"/>
                  </a:cubicBezTo>
                  <a:cubicBezTo>
                    <a:pt x="7277" y="19482"/>
                    <a:pt x="7566" y="19859"/>
                    <a:pt x="7952" y="19718"/>
                  </a:cubicBezTo>
                  <a:cubicBezTo>
                    <a:pt x="8338" y="19576"/>
                    <a:pt x="8820" y="18916"/>
                    <a:pt x="9447" y="17926"/>
                  </a:cubicBezTo>
                  <a:cubicBezTo>
                    <a:pt x="10073" y="16935"/>
                    <a:pt x="10845" y="15615"/>
                    <a:pt x="11520" y="14624"/>
                  </a:cubicBezTo>
                  <a:cubicBezTo>
                    <a:pt x="12195" y="13634"/>
                    <a:pt x="12773" y="12974"/>
                    <a:pt x="13400" y="12596"/>
                  </a:cubicBezTo>
                  <a:cubicBezTo>
                    <a:pt x="14027" y="12219"/>
                    <a:pt x="14702" y="12125"/>
                    <a:pt x="15184" y="12266"/>
                  </a:cubicBezTo>
                  <a:cubicBezTo>
                    <a:pt x="15666" y="12408"/>
                    <a:pt x="15956" y="12785"/>
                    <a:pt x="16052" y="13445"/>
                  </a:cubicBezTo>
                  <a:cubicBezTo>
                    <a:pt x="16148" y="14105"/>
                    <a:pt x="16052" y="15049"/>
                    <a:pt x="15618" y="16039"/>
                  </a:cubicBezTo>
                  <a:cubicBezTo>
                    <a:pt x="15184" y="17029"/>
                    <a:pt x="14413" y="18067"/>
                    <a:pt x="13786" y="18727"/>
                  </a:cubicBezTo>
                  <a:cubicBezTo>
                    <a:pt x="13159" y="19388"/>
                    <a:pt x="12677" y="19671"/>
                    <a:pt x="12532" y="19576"/>
                  </a:cubicBezTo>
                  <a:cubicBezTo>
                    <a:pt x="12388" y="19482"/>
                    <a:pt x="12581" y="19010"/>
                    <a:pt x="13738" y="17973"/>
                  </a:cubicBezTo>
                  <a:cubicBezTo>
                    <a:pt x="14895" y="16935"/>
                    <a:pt x="17016" y="15332"/>
                    <a:pt x="18270" y="14341"/>
                  </a:cubicBezTo>
                  <a:cubicBezTo>
                    <a:pt x="19523" y="13351"/>
                    <a:pt x="19909" y="12974"/>
                    <a:pt x="19764" y="13021"/>
                  </a:cubicBezTo>
                  <a:cubicBezTo>
                    <a:pt x="19620" y="13068"/>
                    <a:pt x="18945" y="13540"/>
                    <a:pt x="18366" y="14530"/>
                  </a:cubicBezTo>
                  <a:cubicBezTo>
                    <a:pt x="17788" y="15520"/>
                    <a:pt x="17306" y="17029"/>
                    <a:pt x="17836" y="18161"/>
                  </a:cubicBezTo>
                  <a:cubicBezTo>
                    <a:pt x="18366" y="19293"/>
                    <a:pt x="19909" y="20048"/>
                    <a:pt x="21452" y="208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498824" y="1962481"/>
              <a:ext cx="174912" cy="1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29" y="11375"/>
                    <a:pt x="11859" y="2735"/>
                    <a:pt x="15459" y="575"/>
                  </a:cubicBezTo>
                  <a:cubicBezTo>
                    <a:pt x="19059" y="-1585"/>
                    <a:pt x="2032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560557" y="2060681"/>
              <a:ext cx="149190" cy="6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8600"/>
                    <a:pt x="993" y="15600"/>
                    <a:pt x="4593" y="12000"/>
                  </a:cubicBezTo>
                  <a:cubicBezTo>
                    <a:pt x="8193" y="8400"/>
                    <a:pt x="14897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3135021" y="1793248"/>
              <a:ext cx="253794" cy="30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4524" y="6149"/>
                  </a:moveTo>
                  <a:cubicBezTo>
                    <a:pt x="3795" y="5787"/>
                    <a:pt x="3065" y="5425"/>
                    <a:pt x="2116" y="4881"/>
                  </a:cubicBezTo>
                  <a:cubicBezTo>
                    <a:pt x="1168" y="4338"/>
                    <a:pt x="0" y="3614"/>
                    <a:pt x="0" y="2770"/>
                  </a:cubicBezTo>
                  <a:cubicBezTo>
                    <a:pt x="0" y="1925"/>
                    <a:pt x="1168" y="960"/>
                    <a:pt x="2554" y="417"/>
                  </a:cubicBezTo>
                  <a:cubicBezTo>
                    <a:pt x="3941" y="-126"/>
                    <a:pt x="5546" y="-247"/>
                    <a:pt x="7735" y="718"/>
                  </a:cubicBezTo>
                  <a:cubicBezTo>
                    <a:pt x="9924" y="1684"/>
                    <a:pt x="12697" y="3735"/>
                    <a:pt x="15032" y="6209"/>
                  </a:cubicBezTo>
                  <a:cubicBezTo>
                    <a:pt x="17368" y="8683"/>
                    <a:pt x="19265" y="11579"/>
                    <a:pt x="20286" y="14173"/>
                  </a:cubicBezTo>
                  <a:cubicBezTo>
                    <a:pt x="21308" y="16768"/>
                    <a:pt x="21454" y="19060"/>
                    <a:pt x="21600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172747" y="1937174"/>
              <a:ext cx="164623" cy="21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514"/>
                  </a:moveTo>
                  <a:cubicBezTo>
                    <a:pt x="20475" y="174"/>
                    <a:pt x="19350" y="-166"/>
                    <a:pt x="18450" y="89"/>
                  </a:cubicBezTo>
                  <a:cubicBezTo>
                    <a:pt x="17550" y="344"/>
                    <a:pt x="16875" y="1195"/>
                    <a:pt x="14737" y="3831"/>
                  </a:cubicBezTo>
                  <a:cubicBezTo>
                    <a:pt x="12600" y="6467"/>
                    <a:pt x="9000" y="10889"/>
                    <a:pt x="6300" y="14121"/>
                  </a:cubicBezTo>
                  <a:cubicBezTo>
                    <a:pt x="3600" y="17352"/>
                    <a:pt x="1800" y="19393"/>
                    <a:pt x="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3927643" y="1635183"/>
              <a:ext cx="135095" cy="63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49" fill="norm" stroke="1" extrusionOk="0">
                  <a:moveTo>
                    <a:pt x="21008" y="2715"/>
                  </a:moveTo>
                  <a:cubicBezTo>
                    <a:pt x="20475" y="2024"/>
                    <a:pt x="19941" y="1332"/>
                    <a:pt x="19141" y="872"/>
                  </a:cubicBezTo>
                  <a:cubicBezTo>
                    <a:pt x="18341" y="411"/>
                    <a:pt x="17275" y="180"/>
                    <a:pt x="16075" y="65"/>
                  </a:cubicBezTo>
                  <a:cubicBezTo>
                    <a:pt x="14875" y="-50"/>
                    <a:pt x="13541" y="-50"/>
                    <a:pt x="11275" y="382"/>
                  </a:cubicBezTo>
                  <a:cubicBezTo>
                    <a:pt x="9008" y="814"/>
                    <a:pt x="5808" y="1678"/>
                    <a:pt x="3408" y="3089"/>
                  </a:cubicBezTo>
                  <a:cubicBezTo>
                    <a:pt x="1008" y="4500"/>
                    <a:pt x="-592" y="6459"/>
                    <a:pt x="208" y="8417"/>
                  </a:cubicBezTo>
                  <a:cubicBezTo>
                    <a:pt x="1008" y="10376"/>
                    <a:pt x="4208" y="12334"/>
                    <a:pt x="7408" y="14004"/>
                  </a:cubicBezTo>
                  <a:cubicBezTo>
                    <a:pt x="10608" y="15675"/>
                    <a:pt x="13808" y="17057"/>
                    <a:pt x="15541" y="18036"/>
                  </a:cubicBezTo>
                  <a:cubicBezTo>
                    <a:pt x="17275" y="19016"/>
                    <a:pt x="17541" y="19592"/>
                    <a:pt x="15675" y="20139"/>
                  </a:cubicBezTo>
                  <a:cubicBezTo>
                    <a:pt x="13808" y="20686"/>
                    <a:pt x="9808" y="21204"/>
                    <a:pt x="7275" y="21377"/>
                  </a:cubicBezTo>
                  <a:cubicBezTo>
                    <a:pt x="4741" y="21550"/>
                    <a:pt x="3675" y="21377"/>
                    <a:pt x="2608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3928336" y="2323048"/>
              <a:ext cx="101188" cy="12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109" fill="norm" stroke="1" extrusionOk="0">
                  <a:moveTo>
                    <a:pt x="15808" y="9257"/>
                  </a:moveTo>
                  <a:cubicBezTo>
                    <a:pt x="11976" y="8977"/>
                    <a:pt x="8144" y="8696"/>
                    <a:pt x="5531" y="8977"/>
                  </a:cubicBezTo>
                  <a:cubicBezTo>
                    <a:pt x="2918" y="9257"/>
                    <a:pt x="1524" y="10099"/>
                    <a:pt x="653" y="11922"/>
                  </a:cubicBezTo>
                  <a:cubicBezTo>
                    <a:pt x="-218" y="13745"/>
                    <a:pt x="-566" y="16551"/>
                    <a:pt x="1873" y="18514"/>
                  </a:cubicBezTo>
                  <a:cubicBezTo>
                    <a:pt x="4311" y="20478"/>
                    <a:pt x="9537" y="21600"/>
                    <a:pt x="13369" y="20899"/>
                  </a:cubicBezTo>
                  <a:cubicBezTo>
                    <a:pt x="17202" y="20197"/>
                    <a:pt x="19640" y="17673"/>
                    <a:pt x="20337" y="15008"/>
                  </a:cubicBezTo>
                  <a:cubicBezTo>
                    <a:pt x="21034" y="12343"/>
                    <a:pt x="19989" y="9538"/>
                    <a:pt x="18421" y="7013"/>
                  </a:cubicBezTo>
                  <a:cubicBezTo>
                    <a:pt x="16853" y="4488"/>
                    <a:pt x="14763" y="2244"/>
                    <a:pt x="126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801442" y="1478985"/>
              <a:ext cx="190846" cy="9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0255" fill="norm" stroke="1" extrusionOk="0">
                  <a:moveTo>
                    <a:pt x="11923" y="3264"/>
                  </a:moveTo>
                  <a:cubicBezTo>
                    <a:pt x="9821" y="5743"/>
                    <a:pt x="7718" y="8221"/>
                    <a:pt x="6189" y="9992"/>
                  </a:cubicBezTo>
                  <a:cubicBezTo>
                    <a:pt x="4660" y="11762"/>
                    <a:pt x="3704" y="12825"/>
                    <a:pt x="2748" y="13179"/>
                  </a:cubicBezTo>
                  <a:cubicBezTo>
                    <a:pt x="1792" y="13533"/>
                    <a:pt x="837" y="13179"/>
                    <a:pt x="359" y="12117"/>
                  </a:cubicBezTo>
                  <a:cubicBezTo>
                    <a:pt x="-119" y="11054"/>
                    <a:pt x="-119" y="9284"/>
                    <a:pt x="359" y="6805"/>
                  </a:cubicBezTo>
                  <a:cubicBezTo>
                    <a:pt x="837" y="4326"/>
                    <a:pt x="1792" y="1139"/>
                    <a:pt x="3226" y="254"/>
                  </a:cubicBezTo>
                  <a:cubicBezTo>
                    <a:pt x="4660" y="-631"/>
                    <a:pt x="6571" y="785"/>
                    <a:pt x="9152" y="4680"/>
                  </a:cubicBezTo>
                  <a:cubicBezTo>
                    <a:pt x="11732" y="8576"/>
                    <a:pt x="14982" y="14949"/>
                    <a:pt x="17085" y="17959"/>
                  </a:cubicBezTo>
                  <a:cubicBezTo>
                    <a:pt x="19187" y="20969"/>
                    <a:pt x="20143" y="20615"/>
                    <a:pt x="20716" y="19199"/>
                  </a:cubicBezTo>
                  <a:cubicBezTo>
                    <a:pt x="21290" y="17782"/>
                    <a:pt x="21481" y="15303"/>
                    <a:pt x="21003" y="11762"/>
                  </a:cubicBezTo>
                  <a:cubicBezTo>
                    <a:pt x="20525" y="8221"/>
                    <a:pt x="19378" y="3618"/>
                    <a:pt x="17180" y="1671"/>
                  </a:cubicBezTo>
                  <a:cubicBezTo>
                    <a:pt x="14982" y="-277"/>
                    <a:pt x="11732" y="431"/>
                    <a:pt x="8483" y="1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352533" y="1857660"/>
              <a:ext cx="245228" cy="26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61" fill="norm" stroke="1" extrusionOk="0">
                  <a:moveTo>
                    <a:pt x="2086" y="8973"/>
                  </a:moveTo>
                  <a:cubicBezTo>
                    <a:pt x="3576" y="9391"/>
                    <a:pt x="5066" y="9810"/>
                    <a:pt x="7002" y="8973"/>
                  </a:cubicBezTo>
                  <a:cubicBezTo>
                    <a:pt x="8939" y="8137"/>
                    <a:pt x="11322" y="6047"/>
                    <a:pt x="12663" y="4584"/>
                  </a:cubicBezTo>
                  <a:cubicBezTo>
                    <a:pt x="14004" y="3121"/>
                    <a:pt x="14302" y="2284"/>
                    <a:pt x="14376" y="1448"/>
                  </a:cubicBezTo>
                  <a:cubicBezTo>
                    <a:pt x="14451" y="612"/>
                    <a:pt x="14302" y="-224"/>
                    <a:pt x="12663" y="55"/>
                  </a:cubicBezTo>
                  <a:cubicBezTo>
                    <a:pt x="11024" y="333"/>
                    <a:pt x="7896" y="1727"/>
                    <a:pt x="5438" y="4514"/>
                  </a:cubicBezTo>
                  <a:cubicBezTo>
                    <a:pt x="2980" y="7301"/>
                    <a:pt x="1193" y="11482"/>
                    <a:pt x="448" y="14478"/>
                  </a:cubicBezTo>
                  <a:cubicBezTo>
                    <a:pt x="-297" y="17474"/>
                    <a:pt x="1" y="19286"/>
                    <a:pt x="522" y="20261"/>
                  </a:cubicBezTo>
                  <a:cubicBezTo>
                    <a:pt x="1044" y="21237"/>
                    <a:pt x="1789" y="21376"/>
                    <a:pt x="4246" y="20888"/>
                  </a:cubicBezTo>
                  <a:cubicBezTo>
                    <a:pt x="6704" y="20401"/>
                    <a:pt x="10875" y="19286"/>
                    <a:pt x="14004" y="18241"/>
                  </a:cubicBezTo>
                  <a:cubicBezTo>
                    <a:pt x="17132" y="17195"/>
                    <a:pt x="19217" y="16220"/>
                    <a:pt x="21303" y="15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427993" y="1649125"/>
              <a:ext cx="190346" cy="4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1" y="16800"/>
                    <a:pt x="3503" y="12000"/>
                    <a:pt x="7103" y="8400"/>
                  </a:cubicBezTo>
                  <a:cubicBezTo>
                    <a:pt x="10703" y="4800"/>
                    <a:pt x="1615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646825" y="1448073"/>
              <a:ext cx="172147" cy="22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10" fill="norm" stroke="1" extrusionOk="0">
                  <a:moveTo>
                    <a:pt x="4741" y="10428"/>
                  </a:moveTo>
                  <a:cubicBezTo>
                    <a:pt x="2624" y="9108"/>
                    <a:pt x="506" y="7789"/>
                    <a:pt x="83" y="6223"/>
                  </a:cubicBezTo>
                  <a:cubicBezTo>
                    <a:pt x="-341" y="4657"/>
                    <a:pt x="930" y="2843"/>
                    <a:pt x="2624" y="1606"/>
                  </a:cubicBezTo>
                  <a:cubicBezTo>
                    <a:pt x="4318" y="370"/>
                    <a:pt x="6435" y="-290"/>
                    <a:pt x="8553" y="122"/>
                  </a:cubicBezTo>
                  <a:cubicBezTo>
                    <a:pt x="10671" y="534"/>
                    <a:pt x="12788" y="2018"/>
                    <a:pt x="14694" y="5151"/>
                  </a:cubicBezTo>
                  <a:cubicBezTo>
                    <a:pt x="16600" y="8284"/>
                    <a:pt x="18294" y="13066"/>
                    <a:pt x="19247" y="16034"/>
                  </a:cubicBezTo>
                  <a:cubicBezTo>
                    <a:pt x="20200" y="19002"/>
                    <a:pt x="20412" y="20156"/>
                    <a:pt x="20624" y="20733"/>
                  </a:cubicBezTo>
                  <a:cubicBezTo>
                    <a:pt x="20835" y="21310"/>
                    <a:pt x="21047" y="21310"/>
                    <a:pt x="21259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685216" y="1556525"/>
              <a:ext cx="128611" cy="12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0"/>
                    <a:pt x="12960" y="0"/>
                    <a:pt x="9360" y="2448"/>
                  </a:cubicBezTo>
                  <a:cubicBezTo>
                    <a:pt x="5760" y="4896"/>
                    <a:pt x="2880" y="9792"/>
                    <a:pt x="1440" y="13392"/>
                  </a:cubicBezTo>
                  <a:cubicBezTo>
                    <a:pt x="0" y="16992"/>
                    <a:pt x="0" y="192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834132" y="1520620"/>
              <a:ext cx="139173" cy="12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98" fill="norm" stroke="1" extrusionOk="0">
                  <a:moveTo>
                    <a:pt x="1583" y="2540"/>
                  </a:moveTo>
                  <a:cubicBezTo>
                    <a:pt x="3126" y="5098"/>
                    <a:pt x="4669" y="7656"/>
                    <a:pt x="5440" y="9645"/>
                  </a:cubicBezTo>
                  <a:cubicBezTo>
                    <a:pt x="6212" y="11635"/>
                    <a:pt x="6212" y="13056"/>
                    <a:pt x="6083" y="14477"/>
                  </a:cubicBezTo>
                  <a:cubicBezTo>
                    <a:pt x="5955" y="15898"/>
                    <a:pt x="5698" y="17319"/>
                    <a:pt x="4798" y="18456"/>
                  </a:cubicBezTo>
                  <a:cubicBezTo>
                    <a:pt x="3898" y="19593"/>
                    <a:pt x="2355" y="20445"/>
                    <a:pt x="1198" y="20303"/>
                  </a:cubicBezTo>
                  <a:cubicBezTo>
                    <a:pt x="40" y="20161"/>
                    <a:pt x="-731" y="19024"/>
                    <a:pt x="1069" y="15614"/>
                  </a:cubicBezTo>
                  <a:cubicBezTo>
                    <a:pt x="2869" y="12203"/>
                    <a:pt x="7240" y="6519"/>
                    <a:pt x="10069" y="3393"/>
                  </a:cubicBezTo>
                  <a:cubicBezTo>
                    <a:pt x="12898" y="266"/>
                    <a:pt x="14183" y="-302"/>
                    <a:pt x="14698" y="124"/>
                  </a:cubicBezTo>
                  <a:cubicBezTo>
                    <a:pt x="15212" y="551"/>
                    <a:pt x="14955" y="1972"/>
                    <a:pt x="14440" y="4387"/>
                  </a:cubicBezTo>
                  <a:cubicBezTo>
                    <a:pt x="13926" y="6803"/>
                    <a:pt x="13155" y="10214"/>
                    <a:pt x="14183" y="13198"/>
                  </a:cubicBezTo>
                  <a:cubicBezTo>
                    <a:pt x="15212" y="16182"/>
                    <a:pt x="18040" y="18740"/>
                    <a:pt x="20869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5035038" y="1921781"/>
              <a:ext cx="25723" cy="1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5168448" y="1647410"/>
              <a:ext cx="381036" cy="4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65" fill="norm" stroke="1" extrusionOk="0">
                  <a:moveTo>
                    <a:pt x="8698" y="17956"/>
                  </a:moveTo>
                  <a:cubicBezTo>
                    <a:pt x="7831" y="16444"/>
                    <a:pt x="6963" y="14933"/>
                    <a:pt x="5998" y="14089"/>
                  </a:cubicBezTo>
                  <a:cubicBezTo>
                    <a:pt x="5034" y="13244"/>
                    <a:pt x="3973" y="13067"/>
                    <a:pt x="2913" y="13689"/>
                  </a:cubicBezTo>
                  <a:cubicBezTo>
                    <a:pt x="1852" y="14311"/>
                    <a:pt x="791" y="15733"/>
                    <a:pt x="309" y="17067"/>
                  </a:cubicBezTo>
                  <a:cubicBezTo>
                    <a:pt x="-173" y="18400"/>
                    <a:pt x="-77" y="19644"/>
                    <a:pt x="502" y="20444"/>
                  </a:cubicBezTo>
                  <a:cubicBezTo>
                    <a:pt x="1081" y="21244"/>
                    <a:pt x="2141" y="21600"/>
                    <a:pt x="3154" y="21200"/>
                  </a:cubicBezTo>
                  <a:cubicBezTo>
                    <a:pt x="4166" y="20800"/>
                    <a:pt x="5131" y="19644"/>
                    <a:pt x="6095" y="17600"/>
                  </a:cubicBezTo>
                  <a:cubicBezTo>
                    <a:pt x="7059" y="15556"/>
                    <a:pt x="8023" y="12622"/>
                    <a:pt x="8554" y="9689"/>
                  </a:cubicBezTo>
                  <a:cubicBezTo>
                    <a:pt x="9084" y="6756"/>
                    <a:pt x="9181" y="3822"/>
                    <a:pt x="9181" y="2133"/>
                  </a:cubicBezTo>
                  <a:cubicBezTo>
                    <a:pt x="9181" y="444"/>
                    <a:pt x="9084" y="0"/>
                    <a:pt x="8940" y="0"/>
                  </a:cubicBezTo>
                  <a:cubicBezTo>
                    <a:pt x="8795" y="0"/>
                    <a:pt x="8602" y="444"/>
                    <a:pt x="8264" y="2222"/>
                  </a:cubicBezTo>
                  <a:cubicBezTo>
                    <a:pt x="7927" y="4000"/>
                    <a:pt x="7445" y="7111"/>
                    <a:pt x="7300" y="9556"/>
                  </a:cubicBezTo>
                  <a:cubicBezTo>
                    <a:pt x="7156" y="12000"/>
                    <a:pt x="7348" y="13778"/>
                    <a:pt x="7589" y="14889"/>
                  </a:cubicBezTo>
                  <a:cubicBezTo>
                    <a:pt x="7831" y="16000"/>
                    <a:pt x="8120" y="16444"/>
                    <a:pt x="8457" y="16444"/>
                  </a:cubicBezTo>
                  <a:cubicBezTo>
                    <a:pt x="8795" y="16444"/>
                    <a:pt x="9181" y="16000"/>
                    <a:pt x="9663" y="15200"/>
                  </a:cubicBezTo>
                  <a:cubicBezTo>
                    <a:pt x="10145" y="14400"/>
                    <a:pt x="10723" y="13244"/>
                    <a:pt x="11206" y="12444"/>
                  </a:cubicBezTo>
                  <a:cubicBezTo>
                    <a:pt x="11688" y="11644"/>
                    <a:pt x="12073" y="11200"/>
                    <a:pt x="12604" y="10933"/>
                  </a:cubicBezTo>
                  <a:cubicBezTo>
                    <a:pt x="13134" y="10667"/>
                    <a:pt x="13809" y="10578"/>
                    <a:pt x="14339" y="10667"/>
                  </a:cubicBezTo>
                  <a:cubicBezTo>
                    <a:pt x="14870" y="10756"/>
                    <a:pt x="15256" y="11022"/>
                    <a:pt x="15497" y="11733"/>
                  </a:cubicBezTo>
                  <a:cubicBezTo>
                    <a:pt x="15738" y="12444"/>
                    <a:pt x="15834" y="13600"/>
                    <a:pt x="15400" y="14800"/>
                  </a:cubicBezTo>
                  <a:cubicBezTo>
                    <a:pt x="14966" y="16000"/>
                    <a:pt x="14002" y="17244"/>
                    <a:pt x="13279" y="17956"/>
                  </a:cubicBezTo>
                  <a:cubicBezTo>
                    <a:pt x="12556" y="18667"/>
                    <a:pt x="12073" y="18844"/>
                    <a:pt x="11881" y="18711"/>
                  </a:cubicBezTo>
                  <a:cubicBezTo>
                    <a:pt x="11688" y="18578"/>
                    <a:pt x="11784" y="18133"/>
                    <a:pt x="12652" y="16844"/>
                  </a:cubicBezTo>
                  <a:cubicBezTo>
                    <a:pt x="13520" y="15556"/>
                    <a:pt x="15159" y="13422"/>
                    <a:pt x="16316" y="11867"/>
                  </a:cubicBezTo>
                  <a:cubicBezTo>
                    <a:pt x="17473" y="10311"/>
                    <a:pt x="18148" y="9333"/>
                    <a:pt x="18389" y="9156"/>
                  </a:cubicBezTo>
                  <a:cubicBezTo>
                    <a:pt x="18631" y="8978"/>
                    <a:pt x="18438" y="9600"/>
                    <a:pt x="18148" y="10667"/>
                  </a:cubicBezTo>
                  <a:cubicBezTo>
                    <a:pt x="17859" y="11733"/>
                    <a:pt x="17473" y="13244"/>
                    <a:pt x="17281" y="14222"/>
                  </a:cubicBezTo>
                  <a:cubicBezTo>
                    <a:pt x="17088" y="15200"/>
                    <a:pt x="17088" y="15644"/>
                    <a:pt x="17377" y="15956"/>
                  </a:cubicBezTo>
                  <a:cubicBezTo>
                    <a:pt x="17666" y="16267"/>
                    <a:pt x="18245" y="16444"/>
                    <a:pt x="18968" y="16489"/>
                  </a:cubicBezTo>
                  <a:cubicBezTo>
                    <a:pt x="19691" y="16533"/>
                    <a:pt x="20559" y="16444"/>
                    <a:pt x="21427" y="16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187395" y="1885770"/>
              <a:ext cx="128612" cy="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249129" y="1968081"/>
              <a:ext cx="92600" cy="4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6586863" y="1683376"/>
              <a:ext cx="267597" cy="30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31" fill="norm" stroke="1" extrusionOk="0">
                  <a:moveTo>
                    <a:pt x="7071" y="8763"/>
                  </a:moveTo>
                  <a:cubicBezTo>
                    <a:pt x="5305" y="8643"/>
                    <a:pt x="3539" y="8523"/>
                    <a:pt x="2112" y="7923"/>
                  </a:cubicBezTo>
                  <a:cubicBezTo>
                    <a:pt x="686" y="7323"/>
                    <a:pt x="-401" y="6243"/>
                    <a:pt x="142" y="4743"/>
                  </a:cubicBezTo>
                  <a:cubicBezTo>
                    <a:pt x="686" y="3243"/>
                    <a:pt x="2859" y="1323"/>
                    <a:pt x="4897" y="483"/>
                  </a:cubicBezTo>
                  <a:cubicBezTo>
                    <a:pt x="6935" y="-357"/>
                    <a:pt x="8837" y="-117"/>
                    <a:pt x="10874" y="1323"/>
                  </a:cubicBezTo>
                  <a:cubicBezTo>
                    <a:pt x="12912" y="2763"/>
                    <a:pt x="15086" y="5403"/>
                    <a:pt x="16784" y="8283"/>
                  </a:cubicBezTo>
                  <a:cubicBezTo>
                    <a:pt x="18482" y="11163"/>
                    <a:pt x="19705" y="14283"/>
                    <a:pt x="20384" y="16143"/>
                  </a:cubicBezTo>
                  <a:cubicBezTo>
                    <a:pt x="21063" y="18003"/>
                    <a:pt x="21199" y="18603"/>
                    <a:pt x="21199" y="19263"/>
                  </a:cubicBezTo>
                  <a:cubicBezTo>
                    <a:pt x="21199" y="19923"/>
                    <a:pt x="21063" y="20643"/>
                    <a:pt x="20995" y="20943"/>
                  </a:cubicBezTo>
                  <a:cubicBezTo>
                    <a:pt x="20927" y="21243"/>
                    <a:pt x="20927" y="21123"/>
                    <a:pt x="20927" y="21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6665829" y="1885314"/>
              <a:ext cx="149190" cy="190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21600" y="629"/>
                  </a:moveTo>
                  <a:cubicBezTo>
                    <a:pt x="20110" y="244"/>
                    <a:pt x="18621" y="-142"/>
                    <a:pt x="17503" y="51"/>
                  </a:cubicBezTo>
                  <a:cubicBezTo>
                    <a:pt x="16386" y="244"/>
                    <a:pt x="15641" y="1015"/>
                    <a:pt x="13159" y="4004"/>
                  </a:cubicBezTo>
                  <a:cubicBezTo>
                    <a:pt x="10676" y="6994"/>
                    <a:pt x="6455" y="12201"/>
                    <a:pt x="3972" y="15479"/>
                  </a:cubicBezTo>
                  <a:cubicBezTo>
                    <a:pt x="1490" y="18758"/>
                    <a:pt x="745" y="20108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7020796" y="1962937"/>
              <a:ext cx="5145" cy="2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487097" y="1689836"/>
              <a:ext cx="289934" cy="20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972" fill="norm" stroke="1" extrusionOk="0">
                  <a:moveTo>
                    <a:pt x="894" y="8474"/>
                  </a:moveTo>
                  <a:cubicBezTo>
                    <a:pt x="2410" y="8826"/>
                    <a:pt x="3925" y="9177"/>
                    <a:pt x="5631" y="8738"/>
                  </a:cubicBezTo>
                  <a:cubicBezTo>
                    <a:pt x="7336" y="8299"/>
                    <a:pt x="9231" y="7070"/>
                    <a:pt x="10431" y="6016"/>
                  </a:cubicBezTo>
                  <a:cubicBezTo>
                    <a:pt x="11631" y="4962"/>
                    <a:pt x="12136" y="4084"/>
                    <a:pt x="12452" y="3118"/>
                  </a:cubicBezTo>
                  <a:cubicBezTo>
                    <a:pt x="12768" y="2153"/>
                    <a:pt x="12894" y="1099"/>
                    <a:pt x="12262" y="484"/>
                  </a:cubicBezTo>
                  <a:cubicBezTo>
                    <a:pt x="11631" y="-130"/>
                    <a:pt x="10241" y="-306"/>
                    <a:pt x="8157" y="835"/>
                  </a:cubicBezTo>
                  <a:cubicBezTo>
                    <a:pt x="6073" y="1977"/>
                    <a:pt x="3294" y="4435"/>
                    <a:pt x="1715" y="7333"/>
                  </a:cubicBezTo>
                  <a:cubicBezTo>
                    <a:pt x="136" y="10231"/>
                    <a:pt x="-243" y="13567"/>
                    <a:pt x="136" y="16114"/>
                  </a:cubicBezTo>
                  <a:cubicBezTo>
                    <a:pt x="515" y="18660"/>
                    <a:pt x="1652" y="20416"/>
                    <a:pt x="3925" y="20855"/>
                  </a:cubicBezTo>
                  <a:cubicBezTo>
                    <a:pt x="6199" y="21294"/>
                    <a:pt x="9610" y="20416"/>
                    <a:pt x="12704" y="19538"/>
                  </a:cubicBezTo>
                  <a:cubicBezTo>
                    <a:pt x="15799" y="18660"/>
                    <a:pt x="18578" y="17782"/>
                    <a:pt x="21357" y="16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514663" y="1443347"/>
              <a:ext cx="200635" cy="1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800"/>
                    <a:pt x="9969" y="12000"/>
                    <a:pt x="13569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754063" y="1229458"/>
              <a:ext cx="186947" cy="25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11" fill="norm" stroke="1" extrusionOk="0">
                  <a:moveTo>
                    <a:pt x="4941" y="6641"/>
                  </a:moveTo>
                  <a:cubicBezTo>
                    <a:pt x="3968" y="6499"/>
                    <a:pt x="2995" y="6357"/>
                    <a:pt x="1925" y="5504"/>
                  </a:cubicBezTo>
                  <a:cubicBezTo>
                    <a:pt x="855" y="4652"/>
                    <a:pt x="-313" y="3088"/>
                    <a:pt x="76" y="1881"/>
                  </a:cubicBezTo>
                  <a:cubicBezTo>
                    <a:pt x="465" y="673"/>
                    <a:pt x="2411" y="-180"/>
                    <a:pt x="4455" y="33"/>
                  </a:cubicBezTo>
                  <a:cubicBezTo>
                    <a:pt x="6498" y="246"/>
                    <a:pt x="8638" y="1525"/>
                    <a:pt x="11168" y="4083"/>
                  </a:cubicBezTo>
                  <a:cubicBezTo>
                    <a:pt x="13698" y="6641"/>
                    <a:pt x="16617" y="10478"/>
                    <a:pt x="18368" y="13107"/>
                  </a:cubicBezTo>
                  <a:cubicBezTo>
                    <a:pt x="20119" y="15736"/>
                    <a:pt x="20703" y="17157"/>
                    <a:pt x="20995" y="18436"/>
                  </a:cubicBezTo>
                  <a:cubicBezTo>
                    <a:pt x="21287" y="19715"/>
                    <a:pt x="21287" y="20852"/>
                    <a:pt x="20995" y="21136"/>
                  </a:cubicBezTo>
                  <a:cubicBezTo>
                    <a:pt x="20703" y="21420"/>
                    <a:pt x="20119" y="20852"/>
                    <a:pt x="19536" y="20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7786863" y="1361036"/>
              <a:ext cx="129068" cy="14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0"/>
                  </a:moveTo>
                  <a:cubicBezTo>
                    <a:pt x="17412" y="2731"/>
                    <a:pt x="13433" y="5462"/>
                    <a:pt x="10307" y="7945"/>
                  </a:cubicBezTo>
                  <a:cubicBezTo>
                    <a:pt x="7181" y="10428"/>
                    <a:pt x="4907" y="12662"/>
                    <a:pt x="3202" y="14648"/>
                  </a:cubicBezTo>
                  <a:cubicBezTo>
                    <a:pt x="1496" y="16634"/>
                    <a:pt x="359" y="18372"/>
                    <a:pt x="75" y="19490"/>
                  </a:cubicBezTo>
                  <a:cubicBezTo>
                    <a:pt x="-209" y="20607"/>
                    <a:pt x="359" y="21103"/>
                    <a:pt x="9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993097" y="1312944"/>
              <a:ext cx="252079" cy="14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4" fill="norm" stroke="1" extrusionOk="0">
                  <a:moveTo>
                    <a:pt x="0" y="4675"/>
                  </a:moveTo>
                  <a:cubicBezTo>
                    <a:pt x="294" y="3447"/>
                    <a:pt x="588" y="2220"/>
                    <a:pt x="1690" y="1238"/>
                  </a:cubicBezTo>
                  <a:cubicBezTo>
                    <a:pt x="2792" y="256"/>
                    <a:pt x="4702" y="-480"/>
                    <a:pt x="5878" y="379"/>
                  </a:cubicBezTo>
                  <a:cubicBezTo>
                    <a:pt x="7053" y="1238"/>
                    <a:pt x="7494" y="3693"/>
                    <a:pt x="7053" y="7252"/>
                  </a:cubicBezTo>
                  <a:cubicBezTo>
                    <a:pt x="6612" y="10811"/>
                    <a:pt x="5290" y="15475"/>
                    <a:pt x="4188" y="18052"/>
                  </a:cubicBezTo>
                  <a:cubicBezTo>
                    <a:pt x="3086" y="20629"/>
                    <a:pt x="2204" y="21120"/>
                    <a:pt x="1763" y="20506"/>
                  </a:cubicBezTo>
                  <a:cubicBezTo>
                    <a:pt x="1322" y="19893"/>
                    <a:pt x="1322" y="18175"/>
                    <a:pt x="2645" y="15229"/>
                  </a:cubicBezTo>
                  <a:cubicBezTo>
                    <a:pt x="3967" y="12284"/>
                    <a:pt x="6612" y="8111"/>
                    <a:pt x="8302" y="5656"/>
                  </a:cubicBezTo>
                  <a:cubicBezTo>
                    <a:pt x="9992" y="3202"/>
                    <a:pt x="10727" y="2465"/>
                    <a:pt x="11535" y="1729"/>
                  </a:cubicBezTo>
                  <a:cubicBezTo>
                    <a:pt x="12343" y="993"/>
                    <a:pt x="13224" y="256"/>
                    <a:pt x="13518" y="993"/>
                  </a:cubicBezTo>
                  <a:cubicBezTo>
                    <a:pt x="13812" y="1729"/>
                    <a:pt x="13518" y="3938"/>
                    <a:pt x="13298" y="5902"/>
                  </a:cubicBezTo>
                  <a:cubicBezTo>
                    <a:pt x="13078" y="7865"/>
                    <a:pt x="12931" y="9584"/>
                    <a:pt x="13078" y="10934"/>
                  </a:cubicBezTo>
                  <a:cubicBezTo>
                    <a:pt x="13224" y="12284"/>
                    <a:pt x="13665" y="13265"/>
                    <a:pt x="15135" y="13756"/>
                  </a:cubicBezTo>
                  <a:cubicBezTo>
                    <a:pt x="16604" y="14247"/>
                    <a:pt x="19102" y="14247"/>
                    <a:pt x="21600" y="14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524952" y="2071315"/>
              <a:ext cx="630269" cy="61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79" fill="norm" stroke="1" extrusionOk="0">
                  <a:moveTo>
                    <a:pt x="0" y="21479"/>
                  </a:moveTo>
                  <a:cubicBezTo>
                    <a:pt x="1409" y="19679"/>
                    <a:pt x="2817" y="17879"/>
                    <a:pt x="4578" y="15179"/>
                  </a:cubicBezTo>
                  <a:cubicBezTo>
                    <a:pt x="6339" y="12479"/>
                    <a:pt x="8452" y="8879"/>
                    <a:pt x="10595" y="6179"/>
                  </a:cubicBezTo>
                  <a:cubicBezTo>
                    <a:pt x="12737" y="3479"/>
                    <a:pt x="14909" y="1679"/>
                    <a:pt x="16640" y="779"/>
                  </a:cubicBezTo>
                  <a:cubicBezTo>
                    <a:pt x="18372" y="-121"/>
                    <a:pt x="19663" y="-121"/>
                    <a:pt x="20455" y="179"/>
                  </a:cubicBezTo>
                  <a:cubicBezTo>
                    <a:pt x="21248" y="479"/>
                    <a:pt x="21541" y="1079"/>
                    <a:pt x="21571" y="2279"/>
                  </a:cubicBezTo>
                  <a:cubicBezTo>
                    <a:pt x="21600" y="3479"/>
                    <a:pt x="21365" y="5279"/>
                    <a:pt x="21130" y="7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607264" y="2343626"/>
              <a:ext cx="262368" cy="5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3" y="17018"/>
                    <a:pt x="3106" y="12436"/>
                    <a:pt x="5718" y="9491"/>
                  </a:cubicBezTo>
                  <a:cubicBezTo>
                    <a:pt x="8329" y="6545"/>
                    <a:pt x="12000" y="5236"/>
                    <a:pt x="14824" y="3927"/>
                  </a:cubicBezTo>
                  <a:cubicBezTo>
                    <a:pt x="17647" y="2618"/>
                    <a:pt x="19624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7928652" y="2234235"/>
              <a:ext cx="208008" cy="222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51" fill="norm" stroke="1" extrusionOk="0">
                  <a:moveTo>
                    <a:pt x="2366" y="6949"/>
                  </a:moveTo>
                  <a:cubicBezTo>
                    <a:pt x="1669" y="6462"/>
                    <a:pt x="973" y="5975"/>
                    <a:pt x="450" y="5082"/>
                  </a:cubicBezTo>
                  <a:cubicBezTo>
                    <a:pt x="-73" y="4188"/>
                    <a:pt x="-421" y="2889"/>
                    <a:pt x="1060" y="1752"/>
                  </a:cubicBezTo>
                  <a:cubicBezTo>
                    <a:pt x="2540" y="615"/>
                    <a:pt x="5850" y="-359"/>
                    <a:pt x="8724" y="128"/>
                  </a:cubicBezTo>
                  <a:cubicBezTo>
                    <a:pt x="11598" y="615"/>
                    <a:pt x="14037" y="2564"/>
                    <a:pt x="16040" y="5894"/>
                  </a:cubicBezTo>
                  <a:cubicBezTo>
                    <a:pt x="18044" y="9223"/>
                    <a:pt x="19611" y="13933"/>
                    <a:pt x="20395" y="16775"/>
                  </a:cubicBezTo>
                  <a:cubicBezTo>
                    <a:pt x="21179" y="19617"/>
                    <a:pt x="21179" y="20591"/>
                    <a:pt x="21092" y="20916"/>
                  </a:cubicBezTo>
                  <a:cubicBezTo>
                    <a:pt x="21005" y="21241"/>
                    <a:pt x="20831" y="20916"/>
                    <a:pt x="20656" y="20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7957086" y="2349534"/>
              <a:ext cx="164623" cy="15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333"/>
                  </a:moveTo>
                  <a:cubicBezTo>
                    <a:pt x="20700" y="613"/>
                    <a:pt x="19800" y="-107"/>
                    <a:pt x="18225" y="13"/>
                  </a:cubicBezTo>
                  <a:cubicBezTo>
                    <a:pt x="16650" y="133"/>
                    <a:pt x="14400" y="1093"/>
                    <a:pt x="11588" y="3973"/>
                  </a:cubicBezTo>
                  <a:cubicBezTo>
                    <a:pt x="8775" y="6853"/>
                    <a:pt x="5400" y="11653"/>
                    <a:pt x="3375" y="14893"/>
                  </a:cubicBezTo>
                  <a:cubicBezTo>
                    <a:pt x="1350" y="18133"/>
                    <a:pt x="675" y="19813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8703031" y="1263291"/>
              <a:ext cx="25723" cy="112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123"/>
                    <a:pt x="5760" y="2246"/>
                    <a:pt x="8640" y="3402"/>
                  </a:cubicBezTo>
                  <a:cubicBezTo>
                    <a:pt x="11520" y="4558"/>
                    <a:pt x="14400" y="5747"/>
                    <a:pt x="15840" y="7035"/>
                  </a:cubicBezTo>
                  <a:cubicBezTo>
                    <a:pt x="17280" y="8323"/>
                    <a:pt x="17280" y="9710"/>
                    <a:pt x="16560" y="11114"/>
                  </a:cubicBezTo>
                  <a:cubicBezTo>
                    <a:pt x="15840" y="12517"/>
                    <a:pt x="14400" y="13938"/>
                    <a:pt x="12960" y="15143"/>
                  </a:cubicBezTo>
                  <a:cubicBezTo>
                    <a:pt x="11520" y="16349"/>
                    <a:pt x="10080" y="17339"/>
                    <a:pt x="8640" y="18264"/>
                  </a:cubicBezTo>
                  <a:cubicBezTo>
                    <a:pt x="7200" y="19189"/>
                    <a:pt x="5760" y="20048"/>
                    <a:pt x="7920" y="20593"/>
                  </a:cubicBezTo>
                  <a:cubicBezTo>
                    <a:pt x="10080" y="21138"/>
                    <a:pt x="15840" y="213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8841189" y="2389926"/>
              <a:ext cx="113935" cy="14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391" fill="norm" stroke="1" extrusionOk="0">
                  <a:moveTo>
                    <a:pt x="13093" y="7714"/>
                  </a:moveTo>
                  <a:cubicBezTo>
                    <a:pt x="13402" y="6429"/>
                    <a:pt x="13710" y="5143"/>
                    <a:pt x="12785" y="4371"/>
                  </a:cubicBezTo>
                  <a:cubicBezTo>
                    <a:pt x="11859" y="3600"/>
                    <a:pt x="9699" y="3343"/>
                    <a:pt x="7230" y="4757"/>
                  </a:cubicBezTo>
                  <a:cubicBezTo>
                    <a:pt x="4762" y="6171"/>
                    <a:pt x="1985" y="9257"/>
                    <a:pt x="750" y="12086"/>
                  </a:cubicBezTo>
                  <a:cubicBezTo>
                    <a:pt x="-484" y="14914"/>
                    <a:pt x="-175" y="17486"/>
                    <a:pt x="1522" y="19157"/>
                  </a:cubicBezTo>
                  <a:cubicBezTo>
                    <a:pt x="3219" y="20829"/>
                    <a:pt x="6305" y="21600"/>
                    <a:pt x="9390" y="21343"/>
                  </a:cubicBezTo>
                  <a:cubicBezTo>
                    <a:pt x="12476" y="21086"/>
                    <a:pt x="15562" y="19800"/>
                    <a:pt x="17722" y="17614"/>
                  </a:cubicBezTo>
                  <a:cubicBezTo>
                    <a:pt x="19882" y="15429"/>
                    <a:pt x="21116" y="12343"/>
                    <a:pt x="20190" y="9643"/>
                  </a:cubicBezTo>
                  <a:cubicBezTo>
                    <a:pt x="19265" y="6943"/>
                    <a:pt x="16179" y="4629"/>
                    <a:pt x="14636" y="3086"/>
                  </a:cubicBezTo>
                  <a:cubicBezTo>
                    <a:pt x="13093" y="1543"/>
                    <a:pt x="13093" y="771"/>
                    <a:pt x="130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845684" y="1094916"/>
              <a:ext cx="198749" cy="12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0505" fill="norm" stroke="1" extrusionOk="0">
                  <a:moveTo>
                    <a:pt x="11582" y="6421"/>
                  </a:moveTo>
                  <a:cubicBezTo>
                    <a:pt x="9767" y="9467"/>
                    <a:pt x="7952" y="12513"/>
                    <a:pt x="6500" y="14452"/>
                  </a:cubicBezTo>
                  <a:cubicBezTo>
                    <a:pt x="5048" y="16390"/>
                    <a:pt x="3959" y="17221"/>
                    <a:pt x="2960" y="17636"/>
                  </a:cubicBezTo>
                  <a:cubicBezTo>
                    <a:pt x="1962" y="18052"/>
                    <a:pt x="1055" y="18052"/>
                    <a:pt x="510" y="16667"/>
                  </a:cubicBezTo>
                  <a:cubicBezTo>
                    <a:pt x="-35" y="15283"/>
                    <a:pt x="-216" y="12513"/>
                    <a:pt x="329" y="9606"/>
                  </a:cubicBezTo>
                  <a:cubicBezTo>
                    <a:pt x="873" y="6698"/>
                    <a:pt x="2144" y="3652"/>
                    <a:pt x="3323" y="1852"/>
                  </a:cubicBezTo>
                  <a:cubicBezTo>
                    <a:pt x="4503" y="52"/>
                    <a:pt x="5592" y="-502"/>
                    <a:pt x="6772" y="1021"/>
                  </a:cubicBezTo>
                  <a:cubicBezTo>
                    <a:pt x="7952" y="2544"/>
                    <a:pt x="9223" y="6144"/>
                    <a:pt x="10493" y="9744"/>
                  </a:cubicBezTo>
                  <a:cubicBezTo>
                    <a:pt x="11764" y="13344"/>
                    <a:pt x="13034" y="16944"/>
                    <a:pt x="14124" y="18883"/>
                  </a:cubicBezTo>
                  <a:cubicBezTo>
                    <a:pt x="15213" y="20821"/>
                    <a:pt x="16120" y="21098"/>
                    <a:pt x="17391" y="19298"/>
                  </a:cubicBezTo>
                  <a:cubicBezTo>
                    <a:pt x="18661" y="17498"/>
                    <a:pt x="20295" y="13621"/>
                    <a:pt x="20839" y="10298"/>
                  </a:cubicBezTo>
                  <a:cubicBezTo>
                    <a:pt x="21384" y="6975"/>
                    <a:pt x="20839" y="4206"/>
                    <a:pt x="18752" y="2406"/>
                  </a:cubicBezTo>
                  <a:cubicBezTo>
                    <a:pt x="16665" y="606"/>
                    <a:pt x="13034" y="-225"/>
                    <a:pt x="10493" y="52"/>
                  </a:cubicBezTo>
                  <a:cubicBezTo>
                    <a:pt x="7952" y="329"/>
                    <a:pt x="6500" y="1713"/>
                    <a:pt x="5048" y="3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985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384730" y="2180579"/>
              <a:ext cx="511332" cy="435431"/>
            </a:xfrm>
            <a:prstGeom prst="rect">
              <a:avLst/>
            </a:prstGeom>
            <a:effectLst/>
          </p:spPr>
        </p:pic>
        <p:pic>
          <p:nvPicPr>
            <p:cNvPr id="987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656672" y="2258070"/>
              <a:ext cx="532027" cy="480723"/>
            </a:xfrm>
            <a:prstGeom prst="rect">
              <a:avLst/>
            </a:prstGeom>
            <a:effectLst/>
          </p:spPr>
        </p:pic>
        <p:pic>
          <p:nvPicPr>
            <p:cNvPr id="989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808976" y="2233504"/>
              <a:ext cx="328279" cy="240823"/>
            </a:xfrm>
            <a:prstGeom prst="rect">
              <a:avLst/>
            </a:prstGeom>
            <a:effectLst/>
          </p:spPr>
        </p:pic>
        <p:pic>
          <p:nvPicPr>
            <p:cNvPr id="991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742649" y="884267"/>
              <a:ext cx="642373" cy="511682"/>
            </a:xfrm>
            <a:prstGeom prst="rect">
              <a:avLst/>
            </a:prstGeom>
            <a:effectLst/>
          </p:spPr>
        </p:pic>
        <p:pic>
          <p:nvPicPr>
            <p:cNvPr id="993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129647" y="1350291"/>
              <a:ext cx="305986" cy="234257"/>
            </a:xfrm>
            <a:prstGeom prst="rect">
              <a:avLst/>
            </a:prstGeom>
            <a:effectLst/>
          </p:spPr>
        </p:pic>
        <p:pic>
          <p:nvPicPr>
            <p:cNvPr id="995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205099" y="1394958"/>
              <a:ext cx="264044" cy="894169"/>
            </a:xfrm>
            <a:prstGeom prst="rect">
              <a:avLst/>
            </a:prstGeom>
            <a:effectLst/>
          </p:spPr>
        </p:pic>
        <p:pic>
          <p:nvPicPr>
            <p:cNvPr id="997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153601" y="2115181"/>
              <a:ext cx="220745" cy="292268"/>
            </a:xfrm>
            <a:prstGeom prst="rect">
              <a:avLst/>
            </a:prstGeom>
            <a:effectLst/>
          </p:spPr>
        </p:pic>
        <p:sp>
          <p:nvSpPr>
            <p:cNvPr id="999" name="Line"/>
            <p:cNvSpPr/>
            <p:nvPr/>
          </p:nvSpPr>
          <p:spPr>
            <a:xfrm>
              <a:off x="2318768" y="3675048"/>
              <a:ext cx="185202" cy="1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800" y="11040"/>
                    <a:pt x="11600" y="1783"/>
                    <a:pt x="15200" y="240"/>
                  </a:cubicBezTo>
                  <a:cubicBezTo>
                    <a:pt x="18800" y="-1303"/>
                    <a:pt x="202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2339739" y="3809794"/>
              <a:ext cx="153942" cy="41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082" y="21600"/>
                  </a:moveTo>
                  <a:cubicBezTo>
                    <a:pt x="895" y="19800"/>
                    <a:pt x="-292" y="18000"/>
                    <a:pt x="64" y="16650"/>
                  </a:cubicBezTo>
                  <a:cubicBezTo>
                    <a:pt x="420" y="15300"/>
                    <a:pt x="2319" y="14400"/>
                    <a:pt x="6117" y="11700"/>
                  </a:cubicBezTo>
                  <a:cubicBezTo>
                    <a:pt x="9915" y="9000"/>
                    <a:pt x="15611" y="4500"/>
                    <a:pt x="213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2935185" y="3486944"/>
              <a:ext cx="283863" cy="40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53" fill="norm" stroke="1" extrusionOk="0">
                  <a:moveTo>
                    <a:pt x="1240" y="6712"/>
                  </a:moveTo>
                  <a:cubicBezTo>
                    <a:pt x="590" y="5627"/>
                    <a:pt x="-61" y="4543"/>
                    <a:pt x="4" y="3413"/>
                  </a:cubicBezTo>
                  <a:cubicBezTo>
                    <a:pt x="69" y="2284"/>
                    <a:pt x="850" y="1109"/>
                    <a:pt x="2476" y="476"/>
                  </a:cubicBezTo>
                  <a:cubicBezTo>
                    <a:pt x="4103" y="-157"/>
                    <a:pt x="6575" y="-247"/>
                    <a:pt x="9047" y="747"/>
                  </a:cubicBezTo>
                  <a:cubicBezTo>
                    <a:pt x="11520" y="1741"/>
                    <a:pt x="13992" y="3820"/>
                    <a:pt x="15944" y="6486"/>
                  </a:cubicBezTo>
                  <a:cubicBezTo>
                    <a:pt x="17896" y="9152"/>
                    <a:pt x="19327" y="12406"/>
                    <a:pt x="20108" y="14801"/>
                  </a:cubicBezTo>
                  <a:cubicBezTo>
                    <a:pt x="20888" y="17196"/>
                    <a:pt x="21019" y="18732"/>
                    <a:pt x="21149" y="19771"/>
                  </a:cubicBezTo>
                  <a:cubicBezTo>
                    <a:pt x="21279" y="20811"/>
                    <a:pt x="21409" y="21353"/>
                    <a:pt x="21474" y="21353"/>
                  </a:cubicBezTo>
                  <a:cubicBezTo>
                    <a:pt x="21539" y="21353"/>
                    <a:pt x="21539" y="20811"/>
                    <a:pt x="21539" y="20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2930958" y="3682640"/>
              <a:ext cx="257223" cy="25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1606"/>
                  </a:moveTo>
                  <a:cubicBezTo>
                    <a:pt x="21168" y="1030"/>
                    <a:pt x="20736" y="454"/>
                    <a:pt x="20160" y="166"/>
                  </a:cubicBezTo>
                  <a:cubicBezTo>
                    <a:pt x="19584" y="-122"/>
                    <a:pt x="18864" y="-122"/>
                    <a:pt x="17640" y="886"/>
                  </a:cubicBezTo>
                  <a:cubicBezTo>
                    <a:pt x="16416" y="1894"/>
                    <a:pt x="14688" y="3910"/>
                    <a:pt x="12600" y="6358"/>
                  </a:cubicBezTo>
                  <a:cubicBezTo>
                    <a:pt x="10512" y="8806"/>
                    <a:pt x="8064" y="11686"/>
                    <a:pt x="5904" y="14278"/>
                  </a:cubicBezTo>
                  <a:cubicBezTo>
                    <a:pt x="3744" y="16870"/>
                    <a:pt x="1872" y="19174"/>
                    <a:pt x="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321936" y="3840661"/>
              <a:ext cx="1543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047932" y="3519379"/>
              <a:ext cx="302895" cy="23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061" fill="norm" stroke="1" extrusionOk="0">
                  <a:moveTo>
                    <a:pt x="7156" y="9535"/>
                  </a:moveTo>
                  <a:cubicBezTo>
                    <a:pt x="9316" y="8292"/>
                    <a:pt x="11476" y="7049"/>
                    <a:pt x="12796" y="6116"/>
                  </a:cubicBezTo>
                  <a:cubicBezTo>
                    <a:pt x="14116" y="5184"/>
                    <a:pt x="14596" y="4562"/>
                    <a:pt x="14716" y="3552"/>
                  </a:cubicBezTo>
                  <a:cubicBezTo>
                    <a:pt x="14836" y="2542"/>
                    <a:pt x="14596" y="1144"/>
                    <a:pt x="13636" y="444"/>
                  </a:cubicBezTo>
                  <a:cubicBezTo>
                    <a:pt x="12676" y="-255"/>
                    <a:pt x="10996" y="-255"/>
                    <a:pt x="8656" y="1377"/>
                  </a:cubicBezTo>
                  <a:cubicBezTo>
                    <a:pt x="6316" y="3008"/>
                    <a:pt x="3316" y="6272"/>
                    <a:pt x="1636" y="9069"/>
                  </a:cubicBezTo>
                  <a:cubicBezTo>
                    <a:pt x="-44" y="11866"/>
                    <a:pt x="-404" y="14197"/>
                    <a:pt x="436" y="16217"/>
                  </a:cubicBezTo>
                  <a:cubicBezTo>
                    <a:pt x="1276" y="18237"/>
                    <a:pt x="3316" y="19946"/>
                    <a:pt x="6436" y="20646"/>
                  </a:cubicBezTo>
                  <a:cubicBezTo>
                    <a:pt x="9556" y="21345"/>
                    <a:pt x="13756" y="21034"/>
                    <a:pt x="16396" y="20646"/>
                  </a:cubicBezTo>
                  <a:cubicBezTo>
                    <a:pt x="19036" y="20257"/>
                    <a:pt x="20116" y="19791"/>
                    <a:pt x="21196" y="19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093604" y="3269627"/>
              <a:ext cx="128612" cy="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2" y="17280"/>
                    <a:pt x="2304" y="12960"/>
                    <a:pt x="5904" y="9360"/>
                  </a:cubicBezTo>
                  <a:cubicBezTo>
                    <a:pt x="9504" y="5760"/>
                    <a:pt x="15552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317790" y="3080456"/>
              <a:ext cx="151359" cy="20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77" fill="norm" stroke="1" extrusionOk="0">
                  <a:moveTo>
                    <a:pt x="307" y="5817"/>
                  </a:moveTo>
                  <a:cubicBezTo>
                    <a:pt x="65" y="4377"/>
                    <a:pt x="-178" y="2937"/>
                    <a:pt x="186" y="1947"/>
                  </a:cubicBezTo>
                  <a:cubicBezTo>
                    <a:pt x="550" y="957"/>
                    <a:pt x="1521" y="417"/>
                    <a:pt x="3341" y="147"/>
                  </a:cubicBezTo>
                  <a:cubicBezTo>
                    <a:pt x="5161" y="-123"/>
                    <a:pt x="7831" y="-123"/>
                    <a:pt x="10137" y="1047"/>
                  </a:cubicBezTo>
                  <a:cubicBezTo>
                    <a:pt x="12442" y="2217"/>
                    <a:pt x="14384" y="4557"/>
                    <a:pt x="16204" y="8157"/>
                  </a:cubicBezTo>
                  <a:cubicBezTo>
                    <a:pt x="18024" y="11757"/>
                    <a:pt x="19723" y="16617"/>
                    <a:pt x="21422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333678" y="3187316"/>
              <a:ext cx="94316" cy="11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6585" y="939"/>
                    <a:pt x="11957" y="1878"/>
                    <a:pt x="8293" y="4696"/>
                  </a:cubicBezTo>
                  <a:cubicBezTo>
                    <a:pt x="4628" y="7513"/>
                    <a:pt x="1928" y="12209"/>
                    <a:pt x="771" y="15339"/>
                  </a:cubicBezTo>
                  <a:cubicBezTo>
                    <a:pt x="-386" y="18470"/>
                    <a:pt x="0" y="20035"/>
                    <a:pt x="3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4525737" y="3172765"/>
              <a:ext cx="149190" cy="138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745" y="2263"/>
                  </a:moveTo>
                  <a:cubicBezTo>
                    <a:pt x="1738" y="1463"/>
                    <a:pt x="2731" y="663"/>
                    <a:pt x="3848" y="263"/>
                  </a:cubicBezTo>
                  <a:cubicBezTo>
                    <a:pt x="4965" y="-137"/>
                    <a:pt x="6207" y="-137"/>
                    <a:pt x="7076" y="663"/>
                  </a:cubicBezTo>
                  <a:cubicBezTo>
                    <a:pt x="7945" y="1463"/>
                    <a:pt x="8441" y="3063"/>
                    <a:pt x="8069" y="5730"/>
                  </a:cubicBezTo>
                  <a:cubicBezTo>
                    <a:pt x="7697" y="8396"/>
                    <a:pt x="6455" y="12130"/>
                    <a:pt x="5214" y="14396"/>
                  </a:cubicBezTo>
                  <a:cubicBezTo>
                    <a:pt x="3972" y="16663"/>
                    <a:pt x="2731" y="17463"/>
                    <a:pt x="1738" y="17330"/>
                  </a:cubicBezTo>
                  <a:cubicBezTo>
                    <a:pt x="745" y="17196"/>
                    <a:pt x="0" y="16130"/>
                    <a:pt x="0" y="15063"/>
                  </a:cubicBezTo>
                  <a:cubicBezTo>
                    <a:pt x="0" y="13996"/>
                    <a:pt x="745" y="12930"/>
                    <a:pt x="2855" y="10930"/>
                  </a:cubicBezTo>
                  <a:cubicBezTo>
                    <a:pt x="4966" y="8930"/>
                    <a:pt x="8441" y="5996"/>
                    <a:pt x="10800" y="4130"/>
                  </a:cubicBezTo>
                  <a:cubicBezTo>
                    <a:pt x="13159" y="2263"/>
                    <a:pt x="14400" y="1463"/>
                    <a:pt x="15021" y="1730"/>
                  </a:cubicBezTo>
                  <a:cubicBezTo>
                    <a:pt x="15641" y="1996"/>
                    <a:pt x="15641" y="3330"/>
                    <a:pt x="16634" y="6796"/>
                  </a:cubicBezTo>
                  <a:cubicBezTo>
                    <a:pt x="17628" y="10263"/>
                    <a:pt x="19614" y="15863"/>
                    <a:pt x="2160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3995859" y="3900049"/>
              <a:ext cx="586469" cy="5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21210"/>
                  </a:moveTo>
                  <a:cubicBezTo>
                    <a:pt x="1453" y="18124"/>
                    <a:pt x="2905" y="15039"/>
                    <a:pt x="4895" y="11644"/>
                  </a:cubicBezTo>
                  <a:cubicBezTo>
                    <a:pt x="6884" y="8250"/>
                    <a:pt x="9411" y="4547"/>
                    <a:pt x="11779" y="2387"/>
                  </a:cubicBezTo>
                  <a:cubicBezTo>
                    <a:pt x="14147" y="227"/>
                    <a:pt x="16358" y="-390"/>
                    <a:pt x="17968" y="227"/>
                  </a:cubicBezTo>
                  <a:cubicBezTo>
                    <a:pt x="19579" y="844"/>
                    <a:pt x="20589" y="2696"/>
                    <a:pt x="21600" y="4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4179499" y="4042819"/>
              <a:ext cx="221956" cy="24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98" fill="norm" stroke="1" extrusionOk="0">
                  <a:moveTo>
                    <a:pt x="2128" y="6922"/>
                  </a:moveTo>
                  <a:cubicBezTo>
                    <a:pt x="1304" y="6481"/>
                    <a:pt x="480" y="6040"/>
                    <a:pt x="150" y="5453"/>
                  </a:cubicBezTo>
                  <a:cubicBezTo>
                    <a:pt x="-180" y="4865"/>
                    <a:pt x="-15" y="4130"/>
                    <a:pt x="1139" y="3102"/>
                  </a:cubicBezTo>
                  <a:cubicBezTo>
                    <a:pt x="2293" y="2073"/>
                    <a:pt x="4437" y="751"/>
                    <a:pt x="6333" y="236"/>
                  </a:cubicBezTo>
                  <a:cubicBezTo>
                    <a:pt x="8229" y="-278"/>
                    <a:pt x="9878" y="16"/>
                    <a:pt x="11939" y="1412"/>
                  </a:cubicBezTo>
                  <a:cubicBezTo>
                    <a:pt x="14000" y="2808"/>
                    <a:pt x="16473" y="5306"/>
                    <a:pt x="18122" y="8098"/>
                  </a:cubicBezTo>
                  <a:cubicBezTo>
                    <a:pt x="19771" y="10889"/>
                    <a:pt x="20596" y="13975"/>
                    <a:pt x="21008" y="15885"/>
                  </a:cubicBezTo>
                  <a:cubicBezTo>
                    <a:pt x="21420" y="17795"/>
                    <a:pt x="21420" y="18530"/>
                    <a:pt x="21173" y="19338"/>
                  </a:cubicBezTo>
                  <a:cubicBezTo>
                    <a:pt x="20925" y="20146"/>
                    <a:pt x="20431" y="21028"/>
                    <a:pt x="19854" y="21175"/>
                  </a:cubicBezTo>
                  <a:cubicBezTo>
                    <a:pt x="19277" y="21322"/>
                    <a:pt x="18617" y="20734"/>
                    <a:pt x="17957" y="20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4201637" y="4186107"/>
              <a:ext cx="149190" cy="14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2199"/>
                  </a:moveTo>
                  <a:cubicBezTo>
                    <a:pt x="20855" y="1171"/>
                    <a:pt x="20110" y="142"/>
                    <a:pt x="19117" y="14"/>
                  </a:cubicBezTo>
                  <a:cubicBezTo>
                    <a:pt x="18124" y="-115"/>
                    <a:pt x="16883" y="656"/>
                    <a:pt x="14276" y="3228"/>
                  </a:cubicBezTo>
                  <a:cubicBezTo>
                    <a:pt x="11669" y="5799"/>
                    <a:pt x="7697" y="10171"/>
                    <a:pt x="5090" y="13514"/>
                  </a:cubicBezTo>
                  <a:cubicBezTo>
                    <a:pt x="2483" y="16856"/>
                    <a:pt x="1241" y="19171"/>
                    <a:pt x="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5055615" y="3321072"/>
              <a:ext cx="66063" cy="79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0" y="0"/>
                  </a:moveTo>
                  <a:cubicBezTo>
                    <a:pt x="2215" y="1486"/>
                    <a:pt x="4431" y="2973"/>
                    <a:pt x="7200" y="4622"/>
                  </a:cubicBezTo>
                  <a:cubicBezTo>
                    <a:pt x="9969" y="6271"/>
                    <a:pt x="13292" y="8083"/>
                    <a:pt x="15785" y="9755"/>
                  </a:cubicBezTo>
                  <a:cubicBezTo>
                    <a:pt x="18277" y="11427"/>
                    <a:pt x="19938" y="12960"/>
                    <a:pt x="20769" y="14516"/>
                  </a:cubicBezTo>
                  <a:cubicBezTo>
                    <a:pt x="21600" y="16072"/>
                    <a:pt x="21600" y="17652"/>
                    <a:pt x="20215" y="18836"/>
                  </a:cubicBezTo>
                  <a:cubicBezTo>
                    <a:pt x="18831" y="20021"/>
                    <a:pt x="16062" y="20810"/>
                    <a:pt x="132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5191086" y="4033506"/>
              <a:ext cx="197838" cy="13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950" fill="norm" stroke="1" extrusionOk="0">
                  <a:moveTo>
                    <a:pt x="12447" y="12259"/>
                  </a:moveTo>
                  <a:cubicBezTo>
                    <a:pt x="11715" y="11469"/>
                    <a:pt x="10983" y="10679"/>
                    <a:pt x="9702" y="10679"/>
                  </a:cubicBezTo>
                  <a:cubicBezTo>
                    <a:pt x="8420" y="10679"/>
                    <a:pt x="6590" y="11469"/>
                    <a:pt x="5125" y="11996"/>
                  </a:cubicBezTo>
                  <a:cubicBezTo>
                    <a:pt x="3661" y="12523"/>
                    <a:pt x="2563" y="12786"/>
                    <a:pt x="1647" y="12523"/>
                  </a:cubicBezTo>
                  <a:cubicBezTo>
                    <a:pt x="732" y="12259"/>
                    <a:pt x="0" y="11469"/>
                    <a:pt x="0" y="9889"/>
                  </a:cubicBezTo>
                  <a:cubicBezTo>
                    <a:pt x="0" y="8308"/>
                    <a:pt x="732" y="5938"/>
                    <a:pt x="1556" y="4489"/>
                  </a:cubicBezTo>
                  <a:cubicBezTo>
                    <a:pt x="2380" y="3040"/>
                    <a:pt x="3295" y="2513"/>
                    <a:pt x="4485" y="3435"/>
                  </a:cubicBezTo>
                  <a:cubicBezTo>
                    <a:pt x="5675" y="4357"/>
                    <a:pt x="7139" y="6728"/>
                    <a:pt x="8237" y="9625"/>
                  </a:cubicBezTo>
                  <a:cubicBezTo>
                    <a:pt x="9336" y="12523"/>
                    <a:pt x="10068" y="15947"/>
                    <a:pt x="10800" y="18186"/>
                  </a:cubicBezTo>
                  <a:cubicBezTo>
                    <a:pt x="11532" y="20425"/>
                    <a:pt x="12264" y="21479"/>
                    <a:pt x="13820" y="20689"/>
                  </a:cubicBezTo>
                  <a:cubicBezTo>
                    <a:pt x="15376" y="19899"/>
                    <a:pt x="17756" y="17264"/>
                    <a:pt x="19312" y="13972"/>
                  </a:cubicBezTo>
                  <a:cubicBezTo>
                    <a:pt x="20868" y="10679"/>
                    <a:pt x="21600" y="6728"/>
                    <a:pt x="20776" y="4094"/>
                  </a:cubicBezTo>
                  <a:cubicBezTo>
                    <a:pt x="19953" y="1460"/>
                    <a:pt x="17573" y="142"/>
                    <a:pt x="15559" y="11"/>
                  </a:cubicBezTo>
                  <a:cubicBezTo>
                    <a:pt x="13546" y="-121"/>
                    <a:pt x="11898" y="933"/>
                    <a:pt x="10892" y="2908"/>
                  </a:cubicBezTo>
                  <a:cubicBezTo>
                    <a:pt x="9885" y="4884"/>
                    <a:pt x="9519" y="7781"/>
                    <a:pt x="9153" y="10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5252391" y="3089571"/>
              <a:ext cx="141225" cy="18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318" fill="norm" stroke="1" extrusionOk="0">
                  <a:moveTo>
                    <a:pt x="15635" y="0"/>
                  </a:moveTo>
                  <a:cubicBezTo>
                    <a:pt x="11868" y="2019"/>
                    <a:pt x="8100" y="4037"/>
                    <a:pt x="5463" y="6763"/>
                  </a:cubicBezTo>
                  <a:cubicBezTo>
                    <a:pt x="2826" y="9488"/>
                    <a:pt x="1319" y="12920"/>
                    <a:pt x="565" y="15443"/>
                  </a:cubicBezTo>
                  <a:cubicBezTo>
                    <a:pt x="-188" y="17966"/>
                    <a:pt x="-188" y="19581"/>
                    <a:pt x="565" y="20490"/>
                  </a:cubicBezTo>
                  <a:cubicBezTo>
                    <a:pt x="1319" y="21398"/>
                    <a:pt x="2826" y="21600"/>
                    <a:pt x="6091" y="20893"/>
                  </a:cubicBezTo>
                  <a:cubicBezTo>
                    <a:pt x="9356" y="20187"/>
                    <a:pt x="14379" y="18572"/>
                    <a:pt x="17393" y="16755"/>
                  </a:cubicBezTo>
                  <a:cubicBezTo>
                    <a:pt x="20407" y="14938"/>
                    <a:pt x="21412" y="12920"/>
                    <a:pt x="20156" y="10396"/>
                  </a:cubicBezTo>
                  <a:cubicBezTo>
                    <a:pt x="18900" y="7873"/>
                    <a:pt x="15384" y="4845"/>
                    <a:pt x="11868" y="18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15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974907" y="4008339"/>
              <a:ext cx="702109" cy="446602"/>
            </a:xfrm>
            <a:prstGeom prst="rect">
              <a:avLst/>
            </a:prstGeom>
            <a:effectLst/>
          </p:spPr>
        </p:pic>
        <p:pic>
          <p:nvPicPr>
            <p:cNvPr id="101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523649" y="3982617"/>
              <a:ext cx="226791" cy="158512"/>
            </a:xfrm>
            <a:prstGeom prst="rect">
              <a:avLst/>
            </a:prstGeom>
            <a:effectLst/>
          </p:spPr>
        </p:pic>
        <p:pic>
          <p:nvPicPr>
            <p:cNvPr id="101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681935" y="3529905"/>
              <a:ext cx="693535" cy="554635"/>
            </a:xfrm>
            <a:prstGeom prst="rect">
              <a:avLst/>
            </a:prstGeom>
            <a:effectLst/>
          </p:spPr>
        </p:pic>
        <p:pic>
          <p:nvPicPr>
            <p:cNvPr id="102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228431" y="3409211"/>
              <a:ext cx="286916" cy="299784"/>
            </a:xfrm>
            <a:prstGeom prst="rect">
              <a:avLst/>
            </a:prstGeom>
            <a:effectLst/>
          </p:spPr>
        </p:pic>
        <p:sp>
          <p:nvSpPr>
            <p:cNvPr id="1023" name="Line"/>
            <p:cNvSpPr/>
            <p:nvPr/>
          </p:nvSpPr>
          <p:spPr>
            <a:xfrm>
              <a:off x="5997050" y="3784072"/>
              <a:ext cx="149191" cy="1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997050" y="3892106"/>
              <a:ext cx="154334" cy="2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0" y="16200"/>
                    <a:pt x="8160" y="10800"/>
                    <a:pt x="11760" y="7200"/>
                  </a:cubicBezTo>
                  <a:cubicBezTo>
                    <a:pt x="15360" y="3600"/>
                    <a:pt x="1848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6891804" y="3668462"/>
              <a:ext cx="273037" cy="19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0845" fill="norm" stroke="1" extrusionOk="0">
                  <a:moveTo>
                    <a:pt x="4030" y="10878"/>
                  </a:moveTo>
                  <a:cubicBezTo>
                    <a:pt x="6563" y="11064"/>
                    <a:pt x="9097" y="11250"/>
                    <a:pt x="11163" y="10505"/>
                  </a:cubicBezTo>
                  <a:cubicBezTo>
                    <a:pt x="13230" y="9761"/>
                    <a:pt x="14830" y="8085"/>
                    <a:pt x="15697" y="6316"/>
                  </a:cubicBezTo>
                  <a:cubicBezTo>
                    <a:pt x="16563" y="4547"/>
                    <a:pt x="16697" y="2685"/>
                    <a:pt x="15897" y="1381"/>
                  </a:cubicBezTo>
                  <a:cubicBezTo>
                    <a:pt x="15097" y="78"/>
                    <a:pt x="13363" y="-667"/>
                    <a:pt x="10630" y="823"/>
                  </a:cubicBezTo>
                  <a:cubicBezTo>
                    <a:pt x="7897" y="2312"/>
                    <a:pt x="4163" y="6036"/>
                    <a:pt x="2097" y="9295"/>
                  </a:cubicBezTo>
                  <a:cubicBezTo>
                    <a:pt x="30" y="12554"/>
                    <a:pt x="-370" y="15347"/>
                    <a:pt x="297" y="17395"/>
                  </a:cubicBezTo>
                  <a:cubicBezTo>
                    <a:pt x="963" y="19443"/>
                    <a:pt x="2697" y="20747"/>
                    <a:pt x="5563" y="20840"/>
                  </a:cubicBezTo>
                  <a:cubicBezTo>
                    <a:pt x="8430" y="20933"/>
                    <a:pt x="12430" y="19816"/>
                    <a:pt x="15230" y="18792"/>
                  </a:cubicBezTo>
                  <a:cubicBezTo>
                    <a:pt x="18030" y="17767"/>
                    <a:pt x="19630" y="16836"/>
                    <a:pt x="21230" y="15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7031085" y="3416647"/>
              <a:ext cx="144046" cy="1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629" y="12302"/>
                    <a:pt x="9257" y="4448"/>
                    <a:pt x="12857" y="1502"/>
                  </a:cubicBezTo>
                  <a:cubicBezTo>
                    <a:pt x="16457" y="-1443"/>
                    <a:pt x="19029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7210566" y="3287730"/>
              <a:ext cx="151227" cy="182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289" fill="norm" stroke="1" extrusionOk="0">
                  <a:moveTo>
                    <a:pt x="3640" y="7489"/>
                  </a:moveTo>
                  <a:cubicBezTo>
                    <a:pt x="2453" y="7489"/>
                    <a:pt x="1267" y="7489"/>
                    <a:pt x="554" y="6989"/>
                  </a:cubicBezTo>
                  <a:cubicBezTo>
                    <a:pt x="-158" y="6489"/>
                    <a:pt x="-395" y="5489"/>
                    <a:pt x="1148" y="4189"/>
                  </a:cubicBezTo>
                  <a:cubicBezTo>
                    <a:pt x="2691" y="2889"/>
                    <a:pt x="6014" y="1289"/>
                    <a:pt x="8506" y="489"/>
                  </a:cubicBezTo>
                  <a:cubicBezTo>
                    <a:pt x="10998" y="-311"/>
                    <a:pt x="12660" y="-311"/>
                    <a:pt x="14678" y="1889"/>
                  </a:cubicBezTo>
                  <a:cubicBezTo>
                    <a:pt x="16695" y="4089"/>
                    <a:pt x="19069" y="8489"/>
                    <a:pt x="20137" y="12089"/>
                  </a:cubicBezTo>
                  <a:cubicBezTo>
                    <a:pt x="21205" y="15689"/>
                    <a:pt x="20968" y="18489"/>
                    <a:pt x="20730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7226574" y="3382805"/>
              <a:ext cx="97745" cy="87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90" y="1694"/>
                    <a:pt x="14779" y="3388"/>
                    <a:pt x="11179" y="6988"/>
                  </a:cubicBezTo>
                  <a:cubicBezTo>
                    <a:pt x="7579" y="10588"/>
                    <a:pt x="3790" y="160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7360818" y="3377661"/>
              <a:ext cx="138413" cy="8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1505" y="0"/>
                  </a:moveTo>
                  <a:cubicBezTo>
                    <a:pt x="2822" y="450"/>
                    <a:pt x="4139" y="900"/>
                    <a:pt x="4929" y="2250"/>
                  </a:cubicBezTo>
                  <a:cubicBezTo>
                    <a:pt x="5720" y="3600"/>
                    <a:pt x="5983" y="5850"/>
                    <a:pt x="5720" y="8550"/>
                  </a:cubicBezTo>
                  <a:cubicBezTo>
                    <a:pt x="5456" y="11250"/>
                    <a:pt x="4666" y="14400"/>
                    <a:pt x="3480" y="16425"/>
                  </a:cubicBezTo>
                  <a:cubicBezTo>
                    <a:pt x="2295" y="18450"/>
                    <a:pt x="715" y="19350"/>
                    <a:pt x="188" y="18675"/>
                  </a:cubicBezTo>
                  <a:cubicBezTo>
                    <a:pt x="-339" y="18000"/>
                    <a:pt x="188" y="15750"/>
                    <a:pt x="2427" y="13050"/>
                  </a:cubicBezTo>
                  <a:cubicBezTo>
                    <a:pt x="4666" y="10350"/>
                    <a:pt x="8617" y="7200"/>
                    <a:pt x="11383" y="5175"/>
                  </a:cubicBezTo>
                  <a:cubicBezTo>
                    <a:pt x="14149" y="3150"/>
                    <a:pt x="15729" y="2250"/>
                    <a:pt x="16124" y="2700"/>
                  </a:cubicBezTo>
                  <a:cubicBezTo>
                    <a:pt x="16520" y="3150"/>
                    <a:pt x="15729" y="4950"/>
                    <a:pt x="15202" y="6975"/>
                  </a:cubicBezTo>
                  <a:cubicBezTo>
                    <a:pt x="14676" y="9000"/>
                    <a:pt x="14412" y="11250"/>
                    <a:pt x="15466" y="13725"/>
                  </a:cubicBezTo>
                  <a:cubicBezTo>
                    <a:pt x="16520" y="16200"/>
                    <a:pt x="18890" y="18900"/>
                    <a:pt x="212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759172" y="3305638"/>
              <a:ext cx="17859" cy="65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0450" y="0"/>
                  </a:moveTo>
                  <a:cubicBezTo>
                    <a:pt x="16523" y="1969"/>
                    <a:pt x="12596" y="3937"/>
                    <a:pt x="9650" y="6047"/>
                  </a:cubicBezTo>
                  <a:cubicBezTo>
                    <a:pt x="6705" y="8156"/>
                    <a:pt x="4741" y="10406"/>
                    <a:pt x="2777" y="12628"/>
                  </a:cubicBezTo>
                  <a:cubicBezTo>
                    <a:pt x="814" y="14850"/>
                    <a:pt x="-1150" y="17044"/>
                    <a:pt x="814" y="18534"/>
                  </a:cubicBezTo>
                  <a:cubicBezTo>
                    <a:pt x="2777" y="20025"/>
                    <a:pt x="8668" y="20812"/>
                    <a:pt x="145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7909886" y="3264777"/>
              <a:ext cx="122653" cy="10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424" fill="norm" stroke="1" extrusionOk="0">
                  <a:moveTo>
                    <a:pt x="14163" y="7799"/>
                  </a:moveTo>
                  <a:cubicBezTo>
                    <a:pt x="13872" y="5835"/>
                    <a:pt x="13580" y="3872"/>
                    <a:pt x="12704" y="2890"/>
                  </a:cubicBezTo>
                  <a:cubicBezTo>
                    <a:pt x="11828" y="1908"/>
                    <a:pt x="10369" y="1908"/>
                    <a:pt x="8326" y="2890"/>
                  </a:cubicBezTo>
                  <a:cubicBezTo>
                    <a:pt x="6282" y="3872"/>
                    <a:pt x="3655" y="5835"/>
                    <a:pt x="1904" y="8617"/>
                  </a:cubicBezTo>
                  <a:cubicBezTo>
                    <a:pt x="153" y="11399"/>
                    <a:pt x="-723" y="14999"/>
                    <a:pt x="736" y="17453"/>
                  </a:cubicBezTo>
                  <a:cubicBezTo>
                    <a:pt x="2196" y="19908"/>
                    <a:pt x="5991" y="21217"/>
                    <a:pt x="9639" y="19908"/>
                  </a:cubicBezTo>
                  <a:cubicBezTo>
                    <a:pt x="13288" y="18599"/>
                    <a:pt x="16791" y="14672"/>
                    <a:pt x="18688" y="11726"/>
                  </a:cubicBezTo>
                  <a:cubicBezTo>
                    <a:pt x="20585" y="8781"/>
                    <a:pt x="20877" y="6817"/>
                    <a:pt x="20877" y="4853"/>
                  </a:cubicBezTo>
                  <a:cubicBezTo>
                    <a:pt x="20877" y="2890"/>
                    <a:pt x="20585" y="926"/>
                    <a:pt x="19126" y="272"/>
                  </a:cubicBezTo>
                  <a:cubicBezTo>
                    <a:pt x="17666" y="-383"/>
                    <a:pt x="15039" y="272"/>
                    <a:pt x="12412" y="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7892207" y="3933556"/>
              <a:ext cx="246760" cy="10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030" fill="norm" stroke="1" extrusionOk="0">
                  <a:moveTo>
                    <a:pt x="15052" y="7257"/>
                  </a:moveTo>
                  <a:cubicBezTo>
                    <a:pt x="13458" y="8650"/>
                    <a:pt x="11863" y="10044"/>
                    <a:pt x="9761" y="11611"/>
                  </a:cubicBezTo>
                  <a:cubicBezTo>
                    <a:pt x="7659" y="13179"/>
                    <a:pt x="5050" y="14921"/>
                    <a:pt x="3383" y="15444"/>
                  </a:cubicBezTo>
                  <a:cubicBezTo>
                    <a:pt x="1716" y="15966"/>
                    <a:pt x="991" y="15269"/>
                    <a:pt x="483" y="14050"/>
                  </a:cubicBezTo>
                  <a:cubicBezTo>
                    <a:pt x="-24" y="12831"/>
                    <a:pt x="-314" y="11089"/>
                    <a:pt x="556" y="8127"/>
                  </a:cubicBezTo>
                  <a:cubicBezTo>
                    <a:pt x="1426" y="5166"/>
                    <a:pt x="3455" y="986"/>
                    <a:pt x="5702" y="811"/>
                  </a:cubicBezTo>
                  <a:cubicBezTo>
                    <a:pt x="7949" y="637"/>
                    <a:pt x="10414" y="4469"/>
                    <a:pt x="12081" y="7953"/>
                  </a:cubicBezTo>
                  <a:cubicBezTo>
                    <a:pt x="13748" y="11437"/>
                    <a:pt x="14618" y="14573"/>
                    <a:pt x="15270" y="17011"/>
                  </a:cubicBezTo>
                  <a:cubicBezTo>
                    <a:pt x="15922" y="19450"/>
                    <a:pt x="16357" y="21192"/>
                    <a:pt x="17227" y="21018"/>
                  </a:cubicBezTo>
                  <a:cubicBezTo>
                    <a:pt x="18097" y="20844"/>
                    <a:pt x="19401" y="18753"/>
                    <a:pt x="20199" y="15792"/>
                  </a:cubicBezTo>
                  <a:cubicBezTo>
                    <a:pt x="20996" y="12831"/>
                    <a:pt x="21286" y="8998"/>
                    <a:pt x="19836" y="6037"/>
                  </a:cubicBezTo>
                  <a:cubicBezTo>
                    <a:pt x="18387" y="3076"/>
                    <a:pt x="15197" y="986"/>
                    <a:pt x="13240" y="289"/>
                  </a:cubicBezTo>
                  <a:cubicBezTo>
                    <a:pt x="11283" y="-408"/>
                    <a:pt x="10558" y="289"/>
                    <a:pt x="9834" y="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334201" y="5219374"/>
              <a:ext cx="169769" cy="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287901" y="5347985"/>
              <a:ext cx="159479" cy="2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211317" y="5071377"/>
              <a:ext cx="331831" cy="18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80" fill="norm" stroke="1" extrusionOk="0">
                  <a:moveTo>
                    <a:pt x="1497" y="11336"/>
                  </a:moveTo>
                  <a:cubicBezTo>
                    <a:pt x="2715" y="11910"/>
                    <a:pt x="3933" y="12483"/>
                    <a:pt x="5484" y="12005"/>
                  </a:cubicBezTo>
                  <a:cubicBezTo>
                    <a:pt x="7035" y="11527"/>
                    <a:pt x="8918" y="9998"/>
                    <a:pt x="10303" y="8469"/>
                  </a:cubicBezTo>
                  <a:cubicBezTo>
                    <a:pt x="11687" y="6940"/>
                    <a:pt x="12573" y="5411"/>
                    <a:pt x="13072" y="4072"/>
                  </a:cubicBezTo>
                  <a:cubicBezTo>
                    <a:pt x="13570" y="2734"/>
                    <a:pt x="13681" y="1587"/>
                    <a:pt x="13460" y="823"/>
                  </a:cubicBezTo>
                  <a:cubicBezTo>
                    <a:pt x="13238" y="58"/>
                    <a:pt x="12684" y="-324"/>
                    <a:pt x="11078" y="345"/>
                  </a:cubicBezTo>
                  <a:cubicBezTo>
                    <a:pt x="9472" y="1014"/>
                    <a:pt x="6813" y="2734"/>
                    <a:pt x="4764" y="5028"/>
                  </a:cubicBezTo>
                  <a:cubicBezTo>
                    <a:pt x="2715" y="7322"/>
                    <a:pt x="1275" y="10189"/>
                    <a:pt x="555" y="12292"/>
                  </a:cubicBezTo>
                  <a:cubicBezTo>
                    <a:pt x="-165" y="14395"/>
                    <a:pt x="-165" y="15733"/>
                    <a:pt x="444" y="17262"/>
                  </a:cubicBezTo>
                  <a:cubicBezTo>
                    <a:pt x="1053" y="18791"/>
                    <a:pt x="2272" y="20511"/>
                    <a:pt x="4377" y="20894"/>
                  </a:cubicBezTo>
                  <a:cubicBezTo>
                    <a:pt x="6481" y="21276"/>
                    <a:pt x="9472" y="20320"/>
                    <a:pt x="12463" y="19460"/>
                  </a:cubicBezTo>
                  <a:cubicBezTo>
                    <a:pt x="15453" y="18600"/>
                    <a:pt x="18444" y="17835"/>
                    <a:pt x="21435" y="17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538435" y="4851949"/>
              <a:ext cx="72009" cy="7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867" fill="norm" stroke="1" extrusionOk="0">
                  <a:moveTo>
                    <a:pt x="13436" y="594"/>
                  </a:moveTo>
                  <a:cubicBezTo>
                    <a:pt x="10924" y="125"/>
                    <a:pt x="8413" y="-345"/>
                    <a:pt x="6403" y="359"/>
                  </a:cubicBezTo>
                  <a:cubicBezTo>
                    <a:pt x="4394" y="1064"/>
                    <a:pt x="2887" y="2942"/>
                    <a:pt x="1882" y="5055"/>
                  </a:cubicBezTo>
                  <a:cubicBezTo>
                    <a:pt x="878" y="7168"/>
                    <a:pt x="375" y="9516"/>
                    <a:pt x="124" y="12098"/>
                  </a:cubicBezTo>
                  <a:cubicBezTo>
                    <a:pt x="-127" y="14681"/>
                    <a:pt x="-127" y="17499"/>
                    <a:pt x="1380" y="19142"/>
                  </a:cubicBezTo>
                  <a:cubicBezTo>
                    <a:pt x="2887" y="20785"/>
                    <a:pt x="5901" y="21255"/>
                    <a:pt x="8664" y="20551"/>
                  </a:cubicBezTo>
                  <a:cubicBezTo>
                    <a:pt x="11426" y="19846"/>
                    <a:pt x="13938" y="17968"/>
                    <a:pt x="16199" y="16090"/>
                  </a:cubicBezTo>
                  <a:cubicBezTo>
                    <a:pt x="18459" y="14211"/>
                    <a:pt x="20468" y="12333"/>
                    <a:pt x="20971" y="10220"/>
                  </a:cubicBezTo>
                  <a:cubicBezTo>
                    <a:pt x="21473" y="8107"/>
                    <a:pt x="20468" y="5759"/>
                    <a:pt x="17203" y="4820"/>
                  </a:cubicBezTo>
                  <a:cubicBezTo>
                    <a:pt x="13938" y="3881"/>
                    <a:pt x="8413" y="4351"/>
                    <a:pt x="2887" y="4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4232504" y="5173073"/>
              <a:ext cx="334390" cy="3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6" y="17486"/>
                    <a:pt x="7532" y="13372"/>
                    <a:pt x="11132" y="9772"/>
                  </a:cubicBezTo>
                  <a:cubicBezTo>
                    <a:pt x="14732" y="6172"/>
                    <a:pt x="18166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5115274" y="4999103"/>
              <a:ext cx="254154" cy="20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179" fill="norm" stroke="1" extrusionOk="0">
                  <a:moveTo>
                    <a:pt x="6610" y="9007"/>
                  </a:moveTo>
                  <a:cubicBezTo>
                    <a:pt x="8041" y="8828"/>
                    <a:pt x="9471" y="8650"/>
                    <a:pt x="10759" y="7846"/>
                  </a:cubicBezTo>
                  <a:cubicBezTo>
                    <a:pt x="12046" y="7043"/>
                    <a:pt x="13190" y="5615"/>
                    <a:pt x="13763" y="4455"/>
                  </a:cubicBezTo>
                  <a:cubicBezTo>
                    <a:pt x="14335" y="3294"/>
                    <a:pt x="14335" y="2402"/>
                    <a:pt x="13763" y="1509"/>
                  </a:cubicBezTo>
                  <a:cubicBezTo>
                    <a:pt x="13190" y="617"/>
                    <a:pt x="12046" y="-276"/>
                    <a:pt x="10544" y="81"/>
                  </a:cubicBezTo>
                  <a:cubicBezTo>
                    <a:pt x="9042" y="438"/>
                    <a:pt x="7182" y="2045"/>
                    <a:pt x="5251" y="4633"/>
                  </a:cubicBezTo>
                  <a:cubicBezTo>
                    <a:pt x="3320" y="7221"/>
                    <a:pt x="1318" y="10792"/>
                    <a:pt x="459" y="13559"/>
                  </a:cubicBezTo>
                  <a:cubicBezTo>
                    <a:pt x="-399" y="16326"/>
                    <a:pt x="-113" y="18289"/>
                    <a:pt x="1818" y="19539"/>
                  </a:cubicBezTo>
                  <a:cubicBezTo>
                    <a:pt x="3749" y="20788"/>
                    <a:pt x="7325" y="21324"/>
                    <a:pt x="10830" y="21145"/>
                  </a:cubicBezTo>
                  <a:cubicBezTo>
                    <a:pt x="14335" y="20967"/>
                    <a:pt x="17768" y="20074"/>
                    <a:pt x="21201" y="19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5163649" y="4828396"/>
              <a:ext cx="133757" cy="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840"/>
                    <a:pt x="11631" y="10080"/>
                    <a:pt x="15231" y="6480"/>
                  </a:cubicBezTo>
                  <a:cubicBezTo>
                    <a:pt x="18831" y="2880"/>
                    <a:pt x="2021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313602" y="4710060"/>
              <a:ext cx="132993" cy="133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62" fill="norm" stroke="1" extrusionOk="0">
                  <a:moveTo>
                    <a:pt x="1539" y="11342"/>
                  </a:moveTo>
                  <a:cubicBezTo>
                    <a:pt x="708" y="10262"/>
                    <a:pt x="-123" y="9182"/>
                    <a:pt x="15" y="7292"/>
                  </a:cubicBezTo>
                  <a:cubicBezTo>
                    <a:pt x="154" y="5402"/>
                    <a:pt x="1262" y="2702"/>
                    <a:pt x="3200" y="1217"/>
                  </a:cubicBezTo>
                  <a:cubicBezTo>
                    <a:pt x="5139" y="-268"/>
                    <a:pt x="7908" y="-538"/>
                    <a:pt x="10954" y="1217"/>
                  </a:cubicBezTo>
                  <a:cubicBezTo>
                    <a:pt x="14000" y="2972"/>
                    <a:pt x="17323" y="6752"/>
                    <a:pt x="19123" y="10397"/>
                  </a:cubicBezTo>
                  <a:cubicBezTo>
                    <a:pt x="20923" y="14042"/>
                    <a:pt x="21200" y="17552"/>
                    <a:pt x="21477" y="21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5365046" y="4777245"/>
              <a:ext cx="66116" cy="10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85" fill="norm" stroke="1" extrusionOk="0">
                  <a:moveTo>
                    <a:pt x="21354" y="1001"/>
                  </a:moveTo>
                  <a:cubicBezTo>
                    <a:pt x="18585" y="293"/>
                    <a:pt x="15816" y="-415"/>
                    <a:pt x="13046" y="293"/>
                  </a:cubicBezTo>
                  <a:cubicBezTo>
                    <a:pt x="10277" y="1001"/>
                    <a:pt x="7508" y="3126"/>
                    <a:pt x="5015" y="6136"/>
                  </a:cubicBezTo>
                  <a:cubicBezTo>
                    <a:pt x="2523" y="9146"/>
                    <a:pt x="308" y="13041"/>
                    <a:pt x="31" y="15696"/>
                  </a:cubicBezTo>
                  <a:cubicBezTo>
                    <a:pt x="-246" y="18352"/>
                    <a:pt x="1416" y="19769"/>
                    <a:pt x="3077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5472316" y="4769826"/>
              <a:ext cx="97746" cy="7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531"/>
                  </a:moveTo>
                  <a:cubicBezTo>
                    <a:pt x="1895" y="72"/>
                    <a:pt x="3790" y="-388"/>
                    <a:pt x="4926" y="531"/>
                  </a:cubicBezTo>
                  <a:cubicBezTo>
                    <a:pt x="6063" y="1450"/>
                    <a:pt x="6442" y="3748"/>
                    <a:pt x="6253" y="6506"/>
                  </a:cubicBezTo>
                  <a:cubicBezTo>
                    <a:pt x="6063" y="9263"/>
                    <a:pt x="5305" y="12480"/>
                    <a:pt x="3979" y="14318"/>
                  </a:cubicBezTo>
                  <a:cubicBezTo>
                    <a:pt x="2653" y="16157"/>
                    <a:pt x="758" y="16616"/>
                    <a:pt x="568" y="15927"/>
                  </a:cubicBezTo>
                  <a:cubicBezTo>
                    <a:pt x="379" y="15237"/>
                    <a:pt x="1895" y="13399"/>
                    <a:pt x="4358" y="11101"/>
                  </a:cubicBezTo>
                  <a:cubicBezTo>
                    <a:pt x="6821" y="8803"/>
                    <a:pt x="10232" y="6046"/>
                    <a:pt x="13263" y="3748"/>
                  </a:cubicBezTo>
                  <a:cubicBezTo>
                    <a:pt x="16295" y="1450"/>
                    <a:pt x="18947" y="-388"/>
                    <a:pt x="19705" y="531"/>
                  </a:cubicBezTo>
                  <a:cubicBezTo>
                    <a:pt x="20463" y="1450"/>
                    <a:pt x="19326" y="5127"/>
                    <a:pt x="18568" y="8114"/>
                  </a:cubicBezTo>
                  <a:cubicBezTo>
                    <a:pt x="17811" y="11101"/>
                    <a:pt x="17432" y="13399"/>
                    <a:pt x="18000" y="15467"/>
                  </a:cubicBezTo>
                  <a:cubicBezTo>
                    <a:pt x="18568" y="17535"/>
                    <a:pt x="20084" y="19374"/>
                    <a:pt x="21600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5739828" y="4756373"/>
              <a:ext cx="41157" cy="48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2054"/>
                    <a:pt x="1800" y="4107"/>
                    <a:pt x="2700" y="6617"/>
                  </a:cubicBezTo>
                  <a:cubicBezTo>
                    <a:pt x="3600" y="9127"/>
                    <a:pt x="4500" y="12093"/>
                    <a:pt x="4500" y="14337"/>
                  </a:cubicBezTo>
                  <a:cubicBezTo>
                    <a:pt x="4500" y="16580"/>
                    <a:pt x="3600" y="18101"/>
                    <a:pt x="3150" y="19090"/>
                  </a:cubicBezTo>
                  <a:cubicBezTo>
                    <a:pt x="2700" y="20079"/>
                    <a:pt x="2700" y="20535"/>
                    <a:pt x="4050" y="20915"/>
                  </a:cubicBezTo>
                  <a:cubicBezTo>
                    <a:pt x="5400" y="21296"/>
                    <a:pt x="8100" y="21600"/>
                    <a:pt x="11250" y="21600"/>
                  </a:cubicBezTo>
                  <a:cubicBezTo>
                    <a:pt x="14400" y="21600"/>
                    <a:pt x="18000" y="21296"/>
                    <a:pt x="21600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904450" y="5152075"/>
              <a:ext cx="216068" cy="9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3443"/>
                  </a:moveTo>
                  <a:cubicBezTo>
                    <a:pt x="686" y="1954"/>
                    <a:pt x="1371" y="464"/>
                    <a:pt x="2571" y="91"/>
                  </a:cubicBezTo>
                  <a:cubicBezTo>
                    <a:pt x="3771" y="-281"/>
                    <a:pt x="5486" y="464"/>
                    <a:pt x="6600" y="2698"/>
                  </a:cubicBezTo>
                  <a:cubicBezTo>
                    <a:pt x="7714" y="4933"/>
                    <a:pt x="8229" y="8657"/>
                    <a:pt x="7886" y="11822"/>
                  </a:cubicBezTo>
                  <a:cubicBezTo>
                    <a:pt x="7543" y="14988"/>
                    <a:pt x="6343" y="17595"/>
                    <a:pt x="5314" y="18898"/>
                  </a:cubicBezTo>
                  <a:cubicBezTo>
                    <a:pt x="4286" y="20202"/>
                    <a:pt x="3429" y="20202"/>
                    <a:pt x="3257" y="19271"/>
                  </a:cubicBezTo>
                  <a:cubicBezTo>
                    <a:pt x="3086" y="18340"/>
                    <a:pt x="3600" y="16478"/>
                    <a:pt x="5571" y="13498"/>
                  </a:cubicBezTo>
                  <a:cubicBezTo>
                    <a:pt x="7543" y="10519"/>
                    <a:pt x="10971" y="6422"/>
                    <a:pt x="13114" y="3816"/>
                  </a:cubicBezTo>
                  <a:cubicBezTo>
                    <a:pt x="15257" y="1209"/>
                    <a:pt x="16114" y="91"/>
                    <a:pt x="16371" y="836"/>
                  </a:cubicBezTo>
                  <a:cubicBezTo>
                    <a:pt x="16629" y="1581"/>
                    <a:pt x="16286" y="4188"/>
                    <a:pt x="16029" y="6422"/>
                  </a:cubicBezTo>
                  <a:cubicBezTo>
                    <a:pt x="15771" y="8657"/>
                    <a:pt x="15600" y="10519"/>
                    <a:pt x="16543" y="12940"/>
                  </a:cubicBezTo>
                  <a:cubicBezTo>
                    <a:pt x="17486" y="15360"/>
                    <a:pt x="19543" y="18340"/>
                    <a:pt x="21600" y="21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161673" y="5206660"/>
              <a:ext cx="298379" cy="1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352" y="11918"/>
                    <a:pt x="6703" y="3818"/>
                    <a:pt x="10303" y="1118"/>
                  </a:cubicBezTo>
                  <a:cubicBezTo>
                    <a:pt x="13903" y="-1582"/>
                    <a:pt x="17752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6341728" y="5159118"/>
              <a:ext cx="104771" cy="116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25" fill="norm" stroke="1" extrusionOk="0">
                  <a:moveTo>
                    <a:pt x="0" y="659"/>
                  </a:moveTo>
                  <a:cubicBezTo>
                    <a:pt x="4877" y="42"/>
                    <a:pt x="9755" y="-575"/>
                    <a:pt x="13761" y="968"/>
                  </a:cubicBezTo>
                  <a:cubicBezTo>
                    <a:pt x="17768" y="2511"/>
                    <a:pt x="20903" y="6214"/>
                    <a:pt x="21252" y="9145"/>
                  </a:cubicBezTo>
                  <a:cubicBezTo>
                    <a:pt x="21600" y="12076"/>
                    <a:pt x="19161" y="14236"/>
                    <a:pt x="17768" y="16088"/>
                  </a:cubicBezTo>
                  <a:cubicBezTo>
                    <a:pt x="16374" y="17939"/>
                    <a:pt x="16026" y="19482"/>
                    <a:pt x="15677" y="21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529728" y="5174552"/>
              <a:ext cx="197835" cy="7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293" fill="norm" stroke="1" extrusionOk="0">
                  <a:moveTo>
                    <a:pt x="15896" y="942"/>
                  </a:moveTo>
                  <a:cubicBezTo>
                    <a:pt x="11799" y="6673"/>
                    <a:pt x="7703" y="12403"/>
                    <a:pt x="5096" y="15489"/>
                  </a:cubicBezTo>
                  <a:cubicBezTo>
                    <a:pt x="2489" y="18575"/>
                    <a:pt x="1372" y="19016"/>
                    <a:pt x="720" y="17693"/>
                  </a:cubicBezTo>
                  <a:cubicBezTo>
                    <a:pt x="68" y="16371"/>
                    <a:pt x="-118" y="13285"/>
                    <a:pt x="68" y="10861"/>
                  </a:cubicBezTo>
                  <a:cubicBezTo>
                    <a:pt x="254" y="8436"/>
                    <a:pt x="813" y="6673"/>
                    <a:pt x="2210" y="4910"/>
                  </a:cubicBezTo>
                  <a:cubicBezTo>
                    <a:pt x="3606" y="3146"/>
                    <a:pt x="5841" y="1383"/>
                    <a:pt x="7889" y="2705"/>
                  </a:cubicBezTo>
                  <a:cubicBezTo>
                    <a:pt x="9937" y="4028"/>
                    <a:pt x="11799" y="8436"/>
                    <a:pt x="13010" y="11522"/>
                  </a:cubicBezTo>
                  <a:cubicBezTo>
                    <a:pt x="14220" y="14608"/>
                    <a:pt x="14779" y="16371"/>
                    <a:pt x="15896" y="17914"/>
                  </a:cubicBezTo>
                  <a:cubicBezTo>
                    <a:pt x="17013" y="19457"/>
                    <a:pt x="18689" y="20779"/>
                    <a:pt x="19806" y="20118"/>
                  </a:cubicBezTo>
                  <a:cubicBezTo>
                    <a:pt x="20923" y="19457"/>
                    <a:pt x="21482" y="16812"/>
                    <a:pt x="21482" y="12844"/>
                  </a:cubicBezTo>
                  <a:cubicBezTo>
                    <a:pt x="21482" y="8877"/>
                    <a:pt x="20923" y="3587"/>
                    <a:pt x="19434" y="1383"/>
                  </a:cubicBezTo>
                  <a:cubicBezTo>
                    <a:pt x="17944" y="-821"/>
                    <a:pt x="15523" y="61"/>
                    <a:pt x="13103" y="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911138" y="4529613"/>
              <a:ext cx="765032" cy="85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0" fill="norm" stroke="1" extrusionOk="0">
                  <a:moveTo>
                    <a:pt x="16791" y="1954"/>
                  </a:moveTo>
                  <a:cubicBezTo>
                    <a:pt x="16598" y="1436"/>
                    <a:pt x="16405" y="917"/>
                    <a:pt x="15851" y="572"/>
                  </a:cubicBezTo>
                  <a:cubicBezTo>
                    <a:pt x="15296" y="226"/>
                    <a:pt x="14380" y="53"/>
                    <a:pt x="13295" y="10"/>
                  </a:cubicBezTo>
                  <a:cubicBezTo>
                    <a:pt x="12210" y="-33"/>
                    <a:pt x="10957" y="53"/>
                    <a:pt x="9703" y="421"/>
                  </a:cubicBezTo>
                  <a:cubicBezTo>
                    <a:pt x="8450" y="788"/>
                    <a:pt x="7196" y="1436"/>
                    <a:pt x="6160" y="2170"/>
                  </a:cubicBezTo>
                  <a:cubicBezTo>
                    <a:pt x="5123" y="2905"/>
                    <a:pt x="4303" y="3725"/>
                    <a:pt x="3508" y="4676"/>
                  </a:cubicBezTo>
                  <a:cubicBezTo>
                    <a:pt x="2712" y="5626"/>
                    <a:pt x="1941" y="6706"/>
                    <a:pt x="1386" y="7808"/>
                  </a:cubicBezTo>
                  <a:cubicBezTo>
                    <a:pt x="832" y="8909"/>
                    <a:pt x="494" y="10033"/>
                    <a:pt x="277" y="11199"/>
                  </a:cubicBezTo>
                  <a:cubicBezTo>
                    <a:pt x="60" y="12365"/>
                    <a:pt x="-36" y="13575"/>
                    <a:pt x="12" y="14569"/>
                  </a:cubicBezTo>
                  <a:cubicBezTo>
                    <a:pt x="60" y="15562"/>
                    <a:pt x="253" y="16340"/>
                    <a:pt x="711" y="17247"/>
                  </a:cubicBezTo>
                  <a:cubicBezTo>
                    <a:pt x="1169" y="18154"/>
                    <a:pt x="1893" y="19191"/>
                    <a:pt x="2857" y="19904"/>
                  </a:cubicBezTo>
                  <a:cubicBezTo>
                    <a:pt x="3821" y="20617"/>
                    <a:pt x="5027" y="21005"/>
                    <a:pt x="6184" y="21243"/>
                  </a:cubicBezTo>
                  <a:cubicBezTo>
                    <a:pt x="7341" y="21481"/>
                    <a:pt x="8450" y="21567"/>
                    <a:pt x="9583" y="21373"/>
                  </a:cubicBezTo>
                  <a:cubicBezTo>
                    <a:pt x="10716" y="21178"/>
                    <a:pt x="11873" y="20703"/>
                    <a:pt x="13078" y="19990"/>
                  </a:cubicBezTo>
                  <a:cubicBezTo>
                    <a:pt x="14284" y="19277"/>
                    <a:pt x="15537" y="18327"/>
                    <a:pt x="16477" y="17463"/>
                  </a:cubicBezTo>
                  <a:cubicBezTo>
                    <a:pt x="17418" y="16599"/>
                    <a:pt x="18044" y="15821"/>
                    <a:pt x="18719" y="14828"/>
                  </a:cubicBezTo>
                  <a:cubicBezTo>
                    <a:pt x="19394" y="13834"/>
                    <a:pt x="20118" y="12625"/>
                    <a:pt x="20624" y="11393"/>
                  </a:cubicBezTo>
                  <a:cubicBezTo>
                    <a:pt x="21130" y="10162"/>
                    <a:pt x="21419" y="8909"/>
                    <a:pt x="21492" y="7505"/>
                  </a:cubicBezTo>
                  <a:cubicBezTo>
                    <a:pt x="21564" y="6101"/>
                    <a:pt x="21419" y="4546"/>
                    <a:pt x="21082" y="3380"/>
                  </a:cubicBezTo>
                  <a:cubicBezTo>
                    <a:pt x="20744" y="2213"/>
                    <a:pt x="20214" y="1436"/>
                    <a:pt x="19418" y="982"/>
                  </a:cubicBezTo>
                  <a:cubicBezTo>
                    <a:pt x="18623" y="529"/>
                    <a:pt x="17562" y="399"/>
                    <a:pt x="16839" y="442"/>
                  </a:cubicBezTo>
                  <a:cubicBezTo>
                    <a:pt x="16116" y="485"/>
                    <a:pt x="15730" y="701"/>
                    <a:pt x="15344" y="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5266538" y="5594919"/>
              <a:ext cx="108035" cy="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5287116" y="5636075"/>
              <a:ext cx="128613" cy="3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5600"/>
                    <a:pt x="8064" y="9600"/>
                    <a:pt x="11664" y="6000"/>
                  </a:cubicBezTo>
                  <a:cubicBezTo>
                    <a:pt x="15264" y="2400"/>
                    <a:pt x="18432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5724394" y="5450874"/>
              <a:ext cx="10290" cy="12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5570061" y="5685804"/>
              <a:ext cx="385835" cy="6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2880" y="10800"/>
                    <a:pt x="5760" y="16200"/>
                    <a:pt x="8736" y="13500"/>
                  </a:cubicBezTo>
                  <a:cubicBezTo>
                    <a:pt x="11712" y="10800"/>
                    <a:pt x="14784" y="0"/>
                    <a:pt x="16944" y="0"/>
                  </a:cubicBezTo>
                  <a:cubicBezTo>
                    <a:pt x="19104" y="0"/>
                    <a:pt x="20352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5665502" y="5916156"/>
              <a:ext cx="223516" cy="19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98" fill="norm" stroke="1" extrusionOk="0">
                  <a:moveTo>
                    <a:pt x="1706" y="8274"/>
                  </a:moveTo>
                  <a:cubicBezTo>
                    <a:pt x="1706" y="9221"/>
                    <a:pt x="1706" y="10169"/>
                    <a:pt x="2200" y="10737"/>
                  </a:cubicBezTo>
                  <a:cubicBezTo>
                    <a:pt x="2695" y="11305"/>
                    <a:pt x="3684" y="11495"/>
                    <a:pt x="5003" y="11590"/>
                  </a:cubicBezTo>
                  <a:cubicBezTo>
                    <a:pt x="6323" y="11684"/>
                    <a:pt x="7971" y="11684"/>
                    <a:pt x="9703" y="10453"/>
                  </a:cubicBezTo>
                  <a:cubicBezTo>
                    <a:pt x="11434" y="9221"/>
                    <a:pt x="13248" y="6758"/>
                    <a:pt x="14155" y="5053"/>
                  </a:cubicBezTo>
                  <a:cubicBezTo>
                    <a:pt x="15062" y="3347"/>
                    <a:pt x="15062" y="2400"/>
                    <a:pt x="13825" y="1453"/>
                  </a:cubicBezTo>
                  <a:cubicBezTo>
                    <a:pt x="12588" y="505"/>
                    <a:pt x="10115" y="-442"/>
                    <a:pt x="7807" y="221"/>
                  </a:cubicBezTo>
                  <a:cubicBezTo>
                    <a:pt x="5498" y="884"/>
                    <a:pt x="3355" y="3158"/>
                    <a:pt x="2036" y="6000"/>
                  </a:cubicBezTo>
                  <a:cubicBezTo>
                    <a:pt x="716" y="8842"/>
                    <a:pt x="222" y="12253"/>
                    <a:pt x="57" y="14432"/>
                  </a:cubicBezTo>
                  <a:cubicBezTo>
                    <a:pt x="-108" y="16611"/>
                    <a:pt x="57" y="17558"/>
                    <a:pt x="964" y="18600"/>
                  </a:cubicBezTo>
                  <a:cubicBezTo>
                    <a:pt x="1871" y="19642"/>
                    <a:pt x="3520" y="20779"/>
                    <a:pt x="7065" y="20969"/>
                  </a:cubicBezTo>
                  <a:cubicBezTo>
                    <a:pt x="10610" y="21158"/>
                    <a:pt x="16051" y="20400"/>
                    <a:pt x="21492" y="19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5945188" y="5769169"/>
              <a:ext cx="129030" cy="12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47" fill="norm" stroke="1" extrusionOk="0">
                  <a:moveTo>
                    <a:pt x="11153" y="11048"/>
                  </a:moveTo>
                  <a:cubicBezTo>
                    <a:pt x="8311" y="10207"/>
                    <a:pt x="5469" y="9365"/>
                    <a:pt x="3480" y="8243"/>
                  </a:cubicBezTo>
                  <a:cubicBezTo>
                    <a:pt x="1490" y="7121"/>
                    <a:pt x="353" y="5718"/>
                    <a:pt x="69" y="4316"/>
                  </a:cubicBezTo>
                  <a:cubicBezTo>
                    <a:pt x="-215" y="2913"/>
                    <a:pt x="353" y="1511"/>
                    <a:pt x="2201" y="669"/>
                  </a:cubicBezTo>
                  <a:cubicBezTo>
                    <a:pt x="4048" y="-172"/>
                    <a:pt x="7174" y="-453"/>
                    <a:pt x="10443" y="1230"/>
                  </a:cubicBezTo>
                  <a:cubicBezTo>
                    <a:pt x="13711" y="2913"/>
                    <a:pt x="17122" y="6560"/>
                    <a:pt x="18969" y="10207"/>
                  </a:cubicBezTo>
                  <a:cubicBezTo>
                    <a:pt x="20817" y="13853"/>
                    <a:pt x="21101" y="17500"/>
                    <a:pt x="21385" y="21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955895" y="5849972"/>
              <a:ext cx="87457" cy="84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1600" y="546"/>
                  </a:moveTo>
                  <a:cubicBezTo>
                    <a:pt x="19482" y="114"/>
                    <a:pt x="17365" y="-318"/>
                    <a:pt x="15671" y="330"/>
                  </a:cubicBezTo>
                  <a:cubicBezTo>
                    <a:pt x="13976" y="978"/>
                    <a:pt x="12706" y="2706"/>
                    <a:pt x="10165" y="6378"/>
                  </a:cubicBezTo>
                  <a:cubicBezTo>
                    <a:pt x="7624" y="10050"/>
                    <a:pt x="3812" y="15666"/>
                    <a:pt x="0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6093212" y="5821234"/>
              <a:ext cx="166206" cy="7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830" fill="norm" stroke="1" extrusionOk="0">
                  <a:moveTo>
                    <a:pt x="1526" y="1519"/>
                  </a:moveTo>
                  <a:cubicBezTo>
                    <a:pt x="2628" y="515"/>
                    <a:pt x="3730" y="-490"/>
                    <a:pt x="4612" y="263"/>
                  </a:cubicBezTo>
                  <a:cubicBezTo>
                    <a:pt x="5494" y="1017"/>
                    <a:pt x="6155" y="3529"/>
                    <a:pt x="6485" y="6291"/>
                  </a:cubicBezTo>
                  <a:cubicBezTo>
                    <a:pt x="6816" y="9054"/>
                    <a:pt x="6816" y="12068"/>
                    <a:pt x="6155" y="14580"/>
                  </a:cubicBezTo>
                  <a:cubicBezTo>
                    <a:pt x="5494" y="17091"/>
                    <a:pt x="4171" y="19101"/>
                    <a:pt x="2959" y="20105"/>
                  </a:cubicBezTo>
                  <a:cubicBezTo>
                    <a:pt x="1747" y="21110"/>
                    <a:pt x="645" y="21110"/>
                    <a:pt x="204" y="19854"/>
                  </a:cubicBezTo>
                  <a:cubicBezTo>
                    <a:pt x="-237" y="18598"/>
                    <a:pt x="-17" y="16087"/>
                    <a:pt x="1416" y="13324"/>
                  </a:cubicBezTo>
                  <a:cubicBezTo>
                    <a:pt x="2849" y="10561"/>
                    <a:pt x="5494" y="7547"/>
                    <a:pt x="7477" y="5538"/>
                  </a:cubicBezTo>
                  <a:cubicBezTo>
                    <a:pt x="9461" y="3529"/>
                    <a:pt x="10783" y="2524"/>
                    <a:pt x="12216" y="1770"/>
                  </a:cubicBezTo>
                  <a:cubicBezTo>
                    <a:pt x="13649" y="1017"/>
                    <a:pt x="15192" y="515"/>
                    <a:pt x="15743" y="1519"/>
                  </a:cubicBezTo>
                  <a:cubicBezTo>
                    <a:pt x="16294" y="2524"/>
                    <a:pt x="15853" y="5035"/>
                    <a:pt x="15522" y="7547"/>
                  </a:cubicBezTo>
                  <a:cubicBezTo>
                    <a:pt x="15192" y="10059"/>
                    <a:pt x="14971" y="12570"/>
                    <a:pt x="15412" y="14329"/>
                  </a:cubicBezTo>
                  <a:cubicBezTo>
                    <a:pt x="15853" y="16087"/>
                    <a:pt x="16955" y="17091"/>
                    <a:pt x="18057" y="17594"/>
                  </a:cubicBezTo>
                  <a:cubicBezTo>
                    <a:pt x="19159" y="18096"/>
                    <a:pt x="20261" y="18096"/>
                    <a:pt x="21363" y="18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6094795" y="5389141"/>
              <a:ext cx="483579" cy="1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40" y="2400"/>
                    <a:pt x="6281" y="4800"/>
                    <a:pt x="9192" y="7200"/>
                  </a:cubicBezTo>
                  <a:cubicBezTo>
                    <a:pt x="12102" y="9600"/>
                    <a:pt x="14783" y="12000"/>
                    <a:pt x="16813" y="14400"/>
                  </a:cubicBezTo>
                  <a:cubicBezTo>
                    <a:pt x="18843" y="16800"/>
                    <a:pt x="20221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6243984" y="5450874"/>
              <a:ext cx="303524" cy="5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9" y="14400"/>
                    <a:pt x="7078" y="7200"/>
                    <a:pt x="10678" y="3600"/>
                  </a:cubicBezTo>
                  <a:cubicBezTo>
                    <a:pt x="14278" y="0"/>
                    <a:pt x="1793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626650" y="6202345"/>
              <a:ext cx="467337" cy="61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364" fill="norm" stroke="1" extrusionOk="0">
                  <a:moveTo>
                    <a:pt x="0" y="12467"/>
                  </a:moveTo>
                  <a:cubicBezTo>
                    <a:pt x="2848" y="10667"/>
                    <a:pt x="5697" y="8867"/>
                    <a:pt x="8585" y="7367"/>
                  </a:cubicBezTo>
                  <a:cubicBezTo>
                    <a:pt x="11473" y="5867"/>
                    <a:pt x="14400" y="4667"/>
                    <a:pt x="16378" y="3767"/>
                  </a:cubicBezTo>
                  <a:cubicBezTo>
                    <a:pt x="18356" y="2867"/>
                    <a:pt x="19385" y="2267"/>
                    <a:pt x="20176" y="1667"/>
                  </a:cubicBezTo>
                  <a:cubicBezTo>
                    <a:pt x="20967" y="1067"/>
                    <a:pt x="21521" y="467"/>
                    <a:pt x="21560" y="167"/>
                  </a:cubicBezTo>
                  <a:cubicBezTo>
                    <a:pt x="21600" y="-133"/>
                    <a:pt x="21125" y="-133"/>
                    <a:pt x="19464" y="1067"/>
                  </a:cubicBezTo>
                  <a:cubicBezTo>
                    <a:pt x="17802" y="2267"/>
                    <a:pt x="14954" y="4667"/>
                    <a:pt x="12224" y="7067"/>
                  </a:cubicBezTo>
                  <a:cubicBezTo>
                    <a:pt x="9495" y="9467"/>
                    <a:pt x="6884" y="11867"/>
                    <a:pt x="5380" y="13067"/>
                  </a:cubicBezTo>
                  <a:cubicBezTo>
                    <a:pt x="3877" y="14267"/>
                    <a:pt x="3481" y="14267"/>
                    <a:pt x="2927" y="14267"/>
                  </a:cubicBezTo>
                  <a:cubicBezTo>
                    <a:pt x="2374" y="14267"/>
                    <a:pt x="1662" y="14267"/>
                    <a:pt x="1503" y="14567"/>
                  </a:cubicBezTo>
                  <a:cubicBezTo>
                    <a:pt x="1345" y="14867"/>
                    <a:pt x="1741" y="15467"/>
                    <a:pt x="3284" y="15767"/>
                  </a:cubicBezTo>
                  <a:cubicBezTo>
                    <a:pt x="4826" y="16067"/>
                    <a:pt x="7516" y="16067"/>
                    <a:pt x="9732" y="15767"/>
                  </a:cubicBezTo>
                  <a:cubicBezTo>
                    <a:pt x="11947" y="15467"/>
                    <a:pt x="13688" y="14867"/>
                    <a:pt x="13451" y="15167"/>
                  </a:cubicBezTo>
                  <a:cubicBezTo>
                    <a:pt x="13213" y="15467"/>
                    <a:pt x="10998" y="16667"/>
                    <a:pt x="9455" y="17867"/>
                  </a:cubicBezTo>
                  <a:cubicBezTo>
                    <a:pt x="7912" y="19067"/>
                    <a:pt x="7042" y="20267"/>
                    <a:pt x="6804" y="20867"/>
                  </a:cubicBezTo>
                  <a:cubicBezTo>
                    <a:pt x="6567" y="21467"/>
                    <a:pt x="6963" y="21467"/>
                    <a:pt x="8347" y="21167"/>
                  </a:cubicBezTo>
                  <a:cubicBezTo>
                    <a:pt x="9732" y="20867"/>
                    <a:pt x="12105" y="20267"/>
                    <a:pt x="14479" y="19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298190" y="6443159"/>
              <a:ext cx="221213" cy="4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7" fill="norm" stroke="1" extrusionOk="0">
                  <a:moveTo>
                    <a:pt x="0" y="20227"/>
                  </a:moveTo>
                  <a:cubicBezTo>
                    <a:pt x="5023" y="11089"/>
                    <a:pt x="10047" y="1950"/>
                    <a:pt x="13647" y="289"/>
                  </a:cubicBezTo>
                  <a:cubicBezTo>
                    <a:pt x="17247" y="-1373"/>
                    <a:pt x="19423" y="4442"/>
                    <a:pt x="21600" y="10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2323912" y="6587798"/>
              <a:ext cx="205780" cy="3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5600"/>
                    <a:pt x="6840" y="9600"/>
                    <a:pt x="10440" y="6000"/>
                  </a:cubicBezTo>
                  <a:cubicBezTo>
                    <a:pt x="14040" y="2400"/>
                    <a:pt x="1782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126447" y="6392308"/>
              <a:ext cx="61734" cy="23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5440"/>
                    <a:pt x="8400" y="10880"/>
                    <a:pt x="12000" y="14480"/>
                  </a:cubicBezTo>
                  <a:cubicBezTo>
                    <a:pt x="15600" y="18080"/>
                    <a:pt x="18600" y="19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393958" y="6520920"/>
              <a:ext cx="210924" cy="1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4400"/>
                    <a:pt x="12644" y="7200"/>
                    <a:pt x="16244" y="3600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779224" y="6426605"/>
              <a:ext cx="216119" cy="18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0902" fill="norm" stroke="1" extrusionOk="0">
                  <a:moveTo>
                    <a:pt x="13514" y="5978"/>
                  </a:moveTo>
                  <a:cubicBezTo>
                    <a:pt x="13348" y="4436"/>
                    <a:pt x="13181" y="2893"/>
                    <a:pt x="11603" y="2025"/>
                  </a:cubicBezTo>
                  <a:cubicBezTo>
                    <a:pt x="10025" y="1157"/>
                    <a:pt x="7034" y="964"/>
                    <a:pt x="4625" y="2314"/>
                  </a:cubicBezTo>
                  <a:cubicBezTo>
                    <a:pt x="2215" y="3664"/>
                    <a:pt x="388" y="6557"/>
                    <a:pt x="55" y="9932"/>
                  </a:cubicBezTo>
                  <a:cubicBezTo>
                    <a:pt x="-277" y="13307"/>
                    <a:pt x="886" y="17164"/>
                    <a:pt x="3794" y="19189"/>
                  </a:cubicBezTo>
                  <a:cubicBezTo>
                    <a:pt x="6701" y="21214"/>
                    <a:pt x="11354" y="21407"/>
                    <a:pt x="14760" y="19961"/>
                  </a:cubicBezTo>
                  <a:cubicBezTo>
                    <a:pt x="18166" y="18514"/>
                    <a:pt x="20326" y="15428"/>
                    <a:pt x="20825" y="12536"/>
                  </a:cubicBezTo>
                  <a:cubicBezTo>
                    <a:pt x="21323" y="9643"/>
                    <a:pt x="20160" y="6943"/>
                    <a:pt x="18415" y="4918"/>
                  </a:cubicBezTo>
                  <a:cubicBezTo>
                    <a:pt x="16671" y="2893"/>
                    <a:pt x="14345" y="1543"/>
                    <a:pt x="12434" y="771"/>
                  </a:cubicBezTo>
                  <a:cubicBezTo>
                    <a:pt x="10523" y="0"/>
                    <a:pt x="9028" y="-193"/>
                    <a:pt x="8280" y="193"/>
                  </a:cubicBezTo>
                  <a:cubicBezTo>
                    <a:pt x="7532" y="578"/>
                    <a:pt x="7532" y="1543"/>
                    <a:pt x="7532" y="2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4319959" y="6569564"/>
              <a:ext cx="185202" cy="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4" fill="norm" stroke="1" extrusionOk="0">
                  <a:moveTo>
                    <a:pt x="0" y="7053"/>
                  </a:moveTo>
                  <a:cubicBezTo>
                    <a:pt x="6000" y="2734"/>
                    <a:pt x="12000" y="-1586"/>
                    <a:pt x="15600" y="574"/>
                  </a:cubicBezTo>
                  <a:cubicBezTo>
                    <a:pt x="19200" y="2734"/>
                    <a:pt x="20400" y="11374"/>
                    <a:pt x="21600" y="200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4350826" y="6649531"/>
              <a:ext cx="185201" cy="3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0" y="17486"/>
                    <a:pt x="5600" y="13371"/>
                    <a:pt x="9200" y="9771"/>
                  </a:cubicBezTo>
                  <a:cubicBezTo>
                    <a:pt x="12800" y="6171"/>
                    <a:pt x="1720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4746949" y="6495197"/>
              <a:ext cx="10290" cy="169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4494650" y="6765870"/>
              <a:ext cx="339755" cy="43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99" fill="norm" stroke="1" extrusionOk="0">
                  <a:moveTo>
                    <a:pt x="990" y="20899"/>
                  </a:moveTo>
                  <a:cubicBezTo>
                    <a:pt x="448" y="17576"/>
                    <a:pt x="-95" y="14253"/>
                    <a:pt x="14" y="11761"/>
                  </a:cubicBezTo>
                  <a:cubicBezTo>
                    <a:pt x="122" y="9268"/>
                    <a:pt x="882" y="7607"/>
                    <a:pt x="3433" y="5114"/>
                  </a:cubicBezTo>
                  <a:cubicBezTo>
                    <a:pt x="5983" y="2622"/>
                    <a:pt x="10325" y="-701"/>
                    <a:pt x="13636" y="130"/>
                  </a:cubicBezTo>
                  <a:cubicBezTo>
                    <a:pt x="16946" y="961"/>
                    <a:pt x="19226" y="5945"/>
                    <a:pt x="21505" y="10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546316" y="6870743"/>
              <a:ext cx="210923" cy="2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5" y="14400"/>
                    <a:pt x="8429" y="7200"/>
                    <a:pt x="12029" y="3600"/>
                  </a:cubicBezTo>
                  <a:cubicBezTo>
                    <a:pt x="15629" y="0"/>
                    <a:pt x="1861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4" name="Drawing"/>
          <p:cNvGrpSpPr/>
          <p:nvPr/>
        </p:nvGrpSpPr>
        <p:grpSpPr>
          <a:xfrm>
            <a:off x="1114335" y="1486972"/>
            <a:ext cx="11543418" cy="6518627"/>
            <a:chOff x="0" y="0"/>
            <a:chExt cx="11543416" cy="6518626"/>
          </a:xfrm>
        </p:grpSpPr>
        <p:sp>
          <p:nvSpPr>
            <p:cNvPr id="1072" name="Line"/>
            <p:cNvSpPr/>
            <p:nvPr/>
          </p:nvSpPr>
          <p:spPr>
            <a:xfrm>
              <a:off x="0" y="338426"/>
              <a:ext cx="333515" cy="61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06" fill="norm" stroke="1" extrusionOk="0">
                  <a:moveTo>
                    <a:pt x="20995" y="2124"/>
                  </a:moveTo>
                  <a:cubicBezTo>
                    <a:pt x="21266" y="1604"/>
                    <a:pt x="21538" y="1084"/>
                    <a:pt x="21334" y="787"/>
                  </a:cubicBezTo>
                  <a:cubicBezTo>
                    <a:pt x="21130" y="491"/>
                    <a:pt x="20451" y="416"/>
                    <a:pt x="18413" y="305"/>
                  </a:cubicBezTo>
                  <a:cubicBezTo>
                    <a:pt x="16376" y="194"/>
                    <a:pt x="12980" y="45"/>
                    <a:pt x="10602" y="8"/>
                  </a:cubicBezTo>
                  <a:cubicBezTo>
                    <a:pt x="8225" y="-29"/>
                    <a:pt x="6866" y="45"/>
                    <a:pt x="5847" y="639"/>
                  </a:cubicBezTo>
                  <a:cubicBezTo>
                    <a:pt x="4829" y="1233"/>
                    <a:pt x="4149" y="2346"/>
                    <a:pt x="3402" y="4202"/>
                  </a:cubicBezTo>
                  <a:cubicBezTo>
                    <a:pt x="2655" y="6058"/>
                    <a:pt x="1840" y="8656"/>
                    <a:pt x="1161" y="11253"/>
                  </a:cubicBezTo>
                  <a:cubicBezTo>
                    <a:pt x="481" y="13851"/>
                    <a:pt x="-62" y="16449"/>
                    <a:pt x="6" y="18194"/>
                  </a:cubicBezTo>
                  <a:cubicBezTo>
                    <a:pt x="74" y="19938"/>
                    <a:pt x="753" y="20829"/>
                    <a:pt x="2247" y="21200"/>
                  </a:cubicBezTo>
                  <a:cubicBezTo>
                    <a:pt x="3742" y="21571"/>
                    <a:pt x="6051" y="21423"/>
                    <a:pt x="9108" y="20903"/>
                  </a:cubicBezTo>
                  <a:cubicBezTo>
                    <a:pt x="12164" y="20383"/>
                    <a:pt x="15968" y="19493"/>
                    <a:pt x="19772" y="18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7714" y="735527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71701" y="330070"/>
              <a:ext cx="401514" cy="55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76" fill="norm" stroke="1" extrusionOk="0">
                  <a:moveTo>
                    <a:pt x="21452" y="695"/>
                  </a:moveTo>
                  <a:cubicBezTo>
                    <a:pt x="19869" y="370"/>
                    <a:pt x="18286" y="45"/>
                    <a:pt x="15628" y="5"/>
                  </a:cubicBezTo>
                  <a:cubicBezTo>
                    <a:pt x="12970" y="-36"/>
                    <a:pt x="9238" y="208"/>
                    <a:pt x="7033" y="532"/>
                  </a:cubicBezTo>
                  <a:cubicBezTo>
                    <a:pt x="4828" y="857"/>
                    <a:pt x="4149" y="1263"/>
                    <a:pt x="3867" y="2075"/>
                  </a:cubicBezTo>
                  <a:cubicBezTo>
                    <a:pt x="3584" y="2887"/>
                    <a:pt x="3697" y="4105"/>
                    <a:pt x="3810" y="5811"/>
                  </a:cubicBezTo>
                  <a:cubicBezTo>
                    <a:pt x="3923" y="7516"/>
                    <a:pt x="4036" y="9708"/>
                    <a:pt x="3640" y="11941"/>
                  </a:cubicBezTo>
                  <a:cubicBezTo>
                    <a:pt x="3245" y="14175"/>
                    <a:pt x="2340" y="16448"/>
                    <a:pt x="1661" y="17829"/>
                  </a:cubicBezTo>
                  <a:cubicBezTo>
                    <a:pt x="983" y="19209"/>
                    <a:pt x="531" y="19696"/>
                    <a:pt x="248" y="20184"/>
                  </a:cubicBezTo>
                  <a:cubicBezTo>
                    <a:pt x="-35" y="20671"/>
                    <a:pt x="-148" y="21158"/>
                    <a:pt x="304" y="21361"/>
                  </a:cubicBezTo>
                  <a:cubicBezTo>
                    <a:pt x="757" y="21564"/>
                    <a:pt x="1775" y="21483"/>
                    <a:pt x="4206" y="21239"/>
                  </a:cubicBezTo>
                  <a:cubicBezTo>
                    <a:pt x="6637" y="20996"/>
                    <a:pt x="10482" y="20590"/>
                    <a:pt x="12744" y="20387"/>
                  </a:cubicBezTo>
                  <a:cubicBezTo>
                    <a:pt x="15006" y="20184"/>
                    <a:pt x="15684" y="20184"/>
                    <a:pt x="16363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917664" y="475177"/>
              <a:ext cx="2413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176"/>
                    <a:pt x="2274" y="351"/>
                    <a:pt x="4263" y="2283"/>
                  </a:cubicBezTo>
                  <a:cubicBezTo>
                    <a:pt x="6253" y="4215"/>
                    <a:pt x="9095" y="7902"/>
                    <a:pt x="11653" y="11327"/>
                  </a:cubicBezTo>
                  <a:cubicBezTo>
                    <a:pt x="14211" y="14751"/>
                    <a:pt x="16484" y="17912"/>
                    <a:pt x="18095" y="19580"/>
                  </a:cubicBezTo>
                  <a:cubicBezTo>
                    <a:pt x="19705" y="21249"/>
                    <a:pt x="20653" y="21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959862" y="492232"/>
              <a:ext cx="237203" cy="31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50" fill="norm" stroke="1" extrusionOk="0">
                  <a:moveTo>
                    <a:pt x="21421" y="134"/>
                  </a:moveTo>
                  <a:cubicBezTo>
                    <a:pt x="20274" y="-8"/>
                    <a:pt x="19127" y="-150"/>
                    <a:pt x="17694" y="347"/>
                  </a:cubicBezTo>
                  <a:cubicBezTo>
                    <a:pt x="16260" y="845"/>
                    <a:pt x="14540" y="1982"/>
                    <a:pt x="11959" y="4326"/>
                  </a:cubicBezTo>
                  <a:cubicBezTo>
                    <a:pt x="9379" y="6671"/>
                    <a:pt x="5938" y="10224"/>
                    <a:pt x="3835" y="12711"/>
                  </a:cubicBezTo>
                  <a:cubicBezTo>
                    <a:pt x="1733" y="15197"/>
                    <a:pt x="968" y="16618"/>
                    <a:pt x="490" y="17826"/>
                  </a:cubicBezTo>
                  <a:cubicBezTo>
                    <a:pt x="12" y="19034"/>
                    <a:pt x="-179" y="20029"/>
                    <a:pt x="203" y="20597"/>
                  </a:cubicBezTo>
                  <a:cubicBezTo>
                    <a:pt x="586" y="21166"/>
                    <a:pt x="1541" y="21308"/>
                    <a:pt x="2497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190714" y="361604"/>
              <a:ext cx="285747" cy="47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32" fill="norm" stroke="1" extrusionOk="0">
                  <a:moveTo>
                    <a:pt x="0" y="2571"/>
                  </a:moveTo>
                  <a:cubicBezTo>
                    <a:pt x="159" y="2088"/>
                    <a:pt x="318" y="1606"/>
                    <a:pt x="794" y="1269"/>
                  </a:cubicBezTo>
                  <a:cubicBezTo>
                    <a:pt x="1271" y="931"/>
                    <a:pt x="2065" y="738"/>
                    <a:pt x="4368" y="546"/>
                  </a:cubicBezTo>
                  <a:cubicBezTo>
                    <a:pt x="6671" y="353"/>
                    <a:pt x="10482" y="160"/>
                    <a:pt x="12944" y="63"/>
                  </a:cubicBezTo>
                  <a:cubicBezTo>
                    <a:pt x="15406" y="-33"/>
                    <a:pt x="16518" y="-33"/>
                    <a:pt x="17391" y="160"/>
                  </a:cubicBezTo>
                  <a:cubicBezTo>
                    <a:pt x="18265" y="353"/>
                    <a:pt x="18900" y="738"/>
                    <a:pt x="18979" y="1992"/>
                  </a:cubicBezTo>
                  <a:cubicBezTo>
                    <a:pt x="19059" y="3246"/>
                    <a:pt x="18582" y="5367"/>
                    <a:pt x="18344" y="7922"/>
                  </a:cubicBezTo>
                  <a:cubicBezTo>
                    <a:pt x="18106" y="10478"/>
                    <a:pt x="18106" y="13467"/>
                    <a:pt x="18582" y="15492"/>
                  </a:cubicBezTo>
                  <a:cubicBezTo>
                    <a:pt x="19059" y="17517"/>
                    <a:pt x="20012" y="18578"/>
                    <a:pt x="20647" y="19349"/>
                  </a:cubicBezTo>
                  <a:cubicBezTo>
                    <a:pt x="21282" y="20121"/>
                    <a:pt x="21600" y="20603"/>
                    <a:pt x="21362" y="20892"/>
                  </a:cubicBezTo>
                  <a:cubicBezTo>
                    <a:pt x="21124" y="21181"/>
                    <a:pt x="20329" y="21278"/>
                    <a:pt x="17629" y="21374"/>
                  </a:cubicBezTo>
                  <a:cubicBezTo>
                    <a:pt x="14929" y="21471"/>
                    <a:pt x="10324" y="21567"/>
                    <a:pt x="7465" y="21519"/>
                  </a:cubicBezTo>
                  <a:cubicBezTo>
                    <a:pt x="4606" y="21471"/>
                    <a:pt x="3494" y="21278"/>
                    <a:pt x="2382" y="21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003514" y="585458"/>
              <a:ext cx="1714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467" y="11375"/>
                    <a:pt x="6933" y="2735"/>
                    <a:pt x="10533" y="575"/>
                  </a:cubicBezTo>
                  <a:cubicBezTo>
                    <a:pt x="14133" y="-1585"/>
                    <a:pt x="1786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105114" y="659327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879814" y="263193"/>
              <a:ext cx="158751" cy="759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1509"/>
                  </a:moveTo>
                  <a:cubicBezTo>
                    <a:pt x="18144" y="1029"/>
                    <a:pt x="14688" y="549"/>
                    <a:pt x="12096" y="279"/>
                  </a:cubicBezTo>
                  <a:cubicBezTo>
                    <a:pt x="9504" y="9"/>
                    <a:pt x="7776" y="-51"/>
                    <a:pt x="6480" y="39"/>
                  </a:cubicBezTo>
                  <a:cubicBezTo>
                    <a:pt x="5184" y="129"/>
                    <a:pt x="4320" y="369"/>
                    <a:pt x="3024" y="1389"/>
                  </a:cubicBezTo>
                  <a:cubicBezTo>
                    <a:pt x="1728" y="2409"/>
                    <a:pt x="0" y="4209"/>
                    <a:pt x="432" y="6159"/>
                  </a:cubicBezTo>
                  <a:cubicBezTo>
                    <a:pt x="864" y="8109"/>
                    <a:pt x="3456" y="10209"/>
                    <a:pt x="6624" y="11979"/>
                  </a:cubicBezTo>
                  <a:cubicBezTo>
                    <a:pt x="9792" y="13749"/>
                    <a:pt x="13536" y="15189"/>
                    <a:pt x="15984" y="16389"/>
                  </a:cubicBezTo>
                  <a:cubicBezTo>
                    <a:pt x="18432" y="17589"/>
                    <a:pt x="19584" y="18549"/>
                    <a:pt x="20160" y="19179"/>
                  </a:cubicBezTo>
                  <a:cubicBezTo>
                    <a:pt x="20736" y="19809"/>
                    <a:pt x="20736" y="20109"/>
                    <a:pt x="20304" y="20379"/>
                  </a:cubicBezTo>
                  <a:cubicBezTo>
                    <a:pt x="19872" y="20649"/>
                    <a:pt x="19008" y="20889"/>
                    <a:pt x="16272" y="21099"/>
                  </a:cubicBezTo>
                  <a:cubicBezTo>
                    <a:pt x="13536" y="21309"/>
                    <a:pt x="8928" y="21489"/>
                    <a:pt x="5904" y="21519"/>
                  </a:cubicBezTo>
                  <a:cubicBezTo>
                    <a:pt x="2880" y="21549"/>
                    <a:pt x="1440" y="21429"/>
                    <a:pt x="0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676614" y="1256227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6800"/>
                    <a:pt x="1271" y="12000"/>
                    <a:pt x="4871" y="8400"/>
                  </a:cubicBezTo>
                  <a:cubicBezTo>
                    <a:pt x="8471" y="4800"/>
                    <a:pt x="1503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2992834" y="1156982"/>
              <a:ext cx="268700" cy="13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838" fill="norm" stroke="1" extrusionOk="0">
                  <a:moveTo>
                    <a:pt x="13060" y="4615"/>
                  </a:moveTo>
                  <a:cubicBezTo>
                    <a:pt x="11399" y="8270"/>
                    <a:pt x="9737" y="11925"/>
                    <a:pt x="8242" y="14916"/>
                  </a:cubicBezTo>
                  <a:cubicBezTo>
                    <a:pt x="6746" y="17907"/>
                    <a:pt x="5417" y="20233"/>
                    <a:pt x="4088" y="20732"/>
                  </a:cubicBezTo>
                  <a:cubicBezTo>
                    <a:pt x="2759" y="21230"/>
                    <a:pt x="1430" y="19901"/>
                    <a:pt x="682" y="18239"/>
                  </a:cubicBezTo>
                  <a:cubicBezTo>
                    <a:pt x="-66" y="16578"/>
                    <a:pt x="-232" y="14584"/>
                    <a:pt x="350" y="12424"/>
                  </a:cubicBezTo>
                  <a:cubicBezTo>
                    <a:pt x="931" y="10264"/>
                    <a:pt x="2260" y="7938"/>
                    <a:pt x="3756" y="7439"/>
                  </a:cubicBezTo>
                  <a:cubicBezTo>
                    <a:pt x="5251" y="6941"/>
                    <a:pt x="6913" y="8270"/>
                    <a:pt x="8740" y="10596"/>
                  </a:cubicBezTo>
                  <a:cubicBezTo>
                    <a:pt x="10568" y="12922"/>
                    <a:pt x="12562" y="16245"/>
                    <a:pt x="14639" y="17076"/>
                  </a:cubicBezTo>
                  <a:cubicBezTo>
                    <a:pt x="16716" y="17907"/>
                    <a:pt x="18876" y="16245"/>
                    <a:pt x="20039" y="13753"/>
                  </a:cubicBezTo>
                  <a:cubicBezTo>
                    <a:pt x="21202" y="11261"/>
                    <a:pt x="21368" y="7938"/>
                    <a:pt x="20703" y="5279"/>
                  </a:cubicBezTo>
                  <a:cubicBezTo>
                    <a:pt x="20039" y="2621"/>
                    <a:pt x="18543" y="627"/>
                    <a:pt x="16799" y="128"/>
                  </a:cubicBezTo>
                  <a:cubicBezTo>
                    <a:pt x="15054" y="-370"/>
                    <a:pt x="13060" y="627"/>
                    <a:pt x="11814" y="2288"/>
                  </a:cubicBezTo>
                  <a:cubicBezTo>
                    <a:pt x="10568" y="3950"/>
                    <a:pt x="10070" y="6276"/>
                    <a:pt x="9571" y="86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786315" y="0"/>
              <a:ext cx="250133" cy="161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98" fill="norm" stroke="1" extrusionOk="0">
                  <a:moveTo>
                    <a:pt x="12374" y="8884"/>
                  </a:moveTo>
                  <a:cubicBezTo>
                    <a:pt x="9833" y="11345"/>
                    <a:pt x="7292" y="13806"/>
                    <a:pt x="5568" y="15173"/>
                  </a:cubicBezTo>
                  <a:cubicBezTo>
                    <a:pt x="3843" y="16540"/>
                    <a:pt x="2936" y="16813"/>
                    <a:pt x="2119" y="16540"/>
                  </a:cubicBezTo>
                  <a:cubicBezTo>
                    <a:pt x="1302" y="16266"/>
                    <a:pt x="576" y="15446"/>
                    <a:pt x="213" y="13532"/>
                  </a:cubicBezTo>
                  <a:cubicBezTo>
                    <a:pt x="-150" y="11618"/>
                    <a:pt x="-150" y="8611"/>
                    <a:pt x="1030" y="6560"/>
                  </a:cubicBezTo>
                  <a:cubicBezTo>
                    <a:pt x="2210" y="4510"/>
                    <a:pt x="4569" y="3416"/>
                    <a:pt x="6838" y="4920"/>
                  </a:cubicBezTo>
                  <a:cubicBezTo>
                    <a:pt x="9107" y="6423"/>
                    <a:pt x="11285" y="10525"/>
                    <a:pt x="13010" y="13669"/>
                  </a:cubicBezTo>
                  <a:cubicBezTo>
                    <a:pt x="14734" y="16813"/>
                    <a:pt x="16005" y="19001"/>
                    <a:pt x="17094" y="20094"/>
                  </a:cubicBezTo>
                  <a:cubicBezTo>
                    <a:pt x="18183" y="21188"/>
                    <a:pt x="19090" y="21188"/>
                    <a:pt x="19907" y="19958"/>
                  </a:cubicBezTo>
                  <a:cubicBezTo>
                    <a:pt x="20724" y="18727"/>
                    <a:pt x="21450" y="16266"/>
                    <a:pt x="21450" y="12849"/>
                  </a:cubicBezTo>
                  <a:cubicBezTo>
                    <a:pt x="21450" y="9431"/>
                    <a:pt x="20724" y="5056"/>
                    <a:pt x="19363" y="2596"/>
                  </a:cubicBezTo>
                  <a:cubicBezTo>
                    <a:pt x="18001" y="135"/>
                    <a:pt x="16005" y="-412"/>
                    <a:pt x="14189" y="272"/>
                  </a:cubicBezTo>
                  <a:cubicBezTo>
                    <a:pt x="12374" y="955"/>
                    <a:pt x="10741" y="2869"/>
                    <a:pt x="9924" y="4783"/>
                  </a:cubicBezTo>
                  <a:cubicBezTo>
                    <a:pt x="9107" y="6697"/>
                    <a:pt x="9107" y="8611"/>
                    <a:pt x="9107" y="10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403871" y="489994"/>
              <a:ext cx="352244" cy="28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59" fill="norm" stroke="1" extrusionOk="0">
                  <a:moveTo>
                    <a:pt x="182" y="4129"/>
                  </a:moveTo>
                  <a:cubicBezTo>
                    <a:pt x="182" y="3018"/>
                    <a:pt x="182" y="1906"/>
                    <a:pt x="567" y="1191"/>
                  </a:cubicBezTo>
                  <a:cubicBezTo>
                    <a:pt x="953" y="476"/>
                    <a:pt x="1725" y="159"/>
                    <a:pt x="2882" y="238"/>
                  </a:cubicBezTo>
                  <a:cubicBezTo>
                    <a:pt x="4039" y="318"/>
                    <a:pt x="5582" y="794"/>
                    <a:pt x="6289" y="3415"/>
                  </a:cubicBezTo>
                  <a:cubicBezTo>
                    <a:pt x="6996" y="6035"/>
                    <a:pt x="6867" y="10800"/>
                    <a:pt x="6096" y="14135"/>
                  </a:cubicBezTo>
                  <a:cubicBezTo>
                    <a:pt x="5325" y="17471"/>
                    <a:pt x="3910" y="19376"/>
                    <a:pt x="2882" y="20409"/>
                  </a:cubicBezTo>
                  <a:cubicBezTo>
                    <a:pt x="1853" y="21441"/>
                    <a:pt x="1210" y="21600"/>
                    <a:pt x="696" y="21362"/>
                  </a:cubicBezTo>
                  <a:cubicBezTo>
                    <a:pt x="182" y="21124"/>
                    <a:pt x="-204" y="20488"/>
                    <a:pt x="117" y="19059"/>
                  </a:cubicBezTo>
                  <a:cubicBezTo>
                    <a:pt x="439" y="17629"/>
                    <a:pt x="1467" y="15406"/>
                    <a:pt x="3267" y="12865"/>
                  </a:cubicBezTo>
                  <a:cubicBezTo>
                    <a:pt x="5067" y="10324"/>
                    <a:pt x="7639" y="7465"/>
                    <a:pt x="9567" y="5479"/>
                  </a:cubicBezTo>
                  <a:cubicBezTo>
                    <a:pt x="11496" y="3494"/>
                    <a:pt x="12782" y="2382"/>
                    <a:pt x="13810" y="1509"/>
                  </a:cubicBezTo>
                  <a:cubicBezTo>
                    <a:pt x="14839" y="635"/>
                    <a:pt x="15610" y="0"/>
                    <a:pt x="15739" y="0"/>
                  </a:cubicBezTo>
                  <a:cubicBezTo>
                    <a:pt x="15867" y="0"/>
                    <a:pt x="15353" y="635"/>
                    <a:pt x="14582" y="2462"/>
                  </a:cubicBezTo>
                  <a:cubicBezTo>
                    <a:pt x="13810" y="4288"/>
                    <a:pt x="12782" y="7306"/>
                    <a:pt x="12525" y="9847"/>
                  </a:cubicBezTo>
                  <a:cubicBezTo>
                    <a:pt x="12267" y="12388"/>
                    <a:pt x="12782" y="14453"/>
                    <a:pt x="14389" y="15644"/>
                  </a:cubicBezTo>
                  <a:cubicBezTo>
                    <a:pt x="15996" y="16835"/>
                    <a:pt x="18696" y="17153"/>
                    <a:pt x="21396" y="17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940264" y="67837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365714" y="242115"/>
              <a:ext cx="139701" cy="53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2719"/>
                  </a:moveTo>
                  <a:cubicBezTo>
                    <a:pt x="17673" y="1788"/>
                    <a:pt x="13745" y="856"/>
                    <a:pt x="10964" y="390"/>
                  </a:cubicBezTo>
                  <a:cubicBezTo>
                    <a:pt x="8182" y="-76"/>
                    <a:pt x="6545" y="-76"/>
                    <a:pt x="5400" y="136"/>
                  </a:cubicBezTo>
                  <a:cubicBezTo>
                    <a:pt x="4255" y="348"/>
                    <a:pt x="3600" y="771"/>
                    <a:pt x="3109" y="2465"/>
                  </a:cubicBezTo>
                  <a:cubicBezTo>
                    <a:pt x="2618" y="4159"/>
                    <a:pt x="2291" y="7124"/>
                    <a:pt x="2127" y="10089"/>
                  </a:cubicBezTo>
                  <a:cubicBezTo>
                    <a:pt x="1964" y="13053"/>
                    <a:pt x="1964" y="16018"/>
                    <a:pt x="1636" y="17924"/>
                  </a:cubicBezTo>
                  <a:cubicBezTo>
                    <a:pt x="1309" y="19830"/>
                    <a:pt x="655" y="20677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276814" y="576777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675" y="14123"/>
                  </a:cubicBezTo>
                  <a:cubicBezTo>
                    <a:pt x="1350" y="12185"/>
                    <a:pt x="2700" y="11077"/>
                    <a:pt x="6300" y="8862"/>
                  </a:cubicBezTo>
                  <a:cubicBezTo>
                    <a:pt x="9900" y="6646"/>
                    <a:pt x="15750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615188" y="318501"/>
              <a:ext cx="207727" cy="461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03" fill="norm" stroke="1" extrusionOk="0">
                  <a:moveTo>
                    <a:pt x="21412" y="1382"/>
                  </a:moveTo>
                  <a:cubicBezTo>
                    <a:pt x="20976" y="889"/>
                    <a:pt x="20539" y="396"/>
                    <a:pt x="19339" y="150"/>
                  </a:cubicBezTo>
                  <a:cubicBezTo>
                    <a:pt x="18139" y="-97"/>
                    <a:pt x="16176" y="-97"/>
                    <a:pt x="13667" y="593"/>
                  </a:cubicBezTo>
                  <a:cubicBezTo>
                    <a:pt x="11157" y="1284"/>
                    <a:pt x="8103" y="2665"/>
                    <a:pt x="5703" y="4982"/>
                  </a:cubicBezTo>
                  <a:cubicBezTo>
                    <a:pt x="3303" y="7300"/>
                    <a:pt x="1557" y="10555"/>
                    <a:pt x="685" y="13169"/>
                  </a:cubicBezTo>
                  <a:cubicBezTo>
                    <a:pt x="-188" y="15782"/>
                    <a:pt x="-188" y="17755"/>
                    <a:pt x="467" y="19037"/>
                  </a:cubicBezTo>
                  <a:cubicBezTo>
                    <a:pt x="1121" y="20319"/>
                    <a:pt x="2430" y="20911"/>
                    <a:pt x="3739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4753064" y="491972"/>
              <a:ext cx="203201" cy="204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7432"/>
                  </a:moveTo>
                  <a:cubicBezTo>
                    <a:pt x="0" y="5687"/>
                    <a:pt x="0" y="3941"/>
                    <a:pt x="338" y="2632"/>
                  </a:cubicBezTo>
                  <a:cubicBezTo>
                    <a:pt x="675" y="1323"/>
                    <a:pt x="1350" y="451"/>
                    <a:pt x="2250" y="123"/>
                  </a:cubicBezTo>
                  <a:cubicBezTo>
                    <a:pt x="3150" y="-204"/>
                    <a:pt x="4275" y="14"/>
                    <a:pt x="5062" y="2087"/>
                  </a:cubicBezTo>
                  <a:cubicBezTo>
                    <a:pt x="5850" y="4160"/>
                    <a:pt x="6300" y="8087"/>
                    <a:pt x="6075" y="11469"/>
                  </a:cubicBezTo>
                  <a:cubicBezTo>
                    <a:pt x="5850" y="14851"/>
                    <a:pt x="4950" y="17687"/>
                    <a:pt x="3938" y="19323"/>
                  </a:cubicBezTo>
                  <a:cubicBezTo>
                    <a:pt x="2925" y="20960"/>
                    <a:pt x="1800" y="21396"/>
                    <a:pt x="1238" y="20960"/>
                  </a:cubicBezTo>
                  <a:cubicBezTo>
                    <a:pt x="675" y="20523"/>
                    <a:pt x="675" y="19214"/>
                    <a:pt x="2362" y="16487"/>
                  </a:cubicBezTo>
                  <a:cubicBezTo>
                    <a:pt x="4050" y="13760"/>
                    <a:pt x="7425" y="9614"/>
                    <a:pt x="9788" y="7105"/>
                  </a:cubicBezTo>
                  <a:cubicBezTo>
                    <a:pt x="12150" y="4596"/>
                    <a:pt x="13500" y="3723"/>
                    <a:pt x="14063" y="3941"/>
                  </a:cubicBezTo>
                  <a:cubicBezTo>
                    <a:pt x="14625" y="4160"/>
                    <a:pt x="14400" y="5469"/>
                    <a:pt x="14287" y="7214"/>
                  </a:cubicBezTo>
                  <a:cubicBezTo>
                    <a:pt x="14175" y="8960"/>
                    <a:pt x="14175" y="11141"/>
                    <a:pt x="15413" y="12996"/>
                  </a:cubicBezTo>
                  <a:cubicBezTo>
                    <a:pt x="16650" y="14851"/>
                    <a:pt x="19125" y="16378"/>
                    <a:pt x="21600" y="17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102314" y="367227"/>
              <a:ext cx="8596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600" fill="norm" stroke="1" extrusionOk="0">
                  <a:moveTo>
                    <a:pt x="0" y="0"/>
                  </a:moveTo>
                  <a:cubicBezTo>
                    <a:pt x="7200" y="2257"/>
                    <a:pt x="14400" y="4513"/>
                    <a:pt x="18000" y="7361"/>
                  </a:cubicBezTo>
                  <a:cubicBezTo>
                    <a:pt x="21600" y="10209"/>
                    <a:pt x="21600" y="13648"/>
                    <a:pt x="19286" y="16119"/>
                  </a:cubicBezTo>
                  <a:cubicBezTo>
                    <a:pt x="16971" y="18591"/>
                    <a:pt x="12343" y="20096"/>
                    <a:pt x="77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356314" y="67837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5659902" y="219061"/>
              <a:ext cx="496513" cy="5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85" fill="norm" stroke="1" extrusionOk="0">
                  <a:moveTo>
                    <a:pt x="7774" y="15406"/>
                  </a:moveTo>
                  <a:cubicBezTo>
                    <a:pt x="7866" y="15019"/>
                    <a:pt x="7958" y="14632"/>
                    <a:pt x="7774" y="14090"/>
                  </a:cubicBezTo>
                  <a:cubicBezTo>
                    <a:pt x="7590" y="13548"/>
                    <a:pt x="7130" y="12852"/>
                    <a:pt x="6395" y="12658"/>
                  </a:cubicBezTo>
                  <a:cubicBezTo>
                    <a:pt x="5660" y="12465"/>
                    <a:pt x="4649" y="12774"/>
                    <a:pt x="3592" y="13665"/>
                  </a:cubicBezTo>
                  <a:cubicBezTo>
                    <a:pt x="2535" y="14555"/>
                    <a:pt x="1432" y="16026"/>
                    <a:pt x="788" y="17265"/>
                  </a:cubicBezTo>
                  <a:cubicBezTo>
                    <a:pt x="145" y="18503"/>
                    <a:pt x="-39" y="19510"/>
                    <a:pt x="7" y="20168"/>
                  </a:cubicBezTo>
                  <a:cubicBezTo>
                    <a:pt x="53" y="20826"/>
                    <a:pt x="329" y="21135"/>
                    <a:pt x="696" y="21329"/>
                  </a:cubicBezTo>
                  <a:cubicBezTo>
                    <a:pt x="1064" y="21523"/>
                    <a:pt x="1524" y="21600"/>
                    <a:pt x="2305" y="21174"/>
                  </a:cubicBezTo>
                  <a:cubicBezTo>
                    <a:pt x="3086" y="20748"/>
                    <a:pt x="4189" y="19819"/>
                    <a:pt x="5338" y="18000"/>
                  </a:cubicBezTo>
                  <a:cubicBezTo>
                    <a:pt x="6487" y="16181"/>
                    <a:pt x="7682" y="13471"/>
                    <a:pt x="8601" y="10645"/>
                  </a:cubicBezTo>
                  <a:cubicBezTo>
                    <a:pt x="9520" y="7819"/>
                    <a:pt x="10164" y="4877"/>
                    <a:pt x="10485" y="3213"/>
                  </a:cubicBezTo>
                  <a:cubicBezTo>
                    <a:pt x="10807" y="1548"/>
                    <a:pt x="10807" y="1161"/>
                    <a:pt x="10761" y="774"/>
                  </a:cubicBezTo>
                  <a:cubicBezTo>
                    <a:pt x="10715" y="387"/>
                    <a:pt x="10623" y="0"/>
                    <a:pt x="10393" y="0"/>
                  </a:cubicBezTo>
                  <a:cubicBezTo>
                    <a:pt x="10164" y="0"/>
                    <a:pt x="9796" y="387"/>
                    <a:pt x="9152" y="1974"/>
                  </a:cubicBezTo>
                  <a:cubicBezTo>
                    <a:pt x="8509" y="3561"/>
                    <a:pt x="7590" y="6348"/>
                    <a:pt x="6947" y="9019"/>
                  </a:cubicBezTo>
                  <a:cubicBezTo>
                    <a:pt x="6303" y="11690"/>
                    <a:pt x="5935" y="14245"/>
                    <a:pt x="5752" y="15716"/>
                  </a:cubicBezTo>
                  <a:cubicBezTo>
                    <a:pt x="5568" y="17187"/>
                    <a:pt x="5568" y="17574"/>
                    <a:pt x="5706" y="17923"/>
                  </a:cubicBezTo>
                  <a:cubicBezTo>
                    <a:pt x="5844" y="18271"/>
                    <a:pt x="6119" y="18581"/>
                    <a:pt x="6441" y="18542"/>
                  </a:cubicBezTo>
                  <a:cubicBezTo>
                    <a:pt x="6763" y="18503"/>
                    <a:pt x="7130" y="18116"/>
                    <a:pt x="8004" y="17110"/>
                  </a:cubicBezTo>
                  <a:cubicBezTo>
                    <a:pt x="8877" y="16103"/>
                    <a:pt x="10255" y="14477"/>
                    <a:pt x="11129" y="13510"/>
                  </a:cubicBezTo>
                  <a:cubicBezTo>
                    <a:pt x="12002" y="12542"/>
                    <a:pt x="12370" y="12232"/>
                    <a:pt x="12737" y="12232"/>
                  </a:cubicBezTo>
                  <a:cubicBezTo>
                    <a:pt x="13105" y="12232"/>
                    <a:pt x="13472" y="12542"/>
                    <a:pt x="13472" y="13394"/>
                  </a:cubicBezTo>
                  <a:cubicBezTo>
                    <a:pt x="13472" y="14245"/>
                    <a:pt x="13105" y="15639"/>
                    <a:pt x="12829" y="16606"/>
                  </a:cubicBezTo>
                  <a:cubicBezTo>
                    <a:pt x="12553" y="17574"/>
                    <a:pt x="12370" y="18116"/>
                    <a:pt x="12232" y="18697"/>
                  </a:cubicBezTo>
                  <a:cubicBezTo>
                    <a:pt x="12094" y="19277"/>
                    <a:pt x="12002" y="19897"/>
                    <a:pt x="12002" y="20013"/>
                  </a:cubicBezTo>
                  <a:cubicBezTo>
                    <a:pt x="12002" y="20129"/>
                    <a:pt x="12094" y="19742"/>
                    <a:pt x="12875" y="18542"/>
                  </a:cubicBezTo>
                  <a:cubicBezTo>
                    <a:pt x="13656" y="17342"/>
                    <a:pt x="15127" y="15329"/>
                    <a:pt x="16184" y="14013"/>
                  </a:cubicBezTo>
                  <a:cubicBezTo>
                    <a:pt x="17241" y="12697"/>
                    <a:pt x="17884" y="12077"/>
                    <a:pt x="18022" y="11884"/>
                  </a:cubicBezTo>
                  <a:cubicBezTo>
                    <a:pt x="18160" y="11690"/>
                    <a:pt x="17792" y="11923"/>
                    <a:pt x="17425" y="12465"/>
                  </a:cubicBezTo>
                  <a:cubicBezTo>
                    <a:pt x="17057" y="13006"/>
                    <a:pt x="16690" y="13858"/>
                    <a:pt x="17379" y="14981"/>
                  </a:cubicBezTo>
                  <a:cubicBezTo>
                    <a:pt x="18068" y="16103"/>
                    <a:pt x="19815" y="17497"/>
                    <a:pt x="21561" y="18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6988264" y="672027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7280"/>
                    <a:pt x="6261" y="12960"/>
                    <a:pt x="9861" y="9360"/>
                  </a:cubicBezTo>
                  <a:cubicBezTo>
                    <a:pt x="13461" y="5760"/>
                    <a:pt x="1753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7000964" y="837127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5429"/>
                    <a:pt x="10200" y="9257"/>
                    <a:pt x="13800" y="5657"/>
                  </a:cubicBezTo>
                  <a:cubicBezTo>
                    <a:pt x="17400" y="2057"/>
                    <a:pt x="195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7743914" y="331680"/>
              <a:ext cx="184151" cy="73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21600" y="1973"/>
                  </a:moveTo>
                  <a:cubicBezTo>
                    <a:pt x="21600" y="1663"/>
                    <a:pt x="21600" y="1353"/>
                    <a:pt x="20359" y="1011"/>
                  </a:cubicBezTo>
                  <a:cubicBezTo>
                    <a:pt x="19117" y="670"/>
                    <a:pt x="16634" y="297"/>
                    <a:pt x="14772" y="111"/>
                  </a:cubicBezTo>
                  <a:cubicBezTo>
                    <a:pt x="12910" y="-75"/>
                    <a:pt x="11669" y="-75"/>
                    <a:pt x="9807" y="484"/>
                  </a:cubicBezTo>
                  <a:cubicBezTo>
                    <a:pt x="7945" y="1042"/>
                    <a:pt x="5462" y="2159"/>
                    <a:pt x="3476" y="3556"/>
                  </a:cubicBezTo>
                  <a:cubicBezTo>
                    <a:pt x="1490" y="4953"/>
                    <a:pt x="0" y="6628"/>
                    <a:pt x="0" y="8397"/>
                  </a:cubicBezTo>
                  <a:cubicBezTo>
                    <a:pt x="0" y="10166"/>
                    <a:pt x="1490" y="12028"/>
                    <a:pt x="4097" y="13611"/>
                  </a:cubicBezTo>
                  <a:cubicBezTo>
                    <a:pt x="6703" y="15194"/>
                    <a:pt x="10428" y="16497"/>
                    <a:pt x="12538" y="17522"/>
                  </a:cubicBezTo>
                  <a:cubicBezTo>
                    <a:pt x="14648" y="18546"/>
                    <a:pt x="15145" y="19291"/>
                    <a:pt x="14400" y="19880"/>
                  </a:cubicBezTo>
                  <a:cubicBezTo>
                    <a:pt x="13655" y="20470"/>
                    <a:pt x="11669" y="20904"/>
                    <a:pt x="9434" y="21153"/>
                  </a:cubicBezTo>
                  <a:cubicBezTo>
                    <a:pt x="7200" y="21401"/>
                    <a:pt x="4717" y="21463"/>
                    <a:pt x="2234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7682338" y="1262577"/>
              <a:ext cx="15045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600" fill="norm" stroke="1" extrusionOk="0">
                  <a:moveTo>
                    <a:pt x="16373" y="4114"/>
                  </a:moveTo>
                  <a:cubicBezTo>
                    <a:pt x="12578" y="4457"/>
                    <a:pt x="8784" y="4800"/>
                    <a:pt x="6011" y="6514"/>
                  </a:cubicBezTo>
                  <a:cubicBezTo>
                    <a:pt x="3238" y="8229"/>
                    <a:pt x="1486" y="11314"/>
                    <a:pt x="611" y="13714"/>
                  </a:cubicBezTo>
                  <a:cubicBezTo>
                    <a:pt x="-265" y="16114"/>
                    <a:pt x="-265" y="17829"/>
                    <a:pt x="1049" y="19200"/>
                  </a:cubicBezTo>
                  <a:cubicBezTo>
                    <a:pt x="2362" y="20571"/>
                    <a:pt x="4989" y="21600"/>
                    <a:pt x="8200" y="21600"/>
                  </a:cubicBezTo>
                  <a:cubicBezTo>
                    <a:pt x="11411" y="21600"/>
                    <a:pt x="15205" y="20571"/>
                    <a:pt x="17686" y="18171"/>
                  </a:cubicBezTo>
                  <a:cubicBezTo>
                    <a:pt x="20167" y="15771"/>
                    <a:pt x="21335" y="12000"/>
                    <a:pt x="20459" y="8743"/>
                  </a:cubicBezTo>
                  <a:cubicBezTo>
                    <a:pt x="19584" y="5486"/>
                    <a:pt x="16665" y="2743"/>
                    <a:pt x="137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7639797" y="68777"/>
              <a:ext cx="218402" cy="11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14" fill="norm" stroke="1" extrusionOk="0">
                  <a:moveTo>
                    <a:pt x="14439" y="0"/>
                  </a:moveTo>
                  <a:cubicBezTo>
                    <a:pt x="11764" y="5498"/>
                    <a:pt x="9090" y="10996"/>
                    <a:pt x="7239" y="14335"/>
                  </a:cubicBezTo>
                  <a:cubicBezTo>
                    <a:pt x="5387" y="17673"/>
                    <a:pt x="4359" y="18851"/>
                    <a:pt x="3330" y="19833"/>
                  </a:cubicBezTo>
                  <a:cubicBezTo>
                    <a:pt x="2302" y="20815"/>
                    <a:pt x="1273" y="21600"/>
                    <a:pt x="656" y="21011"/>
                  </a:cubicBezTo>
                  <a:cubicBezTo>
                    <a:pt x="39" y="20422"/>
                    <a:pt x="-167" y="18458"/>
                    <a:pt x="142" y="15513"/>
                  </a:cubicBezTo>
                  <a:cubicBezTo>
                    <a:pt x="450" y="12567"/>
                    <a:pt x="1273" y="8640"/>
                    <a:pt x="2713" y="5498"/>
                  </a:cubicBezTo>
                  <a:cubicBezTo>
                    <a:pt x="4153" y="2356"/>
                    <a:pt x="6210" y="0"/>
                    <a:pt x="8267" y="1178"/>
                  </a:cubicBezTo>
                  <a:cubicBezTo>
                    <a:pt x="10324" y="2356"/>
                    <a:pt x="12382" y="7069"/>
                    <a:pt x="13719" y="10211"/>
                  </a:cubicBezTo>
                  <a:cubicBezTo>
                    <a:pt x="15056" y="13353"/>
                    <a:pt x="15673" y="14924"/>
                    <a:pt x="16393" y="16298"/>
                  </a:cubicBezTo>
                  <a:cubicBezTo>
                    <a:pt x="17113" y="17673"/>
                    <a:pt x="17936" y="18851"/>
                    <a:pt x="18862" y="18851"/>
                  </a:cubicBezTo>
                  <a:cubicBezTo>
                    <a:pt x="19787" y="18851"/>
                    <a:pt x="20816" y="17673"/>
                    <a:pt x="21124" y="14727"/>
                  </a:cubicBezTo>
                  <a:cubicBezTo>
                    <a:pt x="21433" y="11782"/>
                    <a:pt x="21022" y="7069"/>
                    <a:pt x="20096" y="4320"/>
                  </a:cubicBezTo>
                  <a:cubicBezTo>
                    <a:pt x="19170" y="1571"/>
                    <a:pt x="17730" y="785"/>
                    <a:pt x="16393" y="589"/>
                  </a:cubicBezTo>
                  <a:cubicBezTo>
                    <a:pt x="15056" y="393"/>
                    <a:pt x="13822" y="785"/>
                    <a:pt x="13204" y="1178"/>
                  </a:cubicBezTo>
                  <a:cubicBezTo>
                    <a:pt x="12587" y="1571"/>
                    <a:pt x="12587" y="1964"/>
                    <a:pt x="12587" y="2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8042364" y="587791"/>
              <a:ext cx="311151" cy="232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3625"/>
                  </a:moveTo>
                  <a:cubicBezTo>
                    <a:pt x="588" y="2275"/>
                    <a:pt x="1176" y="925"/>
                    <a:pt x="2351" y="347"/>
                  </a:cubicBezTo>
                  <a:cubicBezTo>
                    <a:pt x="3527" y="-232"/>
                    <a:pt x="5290" y="-39"/>
                    <a:pt x="6465" y="1889"/>
                  </a:cubicBezTo>
                  <a:cubicBezTo>
                    <a:pt x="7641" y="3818"/>
                    <a:pt x="8229" y="7482"/>
                    <a:pt x="7347" y="10954"/>
                  </a:cubicBezTo>
                  <a:cubicBezTo>
                    <a:pt x="6465" y="14425"/>
                    <a:pt x="4114" y="17704"/>
                    <a:pt x="2571" y="19439"/>
                  </a:cubicBezTo>
                  <a:cubicBezTo>
                    <a:pt x="1029" y="21175"/>
                    <a:pt x="294" y="21368"/>
                    <a:pt x="147" y="20982"/>
                  </a:cubicBezTo>
                  <a:cubicBezTo>
                    <a:pt x="0" y="20597"/>
                    <a:pt x="441" y="19632"/>
                    <a:pt x="2278" y="17414"/>
                  </a:cubicBezTo>
                  <a:cubicBezTo>
                    <a:pt x="4114" y="15197"/>
                    <a:pt x="7347" y="11725"/>
                    <a:pt x="10065" y="9122"/>
                  </a:cubicBezTo>
                  <a:cubicBezTo>
                    <a:pt x="12784" y="6518"/>
                    <a:pt x="14988" y="4782"/>
                    <a:pt x="16384" y="3336"/>
                  </a:cubicBezTo>
                  <a:cubicBezTo>
                    <a:pt x="17780" y="1889"/>
                    <a:pt x="18367" y="732"/>
                    <a:pt x="18294" y="250"/>
                  </a:cubicBezTo>
                  <a:cubicBezTo>
                    <a:pt x="18220" y="-232"/>
                    <a:pt x="17486" y="-39"/>
                    <a:pt x="16604" y="1022"/>
                  </a:cubicBezTo>
                  <a:cubicBezTo>
                    <a:pt x="15722" y="2082"/>
                    <a:pt x="14694" y="4011"/>
                    <a:pt x="13959" y="6036"/>
                  </a:cubicBezTo>
                  <a:cubicBezTo>
                    <a:pt x="13224" y="8061"/>
                    <a:pt x="12784" y="10182"/>
                    <a:pt x="12857" y="12014"/>
                  </a:cubicBezTo>
                  <a:cubicBezTo>
                    <a:pt x="12931" y="13847"/>
                    <a:pt x="13518" y="15389"/>
                    <a:pt x="15061" y="16257"/>
                  </a:cubicBezTo>
                  <a:cubicBezTo>
                    <a:pt x="16604" y="17125"/>
                    <a:pt x="19102" y="17318"/>
                    <a:pt x="21600" y="17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8556714" y="741877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8891147" y="395506"/>
              <a:ext cx="281518" cy="396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1624" y="7690"/>
                  </a:moveTo>
                  <a:cubicBezTo>
                    <a:pt x="812" y="6553"/>
                    <a:pt x="0" y="5416"/>
                    <a:pt x="0" y="4279"/>
                  </a:cubicBezTo>
                  <a:cubicBezTo>
                    <a:pt x="0" y="3143"/>
                    <a:pt x="812" y="2006"/>
                    <a:pt x="2436" y="1153"/>
                  </a:cubicBezTo>
                  <a:cubicBezTo>
                    <a:pt x="4060" y="300"/>
                    <a:pt x="6496" y="-268"/>
                    <a:pt x="8770" y="130"/>
                  </a:cubicBezTo>
                  <a:cubicBezTo>
                    <a:pt x="11044" y="528"/>
                    <a:pt x="13155" y="1892"/>
                    <a:pt x="15023" y="4450"/>
                  </a:cubicBezTo>
                  <a:cubicBezTo>
                    <a:pt x="16890" y="7008"/>
                    <a:pt x="18514" y="10759"/>
                    <a:pt x="19489" y="13545"/>
                  </a:cubicBezTo>
                  <a:cubicBezTo>
                    <a:pt x="20463" y="16330"/>
                    <a:pt x="20788" y="18149"/>
                    <a:pt x="20950" y="19399"/>
                  </a:cubicBezTo>
                  <a:cubicBezTo>
                    <a:pt x="21113" y="20650"/>
                    <a:pt x="21113" y="21332"/>
                    <a:pt x="21194" y="21275"/>
                  </a:cubicBezTo>
                  <a:cubicBezTo>
                    <a:pt x="21275" y="21218"/>
                    <a:pt x="21438" y="20423"/>
                    <a:pt x="21600" y="19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8931364" y="627577"/>
              <a:ext cx="215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68"/>
                  </a:moveTo>
                  <a:cubicBezTo>
                    <a:pt x="20753" y="584"/>
                    <a:pt x="19906" y="0"/>
                    <a:pt x="18953" y="0"/>
                  </a:cubicBezTo>
                  <a:cubicBezTo>
                    <a:pt x="18000" y="0"/>
                    <a:pt x="16941" y="584"/>
                    <a:pt x="14188" y="3211"/>
                  </a:cubicBezTo>
                  <a:cubicBezTo>
                    <a:pt x="11435" y="5838"/>
                    <a:pt x="6988" y="10508"/>
                    <a:pt x="4341" y="13914"/>
                  </a:cubicBezTo>
                  <a:cubicBezTo>
                    <a:pt x="1694" y="17319"/>
                    <a:pt x="847" y="194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9420314" y="722827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9556437" y="543957"/>
              <a:ext cx="378228" cy="23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39" fill="norm" stroke="1" extrusionOk="0">
                  <a:moveTo>
                    <a:pt x="203" y="12491"/>
                  </a:moveTo>
                  <a:cubicBezTo>
                    <a:pt x="2003" y="12116"/>
                    <a:pt x="3803" y="11740"/>
                    <a:pt x="5603" y="10425"/>
                  </a:cubicBezTo>
                  <a:cubicBezTo>
                    <a:pt x="7403" y="9110"/>
                    <a:pt x="9203" y="6856"/>
                    <a:pt x="10283" y="4978"/>
                  </a:cubicBezTo>
                  <a:cubicBezTo>
                    <a:pt x="11363" y="3100"/>
                    <a:pt x="11723" y="1597"/>
                    <a:pt x="11603" y="752"/>
                  </a:cubicBezTo>
                  <a:cubicBezTo>
                    <a:pt x="11483" y="-93"/>
                    <a:pt x="10883" y="-281"/>
                    <a:pt x="9443" y="470"/>
                  </a:cubicBezTo>
                  <a:cubicBezTo>
                    <a:pt x="8003" y="1222"/>
                    <a:pt x="5723" y="2912"/>
                    <a:pt x="3983" y="5636"/>
                  </a:cubicBezTo>
                  <a:cubicBezTo>
                    <a:pt x="2243" y="8359"/>
                    <a:pt x="1043" y="12116"/>
                    <a:pt x="443" y="14463"/>
                  </a:cubicBezTo>
                  <a:cubicBezTo>
                    <a:pt x="-157" y="16811"/>
                    <a:pt x="-157" y="17750"/>
                    <a:pt x="503" y="18689"/>
                  </a:cubicBezTo>
                  <a:cubicBezTo>
                    <a:pt x="1163" y="19629"/>
                    <a:pt x="2483" y="20568"/>
                    <a:pt x="5303" y="20943"/>
                  </a:cubicBezTo>
                  <a:cubicBezTo>
                    <a:pt x="8123" y="21319"/>
                    <a:pt x="12443" y="21131"/>
                    <a:pt x="15383" y="20568"/>
                  </a:cubicBezTo>
                  <a:cubicBezTo>
                    <a:pt x="18323" y="20004"/>
                    <a:pt x="19883" y="19065"/>
                    <a:pt x="21443" y="181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9731464" y="316427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4400"/>
                    <a:pt x="10924" y="7200"/>
                    <a:pt x="14524" y="3600"/>
                  </a:cubicBezTo>
                  <a:cubicBezTo>
                    <a:pt x="18124" y="0"/>
                    <a:pt x="1986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0003087" y="5839"/>
              <a:ext cx="204628" cy="32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284" fill="norm" stroke="1" extrusionOk="0">
                  <a:moveTo>
                    <a:pt x="802" y="8742"/>
                  </a:moveTo>
                  <a:cubicBezTo>
                    <a:pt x="148" y="7349"/>
                    <a:pt x="-507" y="5955"/>
                    <a:pt x="584" y="4422"/>
                  </a:cubicBezTo>
                  <a:cubicBezTo>
                    <a:pt x="1675" y="2889"/>
                    <a:pt x="4511" y="1217"/>
                    <a:pt x="7020" y="450"/>
                  </a:cubicBezTo>
                  <a:cubicBezTo>
                    <a:pt x="9529" y="-316"/>
                    <a:pt x="11711" y="-177"/>
                    <a:pt x="13893" y="1426"/>
                  </a:cubicBezTo>
                  <a:cubicBezTo>
                    <a:pt x="16075" y="3029"/>
                    <a:pt x="18257" y="6094"/>
                    <a:pt x="19457" y="9648"/>
                  </a:cubicBezTo>
                  <a:cubicBezTo>
                    <a:pt x="20657" y="13201"/>
                    <a:pt x="20875" y="17243"/>
                    <a:pt x="21093" y="21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0042614" y="157677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697"/>
                    <a:pt x="13680" y="1394"/>
                    <a:pt x="10080" y="3600"/>
                  </a:cubicBezTo>
                  <a:cubicBezTo>
                    <a:pt x="6480" y="5806"/>
                    <a:pt x="3240" y="9523"/>
                    <a:pt x="1620" y="12774"/>
                  </a:cubicBezTo>
                  <a:cubicBezTo>
                    <a:pt x="0" y="16026"/>
                    <a:pt x="0" y="188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0251081" y="144977"/>
              <a:ext cx="13443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1167" y="0"/>
                  </a:moveTo>
                  <a:cubicBezTo>
                    <a:pt x="3160" y="3323"/>
                    <a:pt x="5154" y="6646"/>
                    <a:pt x="6151" y="9000"/>
                  </a:cubicBezTo>
                  <a:cubicBezTo>
                    <a:pt x="7148" y="11354"/>
                    <a:pt x="7148" y="12738"/>
                    <a:pt x="6982" y="14123"/>
                  </a:cubicBezTo>
                  <a:cubicBezTo>
                    <a:pt x="6816" y="15508"/>
                    <a:pt x="6483" y="16892"/>
                    <a:pt x="5320" y="17723"/>
                  </a:cubicBezTo>
                  <a:cubicBezTo>
                    <a:pt x="4157" y="18554"/>
                    <a:pt x="2163" y="18831"/>
                    <a:pt x="1000" y="18138"/>
                  </a:cubicBezTo>
                  <a:cubicBezTo>
                    <a:pt x="-163" y="17446"/>
                    <a:pt x="-495" y="15785"/>
                    <a:pt x="1000" y="13292"/>
                  </a:cubicBezTo>
                  <a:cubicBezTo>
                    <a:pt x="2496" y="10800"/>
                    <a:pt x="5819" y="7477"/>
                    <a:pt x="8145" y="5400"/>
                  </a:cubicBezTo>
                  <a:cubicBezTo>
                    <a:pt x="10471" y="3323"/>
                    <a:pt x="11800" y="2492"/>
                    <a:pt x="13296" y="1938"/>
                  </a:cubicBezTo>
                  <a:cubicBezTo>
                    <a:pt x="14791" y="1385"/>
                    <a:pt x="16453" y="1108"/>
                    <a:pt x="16785" y="1662"/>
                  </a:cubicBezTo>
                  <a:cubicBezTo>
                    <a:pt x="17117" y="2215"/>
                    <a:pt x="16120" y="3600"/>
                    <a:pt x="15123" y="5954"/>
                  </a:cubicBezTo>
                  <a:cubicBezTo>
                    <a:pt x="14127" y="8308"/>
                    <a:pt x="13130" y="11631"/>
                    <a:pt x="14127" y="14400"/>
                  </a:cubicBezTo>
                  <a:cubicBezTo>
                    <a:pt x="15123" y="17169"/>
                    <a:pt x="18114" y="19385"/>
                    <a:pt x="211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0619670" y="210920"/>
              <a:ext cx="540545" cy="57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96" fill="norm" stroke="1" extrusionOk="0">
                  <a:moveTo>
                    <a:pt x="6587" y="16345"/>
                  </a:moveTo>
                  <a:cubicBezTo>
                    <a:pt x="6335" y="15953"/>
                    <a:pt x="6082" y="15562"/>
                    <a:pt x="5242" y="15680"/>
                  </a:cubicBezTo>
                  <a:cubicBezTo>
                    <a:pt x="4402" y="15797"/>
                    <a:pt x="2973" y="16423"/>
                    <a:pt x="2006" y="17206"/>
                  </a:cubicBezTo>
                  <a:cubicBezTo>
                    <a:pt x="1040" y="17988"/>
                    <a:pt x="535" y="18927"/>
                    <a:pt x="241" y="19671"/>
                  </a:cubicBezTo>
                  <a:cubicBezTo>
                    <a:pt x="-53" y="20414"/>
                    <a:pt x="-137" y="20962"/>
                    <a:pt x="325" y="21236"/>
                  </a:cubicBezTo>
                  <a:cubicBezTo>
                    <a:pt x="788" y="21510"/>
                    <a:pt x="1796" y="21510"/>
                    <a:pt x="3015" y="20610"/>
                  </a:cubicBezTo>
                  <a:cubicBezTo>
                    <a:pt x="4233" y="19710"/>
                    <a:pt x="5662" y="17910"/>
                    <a:pt x="6881" y="15562"/>
                  </a:cubicBezTo>
                  <a:cubicBezTo>
                    <a:pt x="8100" y="13214"/>
                    <a:pt x="9108" y="10319"/>
                    <a:pt x="9865" y="7814"/>
                  </a:cubicBezTo>
                  <a:cubicBezTo>
                    <a:pt x="10621" y="5310"/>
                    <a:pt x="11125" y="3197"/>
                    <a:pt x="11335" y="1906"/>
                  </a:cubicBezTo>
                  <a:cubicBezTo>
                    <a:pt x="11545" y="614"/>
                    <a:pt x="11461" y="145"/>
                    <a:pt x="11251" y="27"/>
                  </a:cubicBezTo>
                  <a:cubicBezTo>
                    <a:pt x="11041" y="-90"/>
                    <a:pt x="10705" y="145"/>
                    <a:pt x="10117" y="1319"/>
                  </a:cubicBezTo>
                  <a:cubicBezTo>
                    <a:pt x="9528" y="2493"/>
                    <a:pt x="8688" y="4606"/>
                    <a:pt x="8016" y="6797"/>
                  </a:cubicBezTo>
                  <a:cubicBezTo>
                    <a:pt x="7343" y="8988"/>
                    <a:pt x="6839" y="11258"/>
                    <a:pt x="6503" y="12980"/>
                  </a:cubicBezTo>
                  <a:cubicBezTo>
                    <a:pt x="6167" y="14701"/>
                    <a:pt x="5998" y="15875"/>
                    <a:pt x="5914" y="16658"/>
                  </a:cubicBezTo>
                  <a:cubicBezTo>
                    <a:pt x="5830" y="17440"/>
                    <a:pt x="5830" y="17832"/>
                    <a:pt x="5998" y="17832"/>
                  </a:cubicBezTo>
                  <a:cubicBezTo>
                    <a:pt x="6167" y="17832"/>
                    <a:pt x="6503" y="17440"/>
                    <a:pt x="7301" y="16462"/>
                  </a:cubicBezTo>
                  <a:cubicBezTo>
                    <a:pt x="8100" y="15484"/>
                    <a:pt x="9360" y="13919"/>
                    <a:pt x="10411" y="12980"/>
                  </a:cubicBezTo>
                  <a:cubicBezTo>
                    <a:pt x="11461" y="12040"/>
                    <a:pt x="12302" y="11727"/>
                    <a:pt x="12890" y="11688"/>
                  </a:cubicBezTo>
                  <a:cubicBezTo>
                    <a:pt x="13479" y="11649"/>
                    <a:pt x="13815" y="11884"/>
                    <a:pt x="13983" y="12432"/>
                  </a:cubicBezTo>
                  <a:cubicBezTo>
                    <a:pt x="14151" y="12980"/>
                    <a:pt x="14151" y="13840"/>
                    <a:pt x="13773" y="14936"/>
                  </a:cubicBezTo>
                  <a:cubicBezTo>
                    <a:pt x="13395" y="16032"/>
                    <a:pt x="12638" y="17362"/>
                    <a:pt x="12008" y="18184"/>
                  </a:cubicBezTo>
                  <a:cubicBezTo>
                    <a:pt x="11377" y="19006"/>
                    <a:pt x="10873" y="19319"/>
                    <a:pt x="10705" y="19240"/>
                  </a:cubicBezTo>
                  <a:cubicBezTo>
                    <a:pt x="10537" y="19162"/>
                    <a:pt x="10705" y="18693"/>
                    <a:pt x="11588" y="17714"/>
                  </a:cubicBezTo>
                  <a:cubicBezTo>
                    <a:pt x="12470" y="16736"/>
                    <a:pt x="14067" y="15249"/>
                    <a:pt x="15033" y="14388"/>
                  </a:cubicBezTo>
                  <a:cubicBezTo>
                    <a:pt x="16000" y="13527"/>
                    <a:pt x="16336" y="13293"/>
                    <a:pt x="16630" y="12980"/>
                  </a:cubicBezTo>
                  <a:cubicBezTo>
                    <a:pt x="16924" y="12667"/>
                    <a:pt x="17177" y="12275"/>
                    <a:pt x="17093" y="12236"/>
                  </a:cubicBezTo>
                  <a:cubicBezTo>
                    <a:pt x="17009" y="12197"/>
                    <a:pt x="16588" y="12510"/>
                    <a:pt x="16084" y="13019"/>
                  </a:cubicBezTo>
                  <a:cubicBezTo>
                    <a:pt x="15580" y="13527"/>
                    <a:pt x="14991" y="14232"/>
                    <a:pt x="15033" y="15132"/>
                  </a:cubicBezTo>
                  <a:cubicBezTo>
                    <a:pt x="15075" y="16032"/>
                    <a:pt x="15748" y="17127"/>
                    <a:pt x="16924" y="17832"/>
                  </a:cubicBezTo>
                  <a:cubicBezTo>
                    <a:pt x="18101" y="18536"/>
                    <a:pt x="19782" y="18849"/>
                    <a:pt x="21463" y="19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09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437207" y="2204494"/>
              <a:ext cx="522044" cy="207434"/>
            </a:xfrm>
            <a:prstGeom prst="rect">
              <a:avLst/>
            </a:prstGeom>
            <a:effectLst/>
          </p:spPr>
        </p:pic>
        <p:pic>
          <p:nvPicPr>
            <p:cNvPr id="1111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81464" y="2183327"/>
              <a:ext cx="44451" cy="196851"/>
            </a:xfrm>
            <a:prstGeom prst="rect">
              <a:avLst/>
            </a:prstGeom>
            <a:effectLst/>
          </p:spPr>
        </p:pic>
        <p:pic>
          <p:nvPicPr>
            <p:cNvPr id="1113" name="Line Line" descr="Line Lin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387814" y="2113477"/>
              <a:ext cx="44451" cy="50801"/>
            </a:xfrm>
            <a:prstGeom prst="rect">
              <a:avLst/>
            </a:prstGeom>
            <a:effectLst/>
          </p:spPr>
        </p:pic>
        <p:pic>
          <p:nvPicPr>
            <p:cNvPr id="1115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474085" y="2105343"/>
              <a:ext cx="164811" cy="257902"/>
            </a:xfrm>
            <a:prstGeom prst="rect">
              <a:avLst/>
            </a:prstGeom>
            <a:effectLst/>
          </p:spPr>
        </p:pic>
        <p:pic>
          <p:nvPicPr>
            <p:cNvPr id="1117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794748" y="1840427"/>
              <a:ext cx="88367" cy="480893"/>
            </a:xfrm>
            <a:prstGeom prst="rect">
              <a:avLst/>
            </a:prstGeom>
            <a:effectLst/>
          </p:spPr>
        </p:pic>
        <p:pic>
          <p:nvPicPr>
            <p:cNvPr id="1119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751648" y="2094427"/>
              <a:ext cx="150517" cy="47445"/>
            </a:xfrm>
            <a:prstGeom prst="rect">
              <a:avLst/>
            </a:prstGeom>
            <a:effectLst/>
          </p:spPr>
        </p:pic>
        <p:pic>
          <p:nvPicPr>
            <p:cNvPr id="1121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898786" y="2052360"/>
              <a:ext cx="212929" cy="185256"/>
            </a:xfrm>
            <a:prstGeom prst="rect">
              <a:avLst/>
            </a:prstGeom>
            <a:effectLst/>
          </p:spPr>
        </p:pic>
        <p:pic>
          <p:nvPicPr>
            <p:cNvPr id="1123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065147" y="2084849"/>
              <a:ext cx="203664" cy="431942"/>
            </a:xfrm>
            <a:prstGeom prst="rect">
              <a:avLst/>
            </a:prstGeom>
            <a:effectLst/>
          </p:spPr>
        </p:pic>
        <p:pic>
          <p:nvPicPr>
            <p:cNvPr id="1125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264114" y="2043627"/>
              <a:ext cx="171451" cy="202256"/>
            </a:xfrm>
            <a:prstGeom prst="rect">
              <a:avLst/>
            </a:prstGeom>
            <a:effectLst/>
          </p:spPr>
        </p:pic>
        <p:pic>
          <p:nvPicPr>
            <p:cNvPr id="1127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390590" y="1698611"/>
              <a:ext cx="400575" cy="506157"/>
            </a:xfrm>
            <a:prstGeom prst="rect">
              <a:avLst/>
            </a:prstGeom>
            <a:effectLst/>
          </p:spPr>
        </p:pic>
        <p:pic>
          <p:nvPicPr>
            <p:cNvPr id="1129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754988" y="1986477"/>
              <a:ext cx="163177" cy="174428"/>
            </a:xfrm>
            <a:prstGeom prst="rect">
              <a:avLst/>
            </a:prstGeom>
            <a:effectLst/>
          </p:spPr>
        </p:pic>
        <p:pic>
          <p:nvPicPr>
            <p:cNvPr id="1131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892764" y="1962086"/>
              <a:ext cx="177801" cy="240292"/>
            </a:xfrm>
            <a:prstGeom prst="rect">
              <a:avLst/>
            </a:prstGeom>
            <a:effectLst/>
          </p:spPr>
        </p:pic>
        <p:pic>
          <p:nvPicPr>
            <p:cNvPr id="1133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635157" y="1683794"/>
              <a:ext cx="183062" cy="484818"/>
            </a:xfrm>
            <a:prstGeom prst="rect">
              <a:avLst/>
            </a:prstGeom>
            <a:effectLst/>
          </p:spPr>
        </p:pic>
        <p:pic>
          <p:nvPicPr>
            <p:cNvPr id="1135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870664" y="1935677"/>
              <a:ext cx="172665" cy="436250"/>
            </a:xfrm>
            <a:prstGeom prst="rect">
              <a:avLst/>
            </a:prstGeom>
            <a:effectLst/>
          </p:spPr>
        </p:pic>
        <p:pic>
          <p:nvPicPr>
            <p:cNvPr id="1137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730031" y="1865328"/>
              <a:ext cx="161160" cy="516967"/>
            </a:xfrm>
            <a:prstGeom prst="rect">
              <a:avLst/>
            </a:prstGeom>
            <a:effectLst/>
          </p:spPr>
        </p:pic>
        <p:pic>
          <p:nvPicPr>
            <p:cNvPr id="1139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889130" y="1846777"/>
              <a:ext cx="365835" cy="198253"/>
            </a:xfrm>
            <a:prstGeom prst="rect">
              <a:avLst/>
            </a:prstGeom>
            <a:effectLst/>
          </p:spPr>
        </p:pic>
        <p:pic>
          <p:nvPicPr>
            <p:cNvPr id="1141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344421" y="1611827"/>
              <a:ext cx="126444" cy="439892"/>
            </a:xfrm>
            <a:prstGeom prst="rect">
              <a:avLst/>
            </a:prstGeom>
            <a:effectLst/>
          </p:spPr>
        </p:pic>
        <p:pic>
          <p:nvPicPr>
            <p:cNvPr id="1143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315199" y="1824288"/>
              <a:ext cx="294417" cy="238390"/>
            </a:xfrm>
            <a:prstGeom prst="rect">
              <a:avLst/>
            </a:prstGeom>
            <a:effectLst/>
          </p:spPr>
        </p:pic>
        <p:pic>
          <p:nvPicPr>
            <p:cNvPr id="1145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299957" y="3182394"/>
              <a:ext cx="287758" cy="518584"/>
            </a:xfrm>
            <a:prstGeom prst="rect">
              <a:avLst/>
            </a:prstGeom>
            <a:effectLst/>
          </p:spPr>
        </p:pic>
        <p:pic>
          <p:nvPicPr>
            <p:cNvPr id="1147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2714449" y="3139459"/>
              <a:ext cx="216166" cy="510719"/>
            </a:xfrm>
            <a:prstGeom prst="rect">
              <a:avLst/>
            </a:prstGeom>
            <a:effectLst/>
          </p:spPr>
        </p:pic>
        <p:pic>
          <p:nvPicPr>
            <p:cNvPr id="114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3051264" y="3166143"/>
              <a:ext cx="165101" cy="464985"/>
            </a:xfrm>
            <a:prstGeom prst="rect">
              <a:avLst/>
            </a:prstGeom>
            <a:effectLst/>
          </p:spPr>
        </p:pic>
        <p:pic>
          <p:nvPicPr>
            <p:cNvPr id="115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943314" y="3427927"/>
              <a:ext cx="254001" cy="95251"/>
            </a:xfrm>
            <a:prstGeom prst="rect">
              <a:avLst/>
            </a:prstGeom>
            <a:effectLst/>
          </p:spPr>
        </p:pic>
        <p:pic>
          <p:nvPicPr>
            <p:cNvPr id="1153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3248114" y="3466027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15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601788" y="3344120"/>
              <a:ext cx="235866" cy="464625"/>
            </a:xfrm>
            <a:prstGeom prst="rect">
              <a:avLst/>
            </a:prstGeom>
            <a:effectLst/>
          </p:spPr>
        </p:pic>
        <p:pic>
          <p:nvPicPr>
            <p:cNvPr id="1157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883114" y="3147861"/>
              <a:ext cx="146652" cy="502317"/>
            </a:xfrm>
            <a:prstGeom prst="rect">
              <a:avLst/>
            </a:prstGeom>
            <a:effectLst/>
          </p:spPr>
        </p:pic>
        <p:pic>
          <p:nvPicPr>
            <p:cNvPr id="1159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651464" y="3425811"/>
              <a:ext cx="222251" cy="65617"/>
            </a:xfrm>
            <a:prstGeom prst="rect">
              <a:avLst/>
            </a:prstGeom>
            <a:effectLst/>
          </p:spPr>
        </p:pic>
        <p:pic>
          <p:nvPicPr>
            <p:cNvPr id="1161" name="Line Line" descr="Line Lin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683214" y="3529527"/>
              <a:ext cx="203201" cy="57151"/>
            </a:xfrm>
            <a:prstGeom prst="rect">
              <a:avLst/>
            </a:prstGeom>
            <a:effectLst/>
          </p:spPr>
        </p:pic>
        <p:pic>
          <p:nvPicPr>
            <p:cNvPr id="1163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343614" y="3107696"/>
              <a:ext cx="190501" cy="519760"/>
            </a:xfrm>
            <a:prstGeom prst="rect">
              <a:avLst/>
            </a:prstGeom>
            <a:effectLst/>
          </p:spPr>
        </p:pic>
        <p:pic>
          <p:nvPicPr>
            <p:cNvPr id="1165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229314" y="3427927"/>
              <a:ext cx="266701" cy="107951"/>
            </a:xfrm>
            <a:prstGeom prst="rect">
              <a:avLst/>
            </a:prstGeom>
            <a:effectLst/>
          </p:spPr>
        </p:pic>
        <p:pic>
          <p:nvPicPr>
            <p:cNvPr id="1167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642064" y="3453327"/>
              <a:ext cx="57151" cy="44451"/>
            </a:xfrm>
            <a:prstGeom prst="rect">
              <a:avLst/>
            </a:prstGeom>
            <a:effectLst/>
          </p:spPr>
        </p:pic>
        <p:pic>
          <p:nvPicPr>
            <p:cNvPr id="1169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936052" y="3075413"/>
              <a:ext cx="277513" cy="519771"/>
            </a:xfrm>
            <a:prstGeom prst="rect">
              <a:avLst/>
            </a:prstGeom>
            <a:effectLst/>
          </p:spPr>
        </p:pic>
        <p:pic>
          <p:nvPicPr>
            <p:cNvPr id="1171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124664" y="3387711"/>
              <a:ext cx="228119" cy="500645"/>
            </a:xfrm>
            <a:prstGeom prst="rect">
              <a:avLst/>
            </a:prstGeom>
            <a:effectLst/>
          </p:spPr>
        </p:pic>
        <p:pic>
          <p:nvPicPr>
            <p:cNvPr id="1173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850448" y="3415227"/>
              <a:ext cx="309267" cy="101601"/>
            </a:xfrm>
            <a:prstGeom prst="rect">
              <a:avLst/>
            </a:prstGeom>
            <a:effectLst/>
          </p:spPr>
        </p:pic>
        <p:pic>
          <p:nvPicPr>
            <p:cNvPr id="1175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991937" y="3358077"/>
              <a:ext cx="47128" cy="228601"/>
            </a:xfrm>
            <a:prstGeom prst="rect">
              <a:avLst/>
            </a:prstGeom>
            <a:effectLst/>
          </p:spPr>
        </p:pic>
        <p:pic>
          <p:nvPicPr>
            <p:cNvPr id="1177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504476" y="3310581"/>
              <a:ext cx="254256" cy="478162"/>
            </a:xfrm>
            <a:prstGeom prst="rect">
              <a:avLst/>
            </a:prstGeom>
            <a:effectLst/>
          </p:spPr>
        </p:pic>
        <p:pic>
          <p:nvPicPr>
            <p:cNvPr id="1179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896314" y="3548577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181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8146920" y="3057207"/>
              <a:ext cx="263745" cy="537690"/>
            </a:xfrm>
            <a:prstGeom prst="rect">
              <a:avLst/>
            </a:prstGeom>
            <a:effectLst/>
          </p:spPr>
        </p:pic>
        <p:pic>
          <p:nvPicPr>
            <p:cNvPr id="1183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8544014" y="2985747"/>
              <a:ext cx="207434" cy="613631"/>
            </a:xfrm>
            <a:prstGeom prst="rect">
              <a:avLst/>
            </a:prstGeom>
            <a:effectLst/>
          </p:spPr>
        </p:pic>
        <p:pic>
          <p:nvPicPr>
            <p:cNvPr id="1185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423364" y="3358077"/>
              <a:ext cx="260351" cy="69851"/>
            </a:xfrm>
            <a:prstGeom prst="rect">
              <a:avLst/>
            </a:prstGeom>
            <a:effectLst/>
          </p:spPr>
        </p:pic>
        <p:pic>
          <p:nvPicPr>
            <p:cNvPr id="1187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1673314" y="2923855"/>
              <a:ext cx="373001" cy="1184455"/>
            </a:xfrm>
            <a:prstGeom prst="rect">
              <a:avLst/>
            </a:prstGeom>
            <a:effectLst/>
          </p:spPr>
        </p:pic>
        <p:pic>
          <p:nvPicPr>
            <p:cNvPr id="1189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937214" y="2844738"/>
              <a:ext cx="431801" cy="1161040"/>
            </a:xfrm>
            <a:prstGeom prst="rect">
              <a:avLst/>
            </a:prstGeom>
            <a:effectLst/>
          </p:spPr>
        </p:pic>
        <p:pic>
          <p:nvPicPr>
            <p:cNvPr id="1191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7058114" y="3050135"/>
              <a:ext cx="425451" cy="854043"/>
            </a:xfrm>
            <a:prstGeom prst="rect">
              <a:avLst/>
            </a:prstGeom>
            <a:effectLst/>
          </p:spPr>
        </p:pic>
        <p:pic>
          <p:nvPicPr>
            <p:cNvPr id="1193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033223" y="4767777"/>
              <a:ext cx="468642" cy="38101"/>
            </a:xfrm>
            <a:prstGeom prst="rect">
              <a:avLst/>
            </a:prstGeom>
            <a:effectLst/>
          </p:spPr>
        </p:pic>
        <p:pic>
          <p:nvPicPr>
            <p:cNvPr id="1195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135265" y="4824927"/>
              <a:ext cx="417400" cy="133351"/>
            </a:xfrm>
            <a:prstGeom prst="rect">
              <a:avLst/>
            </a:prstGeom>
            <a:effectLst/>
          </p:spPr>
        </p:pic>
        <p:pic>
          <p:nvPicPr>
            <p:cNvPr id="1197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482814" y="4656092"/>
              <a:ext cx="246359" cy="333936"/>
            </a:xfrm>
            <a:prstGeom prst="rect">
              <a:avLst/>
            </a:prstGeom>
            <a:effectLst/>
          </p:spPr>
        </p:pic>
        <p:pic>
          <p:nvPicPr>
            <p:cNvPr id="1199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2829014" y="4345276"/>
              <a:ext cx="158246" cy="568552"/>
            </a:xfrm>
            <a:prstGeom prst="rect">
              <a:avLst/>
            </a:prstGeom>
            <a:effectLst/>
          </p:spPr>
        </p:pic>
        <p:pic>
          <p:nvPicPr>
            <p:cNvPr id="1201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2676614" y="4691577"/>
              <a:ext cx="361951" cy="107951"/>
            </a:xfrm>
            <a:prstGeom prst="rect">
              <a:avLst/>
            </a:prstGeom>
            <a:effectLst/>
          </p:spPr>
        </p:pic>
        <p:pic>
          <p:nvPicPr>
            <p:cNvPr id="1203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3095714" y="4683111"/>
              <a:ext cx="101601" cy="65617"/>
            </a:xfrm>
            <a:prstGeom prst="rect">
              <a:avLst/>
            </a:prstGeom>
            <a:effectLst/>
          </p:spPr>
        </p:pic>
        <p:pic>
          <p:nvPicPr>
            <p:cNvPr id="1205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290118" y="4605366"/>
              <a:ext cx="360361" cy="701263"/>
            </a:xfrm>
            <a:prstGeom prst="rect">
              <a:avLst/>
            </a:prstGeom>
            <a:effectLst/>
          </p:spPr>
        </p:pic>
        <p:pic>
          <p:nvPicPr>
            <p:cNvPr id="1207" name="Line Line" descr="Line Lin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4340314" y="4812227"/>
              <a:ext cx="228601" cy="31751"/>
            </a:xfrm>
            <a:prstGeom prst="rect">
              <a:avLst/>
            </a:prstGeom>
            <a:effectLst/>
          </p:spPr>
        </p:pic>
        <p:pic>
          <p:nvPicPr>
            <p:cNvPr id="1209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4321264" y="4913827"/>
              <a:ext cx="330201" cy="101601"/>
            </a:xfrm>
            <a:prstGeom prst="rect">
              <a:avLst/>
            </a:prstGeom>
            <a:effectLst/>
          </p:spPr>
        </p:pic>
        <p:pic>
          <p:nvPicPr>
            <p:cNvPr id="1211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5165814" y="4485996"/>
              <a:ext cx="266701" cy="567532"/>
            </a:xfrm>
            <a:prstGeom prst="rect">
              <a:avLst/>
            </a:prstGeom>
            <a:effectLst/>
          </p:spPr>
        </p:pic>
        <p:pic>
          <p:nvPicPr>
            <p:cNvPr id="1213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5579189" y="4539321"/>
              <a:ext cx="132726" cy="418957"/>
            </a:xfrm>
            <a:prstGeom prst="rect">
              <a:avLst/>
            </a:prstGeom>
            <a:effectLst/>
          </p:spPr>
        </p:pic>
        <p:pic>
          <p:nvPicPr>
            <p:cNvPr id="1215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5457914" y="4761427"/>
              <a:ext cx="228601" cy="82551"/>
            </a:xfrm>
            <a:prstGeom prst="rect">
              <a:avLst/>
            </a:prstGeom>
            <a:effectLst/>
          </p:spPr>
        </p:pic>
        <p:pic>
          <p:nvPicPr>
            <p:cNvPr id="1217" name="Line Line" descr="Line Lin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5781764" y="4780477"/>
              <a:ext cx="69851" cy="31751"/>
            </a:xfrm>
            <a:prstGeom prst="rect">
              <a:avLst/>
            </a:prstGeom>
            <a:effectLst/>
          </p:spPr>
        </p:pic>
        <p:pic>
          <p:nvPicPr>
            <p:cNvPr id="1219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6023575" y="4526298"/>
              <a:ext cx="240790" cy="387530"/>
            </a:xfrm>
            <a:prstGeom prst="rect">
              <a:avLst/>
            </a:prstGeom>
            <a:effectLst/>
          </p:spPr>
        </p:pic>
        <p:pic>
          <p:nvPicPr>
            <p:cNvPr id="1221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6175464" y="4690226"/>
              <a:ext cx="241216" cy="476197"/>
            </a:xfrm>
            <a:prstGeom prst="rect">
              <a:avLst/>
            </a:prstGeom>
            <a:effectLst/>
          </p:spPr>
        </p:pic>
        <p:pic>
          <p:nvPicPr>
            <p:cNvPr id="1223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7026364" y="4746283"/>
              <a:ext cx="203201" cy="53245"/>
            </a:xfrm>
            <a:prstGeom prst="rect">
              <a:avLst/>
            </a:prstGeom>
            <a:effectLst/>
          </p:spPr>
        </p:pic>
        <p:pic>
          <p:nvPicPr>
            <p:cNvPr id="1225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7134314" y="4659827"/>
              <a:ext cx="50851" cy="279401"/>
            </a:xfrm>
            <a:prstGeom prst="rect">
              <a:avLst/>
            </a:prstGeom>
            <a:effectLst/>
          </p:spPr>
        </p:pic>
        <p:pic>
          <p:nvPicPr>
            <p:cNvPr id="1227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7642314" y="4412177"/>
              <a:ext cx="196851" cy="539751"/>
            </a:xfrm>
            <a:prstGeom prst="rect">
              <a:avLst/>
            </a:prstGeom>
            <a:effectLst/>
          </p:spPr>
        </p:pic>
        <p:pic>
          <p:nvPicPr>
            <p:cNvPr id="1229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7826464" y="4654474"/>
              <a:ext cx="266701" cy="410334"/>
            </a:xfrm>
            <a:prstGeom prst="rect">
              <a:avLst/>
            </a:prstGeom>
            <a:effectLst/>
          </p:spPr>
        </p:pic>
        <p:pic>
          <p:nvPicPr>
            <p:cNvPr id="1231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8334464" y="4824927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233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8444140" y="4596327"/>
              <a:ext cx="239575" cy="263968"/>
            </a:xfrm>
            <a:prstGeom prst="rect">
              <a:avLst/>
            </a:prstGeom>
            <a:effectLst/>
          </p:spPr>
        </p:pic>
        <p:pic>
          <p:nvPicPr>
            <p:cNvPr id="1235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8640242" y="4460658"/>
              <a:ext cx="81573" cy="402370"/>
            </a:xfrm>
            <a:prstGeom prst="rect">
              <a:avLst/>
            </a:prstGeom>
            <a:effectLst/>
          </p:spPr>
        </p:pic>
        <p:pic>
          <p:nvPicPr>
            <p:cNvPr id="1237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8874214" y="4403277"/>
              <a:ext cx="165101" cy="478801"/>
            </a:xfrm>
            <a:prstGeom prst="rect">
              <a:avLst/>
            </a:prstGeom>
            <a:effectLst/>
          </p:spPr>
        </p:pic>
        <p:pic>
          <p:nvPicPr>
            <p:cNvPr id="1239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766264" y="4663590"/>
              <a:ext cx="387351" cy="47038"/>
            </a:xfrm>
            <a:prstGeom prst="rect">
              <a:avLst/>
            </a:prstGeom>
            <a:effectLst/>
          </p:spPr>
        </p:pic>
        <p:pic>
          <p:nvPicPr>
            <p:cNvPr id="1241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1178014" y="5898077"/>
              <a:ext cx="368301" cy="50801"/>
            </a:xfrm>
            <a:prstGeom prst="rect">
              <a:avLst/>
            </a:prstGeom>
            <a:effectLst/>
          </p:spPr>
        </p:pic>
        <p:pic>
          <p:nvPicPr>
            <p:cNvPr id="1243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266222" y="5929827"/>
              <a:ext cx="388043" cy="136808"/>
            </a:xfrm>
            <a:prstGeom prst="rect">
              <a:avLst/>
            </a:prstGeom>
            <a:effectLst/>
          </p:spPr>
        </p:pic>
        <p:pic>
          <p:nvPicPr>
            <p:cNvPr id="1245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508214" y="5809177"/>
              <a:ext cx="217273" cy="292101"/>
            </a:xfrm>
            <a:prstGeom prst="rect">
              <a:avLst/>
            </a:prstGeom>
            <a:effectLst/>
          </p:spPr>
        </p:pic>
        <p:pic>
          <p:nvPicPr>
            <p:cNvPr id="1247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2621581" y="5700821"/>
              <a:ext cx="182034" cy="679131"/>
            </a:xfrm>
            <a:prstGeom prst="rect">
              <a:avLst/>
            </a:prstGeom>
            <a:effectLst/>
          </p:spPr>
        </p:pic>
        <p:pic>
          <p:nvPicPr>
            <p:cNvPr id="1249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2917914" y="5785974"/>
              <a:ext cx="215901" cy="495550"/>
            </a:xfrm>
            <a:prstGeom prst="rect">
              <a:avLst/>
            </a:prstGeom>
            <a:effectLst/>
          </p:spPr>
        </p:pic>
        <p:pic>
          <p:nvPicPr>
            <p:cNvPr id="1251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2835364" y="6075877"/>
              <a:ext cx="266701" cy="95251"/>
            </a:xfrm>
            <a:prstGeom prst="rect">
              <a:avLst/>
            </a:prstGeom>
            <a:effectLst/>
          </p:spPr>
        </p:pic>
        <p:pic>
          <p:nvPicPr>
            <p:cNvPr id="1253" name="Line Line" descr="Line Lin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3222714" y="6107627"/>
              <a:ext cx="57151" cy="31751"/>
            </a:xfrm>
            <a:prstGeom prst="rect">
              <a:avLst/>
            </a:prstGeom>
            <a:effectLst/>
          </p:spPr>
        </p:pic>
        <p:pic>
          <p:nvPicPr>
            <p:cNvPr id="1255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3429182" y="5779129"/>
              <a:ext cx="412411" cy="739498"/>
            </a:xfrm>
            <a:prstGeom prst="rect">
              <a:avLst/>
            </a:prstGeom>
            <a:effectLst/>
          </p:spPr>
        </p:pic>
        <p:pic>
          <p:nvPicPr>
            <p:cNvPr id="1257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5121364" y="5180527"/>
              <a:ext cx="965201" cy="69851"/>
            </a:xfrm>
            <a:prstGeom prst="rect">
              <a:avLst/>
            </a:prstGeom>
            <a:effectLst/>
          </p:spPr>
        </p:pic>
        <p:pic>
          <p:nvPicPr>
            <p:cNvPr id="1259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5349964" y="5265194"/>
              <a:ext cx="603251" cy="33868"/>
            </a:xfrm>
            <a:prstGeom prst="rect">
              <a:avLst/>
            </a:prstGeom>
            <a:effectLst/>
          </p:spPr>
        </p:pic>
        <p:pic>
          <p:nvPicPr>
            <p:cNvPr id="1261" name="Line Line" descr="Line Lin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4257764" y="6101277"/>
              <a:ext cx="215901" cy="31751"/>
            </a:xfrm>
            <a:prstGeom prst="rect">
              <a:avLst/>
            </a:prstGeom>
            <a:effectLst/>
          </p:spPr>
        </p:pic>
        <p:pic>
          <p:nvPicPr>
            <p:cNvPr id="1263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4340314" y="6158427"/>
              <a:ext cx="330201" cy="101601"/>
            </a:xfrm>
            <a:prstGeom prst="rect">
              <a:avLst/>
            </a:prstGeom>
            <a:effectLst/>
          </p:spPr>
        </p:pic>
        <p:pic>
          <p:nvPicPr>
            <p:cNvPr id="1265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5070564" y="5765864"/>
              <a:ext cx="260351" cy="538614"/>
            </a:xfrm>
            <a:prstGeom prst="rect">
              <a:avLst/>
            </a:prstGeom>
            <a:effectLst/>
          </p:spPr>
        </p:pic>
        <p:pic>
          <p:nvPicPr>
            <p:cNvPr id="1267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4949914" y="6099161"/>
              <a:ext cx="260351" cy="84667"/>
            </a:xfrm>
            <a:prstGeom prst="rect">
              <a:avLst/>
            </a:prstGeom>
            <a:effectLst/>
          </p:spPr>
        </p:pic>
        <p:pic>
          <p:nvPicPr>
            <p:cNvPr id="1269" name="Line Line" descr="Line Lin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5286464" y="6113977"/>
              <a:ext cx="57151" cy="38101"/>
            </a:xfrm>
            <a:prstGeom prst="rect">
              <a:avLst/>
            </a:prstGeom>
            <a:effectLst/>
          </p:spPr>
        </p:pic>
        <p:pic>
          <p:nvPicPr>
            <p:cNvPr id="1271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5591264" y="6027449"/>
              <a:ext cx="260351" cy="471863"/>
            </a:xfrm>
            <a:prstGeom prst="rect">
              <a:avLst/>
            </a:prstGeom>
            <a:effectLst/>
          </p:spPr>
        </p:pic>
        <p:pic>
          <p:nvPicPr>
            <p:cNvPr id="1273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6270714" y="6101277"/>
              <a:ext cx="285751" cy="50801"/>
            </a:xfrm>
            <a:prstGeom prst="rect">
              <a:avLst/>
            </a:prstGeom>
            <a:effectLst/>
          </p:spPr>
        </p:pic>
        <p:pic>
          <p:nvPicPr>
            <p:cNvPr id="1275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6945909" y="5723168"/>
              <a:ext cx="194756" cy="585544"/>
            </a:xfrm>
            <a:prstGeom prst="rect">
              <a:avLst/>
            </a:prstGeom>
            <a:effectLst/>
          </p:spPr>
        </p:pic>
        <p:pic>
          <p:nvPicPr>
            <p:cNvPr id="1277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7153364" y="6025667"/>
              <a:ext cx="185956" cy="435209"/>
            </a:xfrm>
            <a:prstGeom prst="rect">
              <a:avLst/>
            </a:prstGeom>
            <a:effectLst/>
          </p:spPr>
        </p:pic>
        <p:pic>
          <p:nvPicPr>
            <p:cNvPr id="1279" name="Line Line" descr="Line Lin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572464" y="6164777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1281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7627895" y="5712822"/>
              <a:ext cx="293820" cy="521806"/>
            </a:xfrm>
            <a:prstGeom prst="rect">
              <a:avLst/>
            </a:prstGeom>
            <a:effectLst/>
          </p:spPr>
        </p:pic>
        <p:pic>
          <p:nvPicPr>
            <p:cNvPr id="1283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8048714" y="5669768"/>
              <a:ext cx="241301" cy="545810"/>
            </a:xfrm>
            <a:prstGeom prst="rect">
              <a:avLst/>
            </a:prstGeom>
            <a:effectLst/>
          </p:spPr>
        </p:pic>
        <p:pic>
          <p:nvPicPr>
            <p:cNvPr id="1285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7889964" y="5940787"/>
              <a:ext cx="361951" cy="58891"/>
            </a:xfrm>
            <a:prstGeom prst="rect">
              <a:avLst/>
            </a:prstGeom>
            <a:effectLst/>
          </p:spPr>
        </p:pic>
        <p:sp>
          <p:nvSpPr>
            <p:cNvPr id="1287" name="Line"/>
            <p:cNvSpPr/>
            <p:nvPr/>
          </p:nvSpPr>
          <p:spPr>
            <a:xfrm>
              <a:off x="9521914" y="1529277"/>
              <a:ext cx="254001" cy="2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0"/>
                  </a:moveTo>
                  <a:cubicBezTo>
                    <a:pt x="540" y="7200"/>
                    <a:pt x="1080" y="14400"/>
                    <a:pt x="2520" y="18000"/>
                  </a:cubicBezTo>
                  <a:cubicBezTo>
                    <a:pt x="3960" y="21600"/>
                    <a:pt x="6300" y="21600"/>
                    <a:pt x="9630" y="18900"/>
                  </a:cubicBezTo>
                  <a:cubicBezTo>
                    <a:pt x="12960" y="16200"/>
                    <a:pt x="17280" y="10800"/>
                    <a:pt x="2160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9572714" y="1662627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800"/>
                    <a:pt x="12343" y="12000"/>
                    <a:pt x="15943" y="8400"/>
                  </a:cubicBezTo>
                  <a:cubicBezTo>
                    <a:pt x="19543" y="4800"/>
                    <a:pt x="205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10540808" y="1213894"/>
              <a:ext cx="9807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2030"/>
                  </a:moveTo>
                  <a:cubicBezTo>
                    <a:pt x="20015" y="1015"/>
                    <a:pt x="20015" y="0"/>
                    <a:pt x="20015" y="0"/>
                  </a:cubicBezTo>
                  <a:cubicBezTo>
                    <a:pt x="20015" y="0"/>
                    <a:pt x="20015" y="1015"/>
                    <a:pt x="15695" y="3624"/>
                  </a:cubicBezTo>
                  <a:cubicBezTo>
                    <a:pt x="11375" y="6234"/>
                    <a:pt x="2735" y="10438"/>
                    <a:pt x="575" y="13699"/>
                  </a:cubicBezTo>
                  <a:cubicBezTo>
                    <a:pt x="-1585" y="16961"/>
                    <a:pt x="2735" y="19281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0283914" y="1668977"/>
              <a:ext cx="406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75" y="0"/>
                    <a:pt x="4950" y="0"/>
                    <a:pt x="8550" y="3600"/>
                  </a:cubicBezTo>
                  <a:cubicBezTo>
                    <a:pt x="12150" y="7200"/>
                    <a:pt x="16875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0434731" y="1782887"/>
              <a:ext cx="177683" cy="32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210" fill="norm" stroke="1" extrusionOk="0">
                  <a:moveTo>
                    <a:pt x="4655" y="9579"/>
                  </a:moveTo>
                  <a:cubicBezTo>
                    <a:pt x="3413" y="9441"/>
                    <a:pt x="2172" y="9302"/>
                    <a:pt x="1179" y="8472"/>
                  </a:cubicBezTo>
                  <a:cubicBezTo>
                    <a:pt x="186" y="7641"/>
                    <a:pt x="-559" y="6118"/>
                    <a:pt x="558" y="4387"/>
                  </a:cubicBezTo>
                  <a:cubicBezTo>
                    <a:pt x="1675" y="2656"/>
                    <a:pt x="4655" y="718"/>
                    <a:pt x="7882" y="164"/>
                  </a:cubicBezTo>
                  <a:cubicBezTo>
                    <a:pt x="11110" y="-390"/>
                    <a:pt x="14586" y="441"/>
                    <a:pt x="16944" y="2933"/>
                  </a:cubicBezTo>
                  <a:cubicBezTo>
                    <a:pt x="19303" y="5425"/>
                    <a:pt x="20544" y="9579"/>
                    <a:pt x="20793" y="12902"/>
                  </a:cubicBezTo>
                  <a:cubicBezTo>
                    <a:pt x="21041" y="16225"/>
                    <a:pt x="20296" y="18718"/>
                    <a:pt x="19551" y="2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0385514" y="1991167"/>
              <a:ext cx="215901" cy="12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21600" y="274"/>
                  </a:moveTo>
                  <a:cubicBezTo>
                    <a:pt x="19271" y="-75"/>
                    <a:pt x="16941" y="-423"/>
                    <a:pt x="13871" y="1493"/>
                  </a:cubicBezTo>
                  <a:cubicBezTo>
                    <a:pt x="10800" y="3409"/>
                    <a:pt x="6988" y="7590"/>
                    <a:pt x="4553" y="11248"/>
                  </a:cubicBezTo>
                  <a:cubicBezTo>
                    <a:pt x="2118" y="14906"/>
                    <a:pt x="1059" y="18042"/>
                    <a:pt x="0" y="2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0226764" y="2382294"/>
              <a:ext cx="933451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1" y="17053"/>
                    <a:pt x="1861" y="12505"/>
                    <a:pt x="3331" y="9095"/>
                  </a:cubicBezTo>
                  <a:cubicBezTo>
                    <a:pt x="4800" y="5684"/>
                    <a:pt x="6808" y="3411"/>
                    <a:pt x="8792" y="1989"/>
                  </a:cubicBezTo>
                  <a:cubicBezTo>
                    <a:pt x="10776" y="568"/>
                    <a:pt x="12735" y="0"/>
                    <a:pt x="14620" y="0"/>
                  </a:cubicBezTo>
                  <a:cubicBezTo>
                    <a:pt x="16506" y="0"/>
                    <a:pt x="18318" y="568"/>
                    <a:pt x="19469" y="1705"/>
                  </a:cubicBezTo>
                  <a:cubicBezTo>
                    <a:pt x="20620" y="2842"/>
                    <a:pt x="21110" y="4547"/>
                    <a:pt x="21600" y="62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0421170" y="2539869"/>
              <a:ext cx="573945" cy="2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19976" fill="norm" stroke="1" extrusionOk="0">
                  <a:moveTo>
                    <a:pt x="1759" y="3942"/>
                  </a:moveTo>
                  <a:cubicBezTo>
                    <a:pt x="1362" y="3942"/>
                    <a:pt x="965" y="3942"/>
                    <a:pt x="608" y="6256"/>
                  </a:cubicBezTo>
                  <a:cubicBezTo>
                    <a:pt x="251" y="8570"/>
                    <a:pt x="-67" y="13199"/>
                    <a:pt x="12" y="16284"/>
                  </a:cubicBezTo>
                  <a:cubicBezTo>
                    <a:pt x="92" y="19370"/>
                    <a:pt x="568" y="20913"/>
                    <a:pt x="2196" y="19370"/>
                  </a:cubicBezTo>
                  <a:cubicBezTo>
                    <a:pt x="3824" y="17827"/>
                    <a:pt x="6604" y="13199"/>
                    <a:pt x="9184" y="8570"/>
                  </a:cubicBezTo>
                  <a:cubicBezTo>
                    <a:pt x="11765" y="3942"/>
                    <a:pt x="14148" y="-687"/>
                    <a:pt x="16173" y="84"/>
                  </a:cubicBezTo>
                  <a:cubicBezTo>
                    <a:pt x="18198" y="856"/>
                    <a:pt x="19865" y="7027"/>
                    <a:pt x="21533" y="13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10429964" y="2754827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383"/>
                    <a:pt x="16200" y="8765"/>
                    <a:pt x="12600" y="12365"/>
                  </a:cubicBezTo>
                  <a:cubicBezTo>
                    <a:pt x="9000" y="15965"/>
                    <a:pt x="4500" y="187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10273954" y="2772659"/>
              <a:ext cx="359211" cy="7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52" fill="norm" stroke="1" extrusionOk="0">
                  <a:moveTo>
                    <a:pt x="214" y="21352"/>
                  </a:moveTo>
                  <a:cubicBezTo>
                    <a:pt x="-37" y="18433"/>
                    <a:pt x="-288" y="15514"/>
                    <a:pt x="842" y="12303"/>
                  </a:cubicBezTo>
                  <a:cubicBezTo>
                    <a:pt x="1972" y="9093"/>
                    <a:pt x="4484" y="5590"/>
                    <a:pt x="7624" y="3255"/>
                  </a:cubicBezTo>
                  <a:cubicBezTo>
                    <a:pt x="10763" y="920"/>
                    <a:pt x="14531" y="-248"/>
                    <a:pt x="16917" y="44"/>
                  </a:cubicBezTo>
                  <a:cubicBezTo>
                    <a:pt x="19303" y="336"/>
                    <a:pt x="20307" y="2087"/>
                    <a:pt x="21312" y="3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0525214" y="2902591"/>
              <a:ext cx="304223" cy="29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84" fill="norm" stroke="1" extrusionOk="0">
                  <a:moveTo>
                    <a:pt x="0" y="331"/>
                  </a:moveTo>
                  <a:cubicBezTo>
                    <a:pt x="750" y="482"/>
                    <a:pt x="1500" y="633"/>
                    <a:pt x="2400" y="2068"/>
                  </a:cubicBezTo>
                  <a:cubicBezTo>
                    <a:pt x="3300" y="3503"/>
                    <a:pt x="4350" y="6222"/>
                    <a:pt x="4800" y="7959"/>
                  </a:cubicBezTo>
                  <a:cubicBezTo>
                    <a:pt x="5250" y="9696"/>
                    <a:pt x="5100" y="10451"/>
                    <a:pt x="4650" y="10829"/>
                  </a:cubicBezTo>
                  <a:cubicBezTo>
                    <a:pt x="4200" y="11207"/>
                    <a:pt x="3450" y="11207"/>
                    <a:pt x="2850" y="10829"/>
                  </a:cubicBezTo>
                  <a:cubicBezTo>
                    <a:pt x="2250" y="10451"/>
                    <a:pt x="1800" y="9696"/>
                    <a:pt x="2025" y="8563"/>
                  </a:cubicBezTo>
                  <a:cubicBezTo>
                    <a:pt x="2250" y="7430"/>
                    <a:pt x="3150" y="5920"/>
                    <a:pt x="4725" y="4561"/>
                  </a:cubicBezTo>
                  <a:cubicBezTo>
                    <a:pt x="6300" y="3201"/>
                    <a:pt x="8550" y="1993"/>
                    <a:pt x="9975" y="1162"/>
                  </a:cubicBezTo>
                  <a:cubicBezTo>
                    <a:pt x="11400" y="331"/>
                    <a:pt x="12000" y="-122"/>
                    <a:pt x="12075" y="29"/>
                  </a:cubicBezTo>
                  <a:cubicBezTo>
                    <a:pt x="12150" y="180"/>
                    <a:pt x="11700" y="935"/>
                    <a:pt x="11475" y="1691"/>
                  </a:cubicBezTo>
                  <a:cubicBezTo>
                    <a:pt x="11250" y="2446"/>
                    <a:pt x="11250" y="3201"/>
                    <a:pt x="11400" y="3956"/>
                  </a:cubicBezTo>
                  <a:cubicBezTo>
                    <a:pt x="11550" y="4712"/>
                    <a:pt x="11850" y="5467"/>
                    <a:pt x="12375" y="5844"/>
                  </a:cubicBezTo>
                  <a:cubicBezTo>
                    <a:pt x="12900" y="6222"/>
                    <a:pt x="13650" y="6222"/>
                    <a:pt x="14325" y="5844"/>
                  </a:cubicBezTo>
                  <a:cubicBezTo>
                    <a:pt x="15000" y="5467"/>
                    <a:pt x="15600" y="4712"/>
                    <a:pt x="16200" y="3881"/>
                  </a:cubicBezTo>
                  <a:cubicBezTo>
                    <a:pt x="16800" y="3050"/>
                    <a:pt x="17400" y="2144"/>
                    <a:pt x="17700" y="2068"/>
                  </a:cubicBezTo>
                  <a:cubicBezTo>
                    <a:pt x="18000" y="1993"/>
                    <a:pt x="18000" y="2748"/>
                    <a:pt x="18600" y="5316"/>
                  </a:cubicBezTo>
                  <a:cubicBezTo>
                    <a:pt x="19200" y="7884"/>
                    <a:pt x="20400" y="12264"/>
                    <a:pt x="21000" y="14832"/>
                  </a:cubicBezTo>
                  <a:cubicBezTo>
                    <a:pt x="21600" y="17400"/>
                    <a:pt x="21600" y="18155"/>
                    <a:pt x="21525" y="18910"/>
                  </a:cubicBezTo>
                  <a:cubicBezTo>
                    <a:pt x="21450" y="19665"/>
                    <a:pt x="21300" y="20421"/>
                    <a:pt x="20775" y="20874"/>
                  </a:cubicBezTo>
                  <a:cubicBezTo>
                    <a:pt x="20250" y="21327"/>
                    <a:pt x="19350" y="21478"/>
                    <a:pt x="18225" y="20949"/>
                  </a:cubicBezTo>
                  <a:cubicBezTo>
                    <a:pt x="17100" y="20421"/>
                    <a:pt x="15750" y="19212"/>
                    <a:pt x="15225" y="17928"/>
                  </a:cubicBezTo>
                  <a:cubicBezTo>
                    <a:pt x="14700" y="16644"/>
                    <a:pt x="15000" y="15285"/>
                    <a:pt x="15300" y="13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1052264" y="2983427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1090364" y="2850077"/>
              <a:ext cx="38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018"/>
                    <a:pt x="0" y="12436"/>
                    <a:pt x="3600" y="8836"/>
                  </a:cubicBezTo>
                  <a:cubicBezTo>
                    <a:pt x="7200" y="5236"/>
                    <a:pt x="14400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1211957" y="2773877"/>
              <a:ext cx="68908" cy="32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81" fill="norm" stroke="1" extrusionOk="0">
                  <a:moveTo>
                    <a:pt x="21308" y="0"/>
                  </a:moveTo>
                  <a:cubicBezTo>
                    <a:pt x="16072" y="3323"/>
                    <a:pt x="10835" y="6646"/>
                    <a:pt x="6908" y="9554"/>
                  </a:cubicBezTo>
                  <a:cubicBezTo>
                    <a:pt x="2981" y="12462"/>
                    <a:pt x="363" y="14954"/>
                    <a:pt x="35" y="16892"/>
                  </a:cubicBezTo>
                  <a:cubicBezTo>
                    <a:pt x="-292" y="18831"/>
                    <a:pt x="1672" y="20215"/>
                    <a:pt x="4290" y="20908"/>
                  </a:cubicBezTo>
                  <a:cubicBezTo>
                    <a:pt x="6908" y="21600"/>
                    <a:pt x="10181" y="21600"/>
                    <a:pt x="13126" y="21254"/>
                  </a:cubicBezTo>
                  <a:cubicBezTo>
                    <a:pt x="16072" y="20908"/>
                    <a:pt x="18690" y="20215"/>
                    <a:pt x="21308" y="19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1164447" y="2907227"/>
              <a:ext cx="19896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98" y="21600"/>
                  </a:moveTo>
                  <a:cubicBezTo>
                    <a:pt x="1149" y="19800"/>
                    <a:pt x="0" y="18000"/>
                    <a:pt x="0" y="16650"/>
                  </a:cubicBezTo>
                  <a:cubicBezTo>
                    <a:pt x="0" y="15300"/>
                    <a:pt x="1149" y="14400"/>
                    <a:pt x="4940" y="11700"/>
                  </a:cubicBezTo>
                  <a:cubicBezTo>
                    <a:pt x="8732" y="9000"/>
                    <a:pt x="15166" y="4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1458664" y="2805627"/>
              <a:ext cx="63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44"/>
                    <a:pt x="14400" y="288"/>
                    <a:pt x="11880" y="792"/>
                  </a:cubicBezTo>
                  <a:cubicBezTo>
                    <a:pt x="9360" y="1296"/>
                    <a:pt x="7920" y="2160"/>
                    <a:pt x="6120" y="4464"/>
                  </a:cubicBezTo>
                  <a:cubicBezTo>
                    <a:pt x="4320" y="6768"/>
                    <a:pt x="2160" y="10512"/>
                    <a:pt x="1080" y="13608"/>
                  </a:cubicBezTo>
                  <a:cubicBezTo>
                    <a:pt x="0" y="16704"/>
                    <a:pt x="0" y="191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1470145" y="3205677"/>
              <a:ext cx="73272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600" fill="norm" stroke="1" extrusionOk="0">
                  <a:moveTo>
                    <a:pt x="3946" y="0"/>
                  </a:moveTo>
                  <a:cubicBezTo>
                    <a:pt x="2146" y="2787"/>
                    <a:pt x="346" y="5574"/>
                    <a:pt x="46" y="8710"/>
                  </a:cubicBezTo>
                  <a:cubicBezTo>
                    <a:pt x="-254" y="11845"/>
                    <a:pt x="946" y="15329"/>
                    <a:pt x="3046" y="17768"/>
                  </a:cubicBezTo>
                  <a:cubicBezTo>
                    <a:pt x="5146" y="20206"/>
                    <a:pt x="8146" y="21600"/>
                    <a:pt x="11146" y="21600"/>
                  </a:cubicBezTo>
                  <a:cubicBezTo>
                    <a:pt x="14146" y="21600"/>
                    <a:pt x="17146" y="20206"/>
                    <a:pt x="18946" y="17419"/>
                  </a:cubicBezTo>
                  <a:cubicBezTo>
                    <a:pt x="20746" y="14632"/>
                    <a:pt x="21346" y="10452"/>
                    <a:pt x="20146" y="8013"/>
                  </a:cubicBezTo>
                  <a:cubicBezTo>
                    <a:pt x="18946" y="5574"/>
                    <a:pt x="15946" y="4877"/>
                    <a:pt x="13246" y="3832"/>
                  </a:cubicBezTo>
                  <a:cubicBezTo>
                    <a:pt x="10546" y="2787"/>
                    <a:pt x="8146" y="1394"/>
                    <a:pt x="57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2" name="Drawing"/>
          <p:cNvGrpSpPr/>
          <p:nvPr/>
        </p:nvGrpSpPr>
        <p:grpSpPr>
          <a:xfrm>
            <a:off x="163432" y="1479550"/>
            <a:ext cx="11819018" cy="7351169"/>
            <a:chOff x="0" y="0"/>
            <a:chExt cx="11819017" cy="7351168"/>
          </a:xfrm>
        </p:grpSpPr>
        <p:sp>
          <p:nvSpPr>
            <p:cNvPr id="1306" name="Line"/>
            <p:cNvSpPr/>
            <p:nvPr/>
          </p:nvSpPr>
          <p:spPr>
            <a:xfrm>
              <a:off x="1493917" y="254000"/>
              <a:ext cx="288428" cy="3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43" fill="norm" stroke="1" extrusionOk="0">
                  <a:moveTo>
                    <a:pt x="0" y="0"/>
                  </a:moveTo>
                  <a:cubicBezTo>
                    <a:pt x="2365" y="1831"/>
                    <a:pt x="4730" y="3661"/>
                    <a:pt x="7647" y="6590"/>
                  </a:cubicBezTo>
                  <a:cubicBezTo>
                    <a:pt x="10564" y="9519"/>
                    <a:pt x="14032" y="13546"/>
                    <a:pt x="16161" y="15925"/>
                  </a:cubicBezTo>
                  <a:cubicBezTo>
                    <a:pt x="18289" y="18305"/>
                    <a:pt x="19077" y="19037"/>
                    <a:pt x="19787" y="19831"/>
                  </a:cubicBezTo>
                  <a:cubicBezTo>
                    <a:pt x="20496" y="20624"/>
                    <a:pt x="21127" y="21478"/>
                    <a:pt x="21364" y="21539"/>
                  </a:cubicBezTo>
                  <a:cubicBezTo>
                    <a:pt x="21600" y="21600"/>
                    <a:pt x="21442" y="20868"/>
                    <a:pt x="21285" y="20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563767" y="234950"/>
              <a:ext cx="2222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9" y="2263"/>
                    <a:pt x="15017" y="4526"/>
                    <a:pt x="11726" y="7097"/>
                  </a:cubicBezTo>
                  <a:cubicBezTo>
                    <a:pt x="8434" y="9669"/>
                    <a:pt x="5143" y="12549"/>
                    <a:pt x="3189" y="15017"/>
                  </a:cubicBezTo>
                  <a:cubicBezTo>
                    <a:pt x="1234" y="17486"/>
                    <a:pt x="617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979602" y="349250"/>
              <a:ext cx="2734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3746" y="21600"/>
                  </a:moveTo>
                  <a:cubicBezTo>
                    <a:pt x="2915" y="21600"/>
                    <a:pt x="2084" y="21600"/>
                    <a:pt x="1336" y="20600"/>
                  </a:cubicBezTo>
                  <a:cubicBezTo>
                    <a:pt x="589" y="19600"/>
                    <a:pt x="-76" y="17600"/>
                    <a:pt x="7" y="15000"/>
                  </a:cubicBezTo>
                  <a:cubicBezTo>
                    <a:pt x="90" y="12400"/>
                    <a:pt x="921" y="9200"/>
                    <a:pt x="2167" y="8000"/>
                  </a:cubicBezTo>
                  <a:cubicBezTo>
                    <a:pt x="3413" y="6800"/>
                    <a:pt x="5075" y="7600"/>
                    <a:pt x="7069" y="9400"/>
                  </a:cubicBezTo>
                  <a:cubicBezTo>
                    <a:pt x="9062" y="11200"/>
                    <a:pt x="11389" y="14000"/>
                    <a:pt x="13050" y="15600"/>
                  </a:cubicBezTo>
                  <a:cubicBezTo>
                    <a:pt x="14712" y="17200"/>
                    <a:pt x="15709" y="17600"/>
                    <a:pt x="16872" y="16200"/>
                  </a:cubicBezTo>
                  <a:cubicBezTo>
                    <a:pt x="18035" y="14800"/>
                    <a:pt x="19364" y="11600"/>
                    <a:pt x="20195" y="9000"/>
                  </a:cubicBezTo>
                  <a:cubicBezTo>
                    <a:pt x="21026" y="6400"/>
                    <a:pt x="21358" y="4400"/>
                    <a:pt x="21441" y="3000"/>
                  </a:cubicBezTo>
                  <a:cubicBezTo>
                    <a:pt x="21524" y="1600"/>
                    <a:pt x="21358" y="800"/>
                    <a:pt x="211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548017" y="170321"/>
              <a:ext cx="228212" cy="43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01" fill="norm" stroke="1" extrusionOk="0">
                  <a:moveTo>
                    <a:pt x="2972" y="4482"/>
                  </a:moveTo>
                  <a:cubicBezTo>
                    <a:pt x="2576" y="7643"/>
                    <a:pt x="2180" y="10804"/>
                    <a:pt x="1783" y="13438"/>
                  </a:cubicBezTo>
                  <a:cubicBezTo>
                    <a:pt x="1387" y="16072"/>
                    <a:pt x="991" y="18179"/>
                    <a:pt x="694" y="19549"/>
                  </a:cubicBezTo>
                  <a:cubicBezTo>
                    <a:pt x="396" y="20919"/>
                    <a:pt x="198" y="21551"/>
                    <a:pt x="99" y="21498"/>
                  </a:cubicBezTo>
                  <a:cubicBezTo>
                    <a:pt x="0" y="21446"/>
                    <a:pt x="0" y="20708"/>
                    <a:pt x="0" y="18337"/>
                  </a:cubicBezTo>
                  <a:cubicBezTo>
                    <a:pt x="0" y="15967"/>
                    <a:pt x="0" y="11963"/>
                    <a:pt x="99" y="8854"/>
                  </a:cubicBezTo>
                  <a:cubicBezTo>
                    <a:pt x="198" y="5746"/>
                    <a:pt x="396" y="3533"/>
                    <a:pt x="793" y="2111"/>
                  </a:cubicBezTo>
                  <a:cubicBezTo>
                    <a:pt x="1189" y="689"/>
                    <a:pt x="1783" y="56"/>
                    <a:pt x="2279" y="4"/>
                  </a:cubicBezTo>
                  <a:cubicBezTo>
                    <a:pt x="2774" y="-49"/>
                    <a:pt x="3171" y="478"/>
                    <a:pt x="4360" y="2585"/>
                  </a:cubicBezTo>
                  <a:cubicBezTo>
                    <a:pt x="5549" y="4692"/>
                    <a:pt x="7530" y="8380"/>
                    <a:pt x="9116" y="11172"/>
                  </a:cubicBezTo>
                  <a:cubicBezTo>
                    <a:pt x="10701" y="13965"/>
                    <a:pt x="11890" y="15861"/>
                    <a:pt x="12881" y="16968"/>
                  </a:cubicBezTo>
                  <a:cubicBezTo>
                    <a:pt x="13872" y="18074"/>
                    <a:pt x="14664" y="18390"/>
                    <a:pt x="15556" y="18390"/>
                  </a:cubicBezTo>
                  <a:cubicBezTo>
                    <a:pt x="16448" y="18390"/>
                    <a:pt x="17439" y="18074"/>
                    <a:pt x="18528" y="16915"/>
                  </a:cubicBezTo>
                  <a:cubicBezTo>
                    <a:pt x="19618" y="15756"/>
                    <a:pt x="20807" y="13754"/>
                    <a:pt x="21204" y="11278"/>
                  </a:cubicBezTo>
                  <a:cubicBezTo>
                    <a:pt x="21600" y="8802"/>
                    <a:pt x="21204" y="5851"/>
                    <a:pt x="20708" y="4008"/>
                  </a:cubicBezTo>
                  <a:cubicBezTo>
                    <a:pt x="20213" y="2164"/>
                    <a:pt x="19618" y="1426"/>
                    <a:pt x="19024" y="1321"/>
                  </a:cubicBezTo>
                  <a:cubicBezTo>
                    <a:pt x="18429" y="1215"/>
                    <a:pt x="17835" y="1742"/>
                    <a:pt x="17835" y="2427"/>
                  </a:cubicBezTo>
                  <a:cubicBezTo>
                    <a:pt x="17835" y="3112"/>
                    <a:pt x="18429" y="3955"/>
                    <a:pt x="19024" y="47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882450" y="366288"/>
              <a:ext cx="86849" cy="18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0530" fill="norm" stroke="1" extrusionOk="0">
                  <a:moveTo>
                    <a:pt x="11051" y="3665"/>
                  </a:moveTo>
                  <a:cubicBezTo>
                    <a:pt x="9544" y="2746"/>
                    <a:pt x="8037" y="1827"/>
                    <a:pt x="6530" y="2057"/>
                  </a:cubicBezTo>
                  <a:cubicBezTo>
                    <a:pt x="5023" y="2287"/>
                    <a:pt x="3516" y="3665"/>
                    <a:pt x="2260" y="6193"/>
                  </a:cubicBezTo>
                  <a:cubicBezTo>
                    <a:pt x="1005" y="8721"/>
                    <a:pt x="0" y="12397"/>
                    <a:pt x="0" y="14810"/>
                  </a:cubicBezTo>
                  <a:cubicBezTo>
                    <a:pt x="0" y="17223"/>
                    <a:pt x="1005" y="18372"/>
                    <a:pt x="2512" y="19406"/>
                  </a:cubicBezTo>
                  <a:cubicBezTo>
                    <a:pt x="4019" y="20440"/>
                    <a:pt x="6028" y="21359"/>
                    <a:pt x="9544" y="19291"/>
                  </a:cubicBezTo>
                  <a:cubicBezTo>
                    <a:pt x="13060" y="17223"/>
                    <a:pt x="18084" y="12168"/>
                    <a:pt x="19842" y="8491"/>
                  </a:cubicBezTo>
                  <a:cubicBezTo>
                    <a:pt x="21600" y="4814"/>
                    <a:pt x="20093" y="2516"/>
                    <a:pt x="17833" y="1253"/>
                  </a:cubicBezTo>
                  <a:cubicBezTo>
                    <a:pt x="15572" y="-11"/>
                    <a:pt x="12558" y="-241"/>
                    <a:pt x="10800" y="219"/>
                  </a:cubicBezTo>
                  <a:cubicBezTo>
                    <a:pt x="9042" y="678"/>
                    <a:pt x="8540" y="1827"/>
                    <a:pt x="8037" y="29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3030617" y="273050"/>
              <a:ext cx="158751" cy="26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7087"/>
                  </a:moveTo>
                  <a:cubicBezTo>
                    <a:pt x="288" y="6075"/>
                    <a:pt x="576" y="5062"/>
                    <a:pt x="1440" y="4472"/>
                  </a:cubicBezTo>
                  <a:cubicBezTo>
                    <a:pt x="2304" y="3881"/>
                    <a:pt x="3744" y="3712"/>
                    <a:pt x="5472" y="4303"/>
                  </a:cubicBezTo>
                  <a:cubicBezTo>
                    <a:pt x="7200" y="4894"/>
                    <a:pt x="9216" y="6244"/>
                    <a:pt x="11232" y="8775"/>
                  </a:cubicBezTo>
                  <a:cubicBezTo>
                    <a:pt x="13248" y="11306"/>
                    <a:pt x="15264" y="15019"/>
                    <a:pt x="15984" y="17297"/>
                  </a:cubicBezTo>
                  <a:cubicBezTo>
                    <a:pt x="16704" y="19575"/>
                    <a:pt x="16128" y="20419"/>
                    <a:pt x="15120" y="20925"/>
                  </a:cubicBezTo>
                  <a:cubicBezTo>
                    <a:pt x="14112" y="21431"/>
                    <a:pt x="12672" y="21600"/>
                    <a:pt x="11376" y="20334"/>
                  </a:cubicBezTo>
                  <a:cubicBezTo>
                    <a:pt x="10080" y="19069"/>
                    <a:pt x="8928" y="16369"/>
                    <a:pt x="9936" y="12994"/>
                  </a:cubicBezTo>
                  <a:cubicBezTo>
                    <a:pt x="10944" y="9619"/>
                    <a:pt x="14112" y="5569"/>
                    <a:pt x="16416" y="3291"/>
                  </a:cubicBezTo>
                  <a:cubicBezTo>
                    <a:pt x="18720" y="1012"/>
                    <a:pt x="20160" y="5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225350" y="305543"/>
              <a:ext cx="200195" cy="27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03" fill="norm" stroke="1" extrusionOk="0">
                  <a:moveTo>
                    <a:pt x="5002" y="3841"/>
                  </a:moveTo>
                  <a:cubicBezTo>
                    <a:pt x="4547" y="7252"/>
                    <a:pt x="4093" y="10662"/>
                    <a:pt x="3752" y="13098"/>
                  </a:cubicBezTo>
                  <a:cubicBezTo>
                    <a:pt x="3411" y="15534"/>
                    <a:pt x="3183" y="16996"/>
                    <a:pt x="2728" y="18458"/>
                  </a:cubicBezTo>
                  <a:cubicBezTo>
                    <a:pt x="2274" y="19919"/>
                    <a:pt x="1592" y="21381"/>
                    <a:pt x="1023" y="21300"/>
                  </a:cubicBezTo>
                  <a:cubicBezTo>
                    <a:pt x="455" y="21219"/>
                    <a:pt x="0" y="19595"/>
                    <a:pt x="0" y="16752"/>
                  </a:cubicBezTo>
                  <a:cubicBezTo>
                    <a:pt x="0" y="13910"/>
                    <a:pt x="455" y="9850"/>
                    <a:pt x="1137" y="7333"/>
                  </a:cubicBezTo>
                  <a:cubicBezTo>
                    <a:pt x="1819" y="4816"/>
                    <a:pt x="2728" y="3841"/>
                    <a:pt x="3752" y="3192"/>
                  </a:cubicBezTo>
                  <a:cubicBezTo>
                    <a:pt x="4775" y="2542"/>
                    <a:pt x="5912" y="2217"/>
                    <a:pt x="6821" y="2542"/>
                  </a:cubicBezTo>
                  <a:cubicBezTo>
                    <a:pt x="7731" y="2867"/>
                    <a:pt x="8413" y="3841"/>
                    <a:pt x="8867" y="5303"/>
                  </a:cubicBezTo>
                  <a:cubicBezTo>
                    <a:pt x="9322" y="6764"/>
                    <a:pt x="9549" y="8713"/>
                    <a:pt x="9436" y="10094"/>
                  </a:cubicBezTo>
                  <a:cubicBezTo>
                    <a:pt x="9322" y="11474"/>
                    <a:pt x="8867" y="12286"/>
                    <a:pt x="8640" y="12286"/>
                  </a:cubicBezTo>
                  <a:cubicBezTo>
                    <a:pt x="8413" y="12286"/>
                    <a:pt x="8413" y="11474"/>
                    <a:pt x="9322" y="9607"/>
                  </a:cubicBezTo>
                  <a:cubicBezTo>
                    <a:pt x="10232" y="7739"/>
                    <a:pt x="12051" y="4816"/>
                    <a:pt x="13415" y="3110"/>
                  </a:cubicBezTo>
                  <a:cubicBezTo>
                    <a:pt x="14779" y="1405"/>
                    <a:pt x="15688" y="918"/>
                    <a:pt x="16712" y="512"/>
                  </a:cubicBezTo>
                  <a:cubicBezTo>
                    <a:pt x="17735" y="106"/>
                    <a:pt x="18872" y="-219"/>
                    <a:pt x="19781" y="187"/>
                  </a:cubicBezTo>
                  <a:cubicBezTo>
                    <a:pt x="20691" y="593"/>
                    <a:pt x="21373" y="1730"/>
                    <a:pt x="21486" y="4085"/>
                  </a:cubicBezTo>
                  <a:cubicBezTo>
                    <a:pt x="21600" y="6440"/>
                    <a:pt x="21145" y="10013"/>
                    <a:pt x="21032" y="12205"/>
                  </a:cubicBezTo>
                  <a:cubicBezTo>
                    <a:pt x="20918" y="14398"/>
                    <a:pt x="21145" y="15210"/>
                    <a:pt x="21373" y="16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480270" y="15252"/>
              <a:ext cx="388548" cy="51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93" fill="norm" stroke="1" extrusionOk="0">
                  <a:moveTo>
                    <a:pt x="6021" y="15360"/>
                  </a:moveTo>
                  <a:cubicBezTo>
                    <a:pt x="6138" y="14915"/>
                    <a:pt x="6255" y="14471"/>
                    <a:pt x="6079" y="14115"/>
                  </a:cubicBezTo>
                  <a:cubicBezTo>
                    <a:pt x="5904" y="13760"/>
                    <a:pt x="5437" y="13493"/>
                    <a:pt x="4912" y="13404"/>
                  </a:cubicBezTo>
                  <a:cubicBezTo>
                    <a:pt x="4387" y="13315"/>
                    <a:pt x="3803" y="13404"/>
                    <a:pt x="2927" y="14160"/>
                  </a:cubicBezTo>
                  <a:cubicBezTo>
                    <a:pt x="2051" y="14915"/>
                    <a:pt x="884" y="16337"/>
                    <a:pt x="358" y="17626"/>
                  </a:cubicBezTo>
                  <a:cubicBezTo>
                    <a:pt x="-167" y="18915"/>
                    <a:pt x="-50" y="20071"/>
                    <a:pt x="300" y="20649"/>
                  </a:cubicBezTo>
                  <a:cubicBezTo>
                    <a:pt x="650" y="21226"/>
                    <a:pt x="1234" y="21226"/>
                    <a:pt x="2343" y="20382"/>
                  </a:cubicBezTo>
                  <a:cubicBezTo>
                    <a:pt x="3452" y="19537"/>
                    <a:pt x="5087" y="17849"/>
                    <a:pt x="5963" y="16782"/>
                  </a:cubicBezTo>
                  <a:cubicBezTo>
                    <a:pt x="6838" y="15715"/>
                    <a:pt x="6955" y="15271"/>
                    <a:pt x="6955" y="15315"/>
                  </a:cubicBezTo>
                  <a:cubicBezTo>
                    <a:pt x="6955" y="15360"/>
                    <a:pt x="6838" y="15893"/>
                    <a:pt x="6780" y="16649"/>
                  </a:cubicBezTo>
                  <a:cubicBezTo>
                    <a:pt x="6722" y="17404"/>
                    <a:pt x="6722" y="18382"/>
                    <a:pt x="6955" y="19004"/>
                  </a:cubicBezTo>
                  <a:cubicBezTo>
                    <a:pt x="7189" y="19626"/>
                    <a:pt x="7656" y="19893"/>
                    <a:pt x="8181" y="19893"/>
                  </a:cubicBezTo>
                  <a:cubicBezTo>
                    <a:pt x="8707" y="19893"/>
                    <a:pt x="9290" y="19626"/>
                    <a:pt x="10633" y="18293"/>
                  </a:cubicBezTo>
                  <a:cubicBezTo>
                    <a:pt x="11976" y="16960"/>
                    <a:pt x="14077" y="14560"/>
                    <a:pt x="15712" y="11849"/>
                  </a:cubicBezTo>
                  <a:cubicBezTo>
                    <a:pt x="17347" y="9137"/>
                    <a:pt x="18514" y="6115"/>
                    <a:pt x="19098" y="4337"/>
                  </a:cubicBezTo>
                  <a:cubicBezTo>
                    <a:pt x="19682" y="2560"/>
                    <a:pt x="19682" y="2026"/>
                    <a:pt x="19682" y="1493"/>
                  </a:cubicBezTo>
                  <a:cubicBezTo>
                    <a:pt x="19682" y="960"/>
                    <a:pt x="19682" y="426"/>
                    <a:pt x="19331" y="160"/>
                  </a:cubicBezTo>
                  <a:cubicBezTo>
                    <a:pt x="18981" y="-107"/>
                    <a:pt x="18281" y="-107"/>
                    <a:pt x="17347" y="693"/>
                  </a:cubicBezTo>
                  <a:cubicBezTo>
                    <a:pt x="16412" y="1493"/>
                    <a:pt x="15245" y="3093"/>
                    <a:pt x="14719" y="5537"/>
                  </a:cubicBezTo>
                  <a:cubicBezTo>
                    <a:pt x="14194" y="7982"/>
                    <a:pt x="14311" y="11271"/>
                    <a:pt x="15128" y="13893"/>
                  </a:cubicBezTo>
                  <a:cubicBezTo>
                    <a:pt x="15945" y="16515"/>
                    <a:pt x="17463" y="18471"/>
                    <a:pt x="18631" y="19626"/>
                  </a:cubicBezTo>
                  <a:cubicBezTo>
                    <a:pt x="19798" y="20782"/>
                    <a:pt x="20616" y="21137"/>
                    <a:pt x="21433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4118848" y="75368"/>
              <a:ext cx="124670" cy="50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57" fill="norm" stroke="1" extrusionOk="0">
                  <a:moveTo>
                    <a:pt x="19786" y="1910"/>
                  </a:moveTo>
                  <a:cubicBezTo>
                    <a:pt x="20494" y="1196"/>
                    <a:pt x="21202" y="482"/>
                    <a:pt x="20671" y="169"/>
                  </a:cubicBezTo>
                  <a:cubicBezTo>
                    <a:pt x="20140" y="-143"/>
                    <a:pt x="18369" y="-54"/>
                    <a:pt x="15891" y="705"/>
                  </a:cubicBezTo>
                  <a:cubicBezTo>
                    <a:pt x="13412" y="1464"/>
                    <a:pt x="10225" y="2892"/>
                    <a:pt x="7392" y="5168"/>
                  </a:cubicBezTo>
                  <a:cubicBezTo>
                    <a:pt x="4559" y="7444"/>
                    <a:pt x="2081" y="10568"/>
                    <a:pt x="841" y="12978"/>
                  </a:cubicBezTo>
                  <a:cubicBezTo>
                    <a:pt x="-398" y="15388"/>
                    <a:pt x="-398" y="17083"/>
                    <a:pt x="1727" y="18378"/>
                  </a:cubicBezTo>
                  <a:cubicBezTo>
                    <a:pt x="3851" y="19672"/>
                    <a:pt x="8100" y="20564"/>
                    <a:pt x="1235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338717" y="198591"/>
              <a:ext cx="292101" cy="34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1492"/>
                  </a:moveTo>
                  <a:cubicBezTo>
                    <a:pt x="1722" y="17041"/>
                    <a:pt x="3443" y="12590"/>
                    <a:pt x="4461" y="9252"/>
                  </a:cubicBezTo>
                  <a:cubicBezTo>
                    <a:pt x="5478" y="5914"/>
                    <a:pt x="5791" y="3688"/>
                    <a:pt x="5948" y="2248"/>
                  </a:cubicBezTo>
                  <a:cubicBezTo>
                    <a:pt x="6104" y="808"/>
                    <a:pt x="6104" y="154"/>
                    <a:pt x="5791" y="23"/>
                  </a:cubicBezTo>
                  <a:cubicBezTo>
                    <a:pt x="5478" y="-108"/>
                    <a:pt x="4852" y="285"/>
                    <a:pt x="4226" y="1987"/>
                  </a:cubicBezTo>
                  <a:cubicBezTo>
                    <a:pt x="3600" y="3688"/>
                    <a:pt x="2974" y="6699"/>
                    <a:pt x="2817" y="9383"/>
                  </a:cubicBezTo>
                  <a:cubicBezTo>
                    <a:pt x="2661" y="12067"/>
                    <a:pt x="2974" y="14423"/>
                    <a:pt x="3365" y="15928"/>
                  </a:cubicBezTo>
                  <a:cubicBezTo>
                    <a:pt x="3757" y="17434"/>
                    <a:pt x="4226" y="18088"/>
                    <a:pt x="4852" y="18416"/>
                  </a:cubicBezTo>
                  <a:cubicBezTo>
                    <a:pt x="5478" y="18743"/>
                    <a:pt x="6261" y="18743"/>
                    <a:pt x="7591" y="17565"/>
                  </a:cubicBezTo>
                  <a:cubicBezTo>
                    <a:pt x="8922" y="16387"/>
                    <a:pt x="10800" y="14030"/>
                    <a:pt x="12287" y="11674"/>
                  </a:cubicBezTo>
                  <a:cubicBezTo>
                    <a:pt x="13774" y="9317"/>
                    <a:pt x="14870" y="6961"/>
                    <a:pt x="15417" y="5456"/>
                  </a:cubicBezTo>
                  <a:cubicBezTo>
                    <a:pt x="15965" y="3950"/>
                    <a:pt x="15965" y="3296"/>
                    <a:pt x="15809" y="3427"/>
                  </a:cubicBezTo>
                  <a:cubicBezTo>
                    <a:pt x="15652" y="3557"/>
                    <a:pt x="15339" y="4474"/>
                    <a:pt x="15104" y="6045"/>
                  </a:cubicBezTo>
                  <a:cubicBezTo>
                    <a:pt x="14870" y="7616"/>
                    <a:pt x="14713" y="9841"/>
                    <a:pt x="15417" y="11347"/>
                  </a:cubicBezTo>
                  <a:cubicBezTo>
                    <a:pt x="16122" y="12852"/>
                    <a:pt x="17687" y="13637"/>
                    <a:pt x="18861" y="14030"/>
                  </a:cubicBezTo>
                  <a:cubicBezTo>
                    <a:pt x="20035" y="14423"/>
                    <a:pt x="20817" y="14423"/>
                    <a:pt x="21600" y="14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821317" y="425450"/>
              <a:ext cx="69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5042736" y="287704"/>
              <a:ext cx="362782" cy="18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983" fill="norm" stroke="1" extrusionOk="0">
                  <a:moveTo>
                    <a:pt x="6752" y="1232"/>
                  </a:moveTo>
                  <a:cubicBezTo>
                    <a:pt x="5759" y="7057"/>
                    <a:pt x="4766" y="12882"/>
                    <a:pt x="4021" y="16158"/>
                  </a:cubicBezTo>
                  <a:cubicBezTo>
                    <a:pt x="3276" y="19434"/>
                    <a:pt x="2779" y="20163"/>
                    <a:pt x="2221" y="20648"/>
                  </a:cubicBezTo>
                  <a:cubicBezTo>
                    <a:pt x="1662" y="21133"/>
                    <a:pt x="1042" y="21376"/>
                    <a:pt x="545" y="19313"/>
                  </a:cubicBezTo>
                  <a:cubicBezTo>
                    <a:pt x="48" y="17250"/>
                    <a:pt x="-324" y="12882"/>
                    <a:pt x="421" y="9241"/>
                  </a:cubicBezTo>
                  <a:cubicBezTo>
                    <a:pt x="1166" y="5601"/>
                    <a:pt x="3028" y="2688"/>
                    <a:pt x="5635" y="1232"/>
                  </a:cubicBezTo>
                  <a:cubicBezTo>
                    <a:pt x="8242" y="-224"/>
                    <a:pt x="11593" y="-224"/>
                    <a:pt x="14324" y="383"/>
                  </a:cubicBezTo>
                  <a:cubicBezTo>
                    <a:pt x="17055" y="989"/>
                    <a:pt x="19166" y="2203"/>
                    <a:pt x="21276" y="3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5418217" y="45902"/>
              <a:ext cx="152401" cy="12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8122"/>
                  </a:moveTo>
                  <a:cubicBezTo>
                    <a:pt x="600" y="5335"/>
                    <a:pt x="1200" y="2548"/>
                    <a:pt x="2250" y="1155"/>
                  </a:cubicBezTo>
                  <a:cubicBezTo>
                    <a:pt x="3300" y="-239"/>
                    <a:pt x="4800" y="-239"/>
                    <a:pt x="6000" y="458"/>
                  </a:cubicBezTo>
                  <a:cubicBezTo>
                    <a:pt x="7200" y="1155"/>
                    <a:pt x="8100" y="2548"/>
                    <a:pt x="8700" y="4987"/>
                  </a:cubicBezTo>
                  <a:cubicBezTo>
                    <a:pt x="9300" y="7426"/>
                    <a:pt x="9600" y="10909"/>
                    <a:pt x="9150" y="13174"/>
                  </a:cubicBezTo>
                  <a:cubicBezTo>
                    <a:pt x="8700" y="15438"/>
                    <a:pt x="7500" y="16484"/>
                    <a:pt x="6300" y="17703"/>
                  </a:cubicBezTo>
                  <a:cubicBezTo>
                    <a:pt x="5100" y="18922"/>
                    <a:pt x="3900" y="20316"/>
                    <a:pt x="4950" y="20838"/>
                  </a:cubicBezTo>
                  <a:cubicBezTo>
                    <a:pt x="6000" y="21361"/>
                    <a:pt x="9300" y="21013"/>
                    <a:pt x="12450" y="20664"/>
                  </a:cubicBezTo>
                  <a:cubicBezTo>
                    <a:pt x="15600" y="20316"/>
                    <a:pt x="18600" y="19967"/>
                    <a:pt x="21600" y="19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5659517" y="0"/>
              <a:ext cx="117696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5684" y="0"/>
                  </a:moveTo>
                  <a:cubicBezTo>
                    <a:pt x="10232" y="1822"/>
                    <a:pt x="14779" y="3643"/>
                    <a:pt x="17621" y="5725"/>
                  </a:cubicBezTo>
                  <a:cubicBezTo>
                    <a:pt x="20463" y="7807"/>
                    <a:pt x="21600" y="10149"/>
                    <a:pt x="20842" y="12448"/>
                  </a:cubicBezTo>
                  <a:cubicBezTo>
                    <a:pt x="20084" y="14747"/>
                    <a:pt x="17432" y="17002"/>
                    <a:pt x="13642" y="18520"/>
                  </a:cubicBezTo>
                  <a:cubicBezTo>
                    <a:pt x="9853" y="20039"/>
                    <a:pt x="4926" y="208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954417" y="1522870"/>
              <a:ext cx="139701" cy="48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2564"/>
                  </a:moveTo>
                  <a:cubicBezTo>
                    <a:pt x="21600" y="2098"/>
                    <a:pt x="21600" y="1633"/>
                    <a:pt x="19145" y="1121"/>
                  </a:cubicBezTo>
                  <a:cubicBezTo>
                    <a:pt x="16691" y="609"/>
                    <a:pt x="11782" y="50"/>
                    <a:pt x="8673" y="4"/>
                  </a:cubicBezTo>
                  <a:cubicBezTo>
                    <a:pt x="5564" y="-43"/>
                    <a:pt x="4255" y="423"/>
                    <a:pt x="3273" y="1819"/>
                  </a:cubicBezTo>
                  <a:cubicBezTo>
                    <a:pt x="2291" y="3216"/>
                    <a:pt x="1636" y="5543"/>
                    <a:pt x="1964" y="8336"/>
                  </a:cubicBezTo>
                  <a:cubicBezTo>
                    <a:pt x="2291" y="11129"/>
                    <a:pt x="3600" y="14388"/>
                    <a:pt x="4255" y="16250"/>
                  </a:cubicBezTo>
                  <a:cubicBezTo>
                    <a:pt x="4909" y="18112"/>
                    <a:pt x="4909" y="18578"/>
                    <a:pt x="4745" y="19276"/>
                  </a:cubicBezTo>
                  <a:cubicBezTo>
                    <a:pt x="4582" y="19974"/>
                    <a:pt x="4255" y="20905"/>
                    <a:pt x="3436" y="21231"/>
                  </a:cubicBezTo>
                  <a:cubicBezTo>
                    <a:pt x="2618" y="21557"/>
                    <a:pt x="1309" y="21278"/>
                    <a:pt x="0" y="20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2871867" y="1784350"/>
              <a:ext cx="196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" y="19029"/>
                    <a:pt x="465" y="16457"/>
                    <a:pt x="3252" y="13629"/>
                  </a:cubicBezTo>
                  <a:cubicBezTo>
                    <a:pt x="6039" y="10800"/>
                    <a:pt x="11381" y="7714"/>
                    <a:pt x="14865" y="5400"/>
                  </a:cubicBezTo>
                  <a:cubicBezTo>
                    <a:pt x="18348" y="3086"/>
                    <a:pt x="19974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173402" y="1578908"/>
              <a:ext cx="155666" cy="37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93" fill="norm" stroke="1" extrusionOk="0">
                  <a:moveTo>
                    <a:pt x="21466" y="1227"/>
                  </a:moveTo>
                  <a:cubicBezTo>
                    <a:pt x="20590" y="739"/>
                    <a:pt x="19715" y="251"/>
                    <a:pt x="18401" y="68"/>
                  </a:cubicBezTo>
                  <a:cubicBezTo>
                    <a:pt x="17088" y="-115"/>
                    <a:pt x="15336" y="7"/>
                    <a:pt x="12709" y="1227"/>
                  </a:cubicBezTo>
                  <a:cubicBezTo>
                    <a:pt x="10082" y="2448"/>
                    <a:pt x="6580" y="4766"/>
                    <a:pt x="4098" y="7573"/>
                  </a:cubicBezTo>
                  <a:cubicBezTo>
                    <a:pt x="1617" y="10380"/>
                    <a:pt x="158" y="13675"/>
                    <a:pt x="12" y="15993"/>
                  </a:cubicBezTo>
                  <a:cubicBezTo>
                    <a:pt x="-134" y="18312"/>
                    <a:pt x="1034" y="19654"/>
                    <a:pt x="2347" y="20448"/>
                  </a:cubicBezTo>
                  <a:cubicBezTo>
                    <a:pt x="3661" y="21241"/>
                    <a:pt x="5120" y="21485"/>
                    <a:pt x="6725" y="21363"/>
                  </a:cubicBezTo>
                  <a:cubicBezTo>
                    <a:pt x="8331" y="21241"/>
                    <a:pt x="10082" y="20753"/>
                    <a:pt x="11834" y="20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297317" y="1714500"/>
              <a:ext cx="228601" cy="19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1394"/>
                  </a:moveTo>
                  <a:cubicBezTo>
                    <a:pt x="1000" y="1161"/>
                    <a:pt x="2000" y="929"/>
                    <a:pt x="2800" y="1277"/>
                  </a:cubicBezTo>
                  <a:cubicBezTo>
                    <a:pt x="3600" y="1626"/>
                    <a:pt x="4200" y="2555"/>
                    <a:pt x="4700" y="5690"/>
                  </a:cubicBezTo>
                  <a:cubicBezTo>
                    <a:pt x="5200" y="8826"/>
                    <a:pt x="5600" y="14168"/>
                    <a:pt x="5500" y="17303"/>
                  </a:cubicBezTo>
                  <a:cubicBezTo>
                    <a:pt x="5400" y="20439"/>
                    <a:pt x="4800" y="21368"/>
                    <a:pt x="4100" y="21484"/>
                  </a:cubicBezTo>
                  <a:cubicBezTo>
                    <a:pt x="3400" y="21600"/>
                    <a:pt x="2600" y="20903"/>
                    <a:pt x="2300" y="19161"/>
                  </a:cubicBezTo>
                  <a:cubicBezTo>
                    <a:pt x="2000" y="17419"/>
                    <a:pt x="2200" y="14632"/>
                    <a:pt x="3200" y="11729"/>
                  </a:cubicBezTo>
                  <a:cubicBezTo>
                    <a:pt x="4200" y="8826"/>
                    <a:pt x="6000" y="5806"/>
                    <a:pt x="7400" y="3600"/>
                  </a:cubicBezTo>
                  <a:cubicBezTo>
                    <a:pt x="8800" y="1394"/>
                    <a:pt x="9800" y="0"/>
                    <a:pt x="10300" y="0"/>
                  </a:cubicBezTo>
                  <a:cubicBezTo>
                    <a:pt x="10800" y="0"/>
                    <a:pt x="10800" y="1394"/>
                    <a:pt x="10600" y="4297"/>
                  </a:cubicBezTo>
                  <a:cubicBezTo>
                    <a:pt x="10400" y="7200"/>
                    <a:pt x="10000" y="11613"/>
                    <a:pt x="10700" y="14748"/>
                  </a:cubicBezTo>
                  <a:cubicBezTo>
                    <a:pt x="11400" y="17884"/>
                    <a:pt x="13200" y="19742"/>
                    <a:pt x="14700" y="20671"/>
                  </a:cubicBezTo>
                  <a:cubicBezTo>
                    <a:pt x="16200" y="21600"/>
                    <a:pt x="17400" y="21600"/>
                    <a:pt x="18500" y="20903"/>
                  </a:cubicBezTo>
                  <a:cubicBezTo>
                    <a:pt x="19600" y="20206"/>
                    <a:pt x="20600" y="18813"/>
                    <a:pt x="21600" y="17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551317" y="1574800"/>
              <a:ext cx="6936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0" y="0"/>
                  </a:moveTo>
                  <a:cubicBezTo>
                    <a:pt x="5082" y="2206"/>
                    <a:pt x="10165" y="4413"/>
                    <a:pt x="14294" y="7200"/>
                  </a:cubicBezTo>
                  <a:cubicBezTo>
                    <a:pt x="18424" y="9987"/>
                    <a:pt x="21600" y="13355"/>
                    <a:pt x="20647" y="15794"/>
                  </a:cubicBezTo>
                  <a:cubicBezTo>
                    <a:pt x="19694" y="18232"/>
                    <a:pt x="14612" y="19742"/>
                    <a:pt x="10482" y="20555"/>
                  </a:cubicBezTo>
                  <a:cubicBezTo>
                    <a:pt x="6353" y="21368"/>
                    <a:pt x="3176" y="214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065667" y="175895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091067" y="18732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7280"/>
                    <a:pt x="11631" y="12960"/>
                    <a:pt x="15231" y="9360"/>
                  </a:cubicBezTo>
                  <a:cubicBezTo>
                    <a:pt x="18831" y="5760"/>
                    <a:pt x="2021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068967" y="1365250"/>
              <a:ext cx="1392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451"/>
                    <a:pt x="18514" y="8902"/>
                    <a:pt x="20057" y="12502"/>
                  </a:cubicBezTo>
                  <a:cubicBezTo>
                    <a:pt x="21600" y="16102"/>
                    <a:pt x="15429" y="18851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4751467" y="1797691"/>
              <a:ext cx="850901" cy="69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402"/>
                  </a:moveTo>
                  <a:cubicBezTo>
                    <a:pt x="1988" y="18129"/>
                    <a:pt x="3976" y="14857"/>
                    <a:pt x="5910" y="11911"/>
                  </a:cubicBezTo>
                  <a:cubicBezTo>
                    <a:pt x="7845" y="8966"/>
                    <a:pt x="9725" y="6347"/>
                    <a:pt x="11740" y="4384"/>
                  </a:cubicBezTo>
                  <a:cubicBezTo>
                    <a:pt x="13755" y="2420"/>
                    <a:pt x="15904" y="1111"/>
                    <a:pt x="17490" y="457"/>
                  </a:cubicBezTo>
                  <a:cubicBezTo>
                    <a:pt x="19075" y="-198"/>
                    <a:pt x="20096" y="-198"/>
                    <a:pt x="20687" y="784"/>
                  </a:cubicBezTo>
                  <a:cubicBezTo>
                    <a:pt x="21278" y="1766"/>
                    <a:pt x="21439" y="3729"/>
                    <a:pt x="21600" y="5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4634570" y="2292350"/>
              <a:ext cx="389948" cy="17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26" fill="norm" stroke="1" extrusionOk="0">
                  <a:moveTo>
                    <a:pt x="5311" y="3014"/>
                  </a:moveTo>
                  <a:cubicBezTo>
                    <a:pt x="5311" y="6279"/>
                    <a:pt x="5311" y="9544"/>
                    <a:pt x="4794" y="12558"/>
                  </a:cubicBezTo>
                  <a:cubicBezTo>
                    <a:pt x="4277" y="15572"/>
                    <a:pt x="3243" y="18335"/>
                    <a:pt x="2438" y="19842"/>
                  </a:cubicBezTo>
                  <a:cubicBezTo>
                    <a:pt x="1634" y="21349"/>
                    <a:pt x="1060" y="21600"/>
                    <a:pt x="543" y="20219"/>
                  </a:cubicBezTo>
                  <a:cubicBezTo>
                    <a:pt x="26" y="18837"/>
                    <a:pt x="-434" y="15823"/>
                    <a:pt x="715" y="12433"/>
                  </a:cubicBezTo>
                  <a:cubicBezTo>
                    <a:pt x="1864" y="9042"/>
                    <a:pt x="4621" y="5274"/>
                    <a:pt x="8011" y="3140"/>
                  </a:cubicBezTo>
                  <a:cubicBezTo>
                    <a:pt x="11400" y="1005"/>
                    <a:pt x="15421" y="502"/>
                    <a:pt x="17719" y="251"/>
                  </a:cubicBezTo>
                  <a:cubicBezTo>
                    <a:pt x="20017" y="0"/>
                    <a:pt x="20592" y="0"/>
                    <a:pt x="211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138817" y="2146249"/>
              <a:ext cx="514351" cy="41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3093"/>
                  </a:moveTo>
                  <a:cubicBezTo>
                    <a:pt x="178" y="15602"/>
                    <a:pt x="356" y="18111"/>
                    <a:pt x="578" y="19584"/>
                  </a:cubicBezTo>
                  <a:cubicBezTo>
                    <a:pt x="800" y="21057"/>
                    <a:pt x="1067" y="21493"/>
                    <a:pt x="1289" y="21329"/>
                  </a:cubicBezTo>
                  <a:cubicBezTo>
                    <a:pt x="1511" y="21166"/>
                    <a:pt x="1689" y="20402"/>
                    <a:pt x="1956" y="18002"/>
                  </a:cubicBezTo>
                  <a:cubicBezTo>
                    <a:pt x="2222" y="15602"/>
                    <a:pt x="2578" y="11566"/>
                    <a:pt x="2711" y="8838"/>
                  </a:cubicBezTo>
                  <a:cubicBezTo>
                    <a:pt x="2844" y="6111"/>
                    <a:pt x="2756" y="4693"/>
                    <a:pt x="2489" y="3875"/>
                  </a:cubicBezTo>
                  <a:cubicBezTo>
                    <a:pt x="2222" y="3057"/>
                    <a:pt x="1778" y="2838"/>
                    <a:pt x="1778" y="2784"/>
                  </a:cubicBezTo>
                  <a:cubicBezTo>
                    <a:pt x="1778" y="2729"/>
                    <a:pt x="2222" y="2838"/>
                    <a:pt x="3956" y="2620"/>
                  </a:cubicBezTo>
                  <a:cubicBezTo>
                    <a:pt x="5689" y="2402"/>
                    <a:pt x="8711" y="1857"/>
                    <a:pt x="11600" y="1311"/>
                  </a:cubicBezTo>
                  <a:cubicBezTo>
                    <a:pt x="14489" y="766"/>
                    <a:pt x="17244" y="220"/>
                    <a:pt x="18889" y="57"/>
                  </a:cubicBezTo>
                  <a:cubicBezTo>
                    <a:pt x="20533" y="-107"/>
                    <a:pt x="21067" y="111"/>
                    <a:pt x="21600" y="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5366854" y="2270352"/>
              <a:ext cx="172014" cy="20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98" fill="norm" stroke="1" extrusionOk="0">
                  <a:moveTo>
                    <a:pt x="861" y="5485"/>
                  </a:moveTo>
                  <a:cubicBezTo>
                    <a:pt x="334" y="4405"/>
                    <a:pt x="-193" y="3325"/>
                    <a:pt x="70" y="2461"/>
                  </a:cubicBezTo>
                  <a:cubicBezTo>
                    <a:pt x="334" y="1597"/>
                    <a:pt x="1387" y="949"/>
                    <a:pt x="3495" y="517"/>
                  </a:cubicBezTo>
                  <a:cubicBezTo>
                    <a:pt x="5602" y="85"/>
                    <a:pt x="8763" y="-131"/>
                    <a:pt x="10870" y="85"/>
                  </a:cubicBezTo>
                  <a:cubicBezTo>
                    <a:pt x="12978" y="301"/>
                    <a:pt x="14031" y="949"/>
                    <a:pt x="13505" y="3325"/>
                  </a:cubicBezTo>
                  <a:cubicBezTo>
                    <a:pt x="12978" y="5701"/>
                    <a:pt x="10870" y="9805"/>
                    <a:pt x="9158" y="12397"/>
                  </a:cubicBezTo>
                  <a:cubicBezTo>
                    <a:pt x="7446" y="14989"/>
                    <a:pt x="6129" y="16069"/>
                    <a:pt x="4548" y="17365"/>
                  </a:cubicBezTo>
                  <a:cubicBezTo>
                    <a:pt x="2968" y="18661"/>
                    <a:pt x="1124" y="20173"/>
                    <a:pt x="1124" y="20821"/>
                  </a:cubicBezTo>
                  <a:cubicBezTo>
                    <a:pt x="1124" y="21469"/>
                    <a:pt x="2968" y="21253"/>
                    <a:pt x="6656" y="20389"/>
                  </a:cubicBezTo>
                  <a:cubicBezTo>
                    <a:pt x="10344" y="19525"/>
                    <a:pt x="15875" y="18013"/>
                    <a:pt x="21407" y="16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5589667" y="2330450"/>
              <a:ext cx="762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00"/>
                    <a:pt x="10800" y="8000"/>
                    <a:pt x="7200" y="11600"/>
                  </a:cubicBezTo>
                  <a:cubicBezTo>
                    <a:pt x="3600" y="15200"/>
                    <a:pt x="180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5710317" y="233045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538867" y="2286000"/>
              <a:ext cx="279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300"/>
                    <a:pt x="11782" y="9000"/>
                    <a:pt x="15382" y="5400"/>
                  </a:cubicBezTo>
                  <a:cubicBezTo>
                    <a:pt x="18982" y="1800"/>
                    <a:pt x="20291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426737" y="1522796"/>
              <a:ext cx="382131" cy="41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28" fill="norm" stroke="1" extrusionOk="0">
                  <a:moveTo>
                    <a:pt x="1495" y="8615"/>
                  </a:moveTo>
                  <a:cubicBezTo>
                    <a:pt x="3882" y="8396"/>
                    <a:pt x="6269" y="8176"/>
                    <a:pt x="8178" y="7573"/>
                  </a:cubicBezTo>
                  <a:cubicBezTo>
                    <a:pt x="10088" y="6970"/>
                    <a:pt x="11520" y="5983"/>
                    <a:pt x="12355" y="5216"/>
                  </a:cubicBezTo>
                  <a:cubicBezTo>
                    <a:pt x="13190" y="4448"/>
                    <a:pt x="13429" y="3900"/>
                    <a:pt x="13608" y="3188"/>
                  </a:cubicBezTo>
                  <a:cubicBezTo>
                    <a:pt x="13787" y="2475"/>
                    <a:pt x="13906" y="1598"/>
                    <a:pt x="13668" y="995"/>
                  </a:cubicBezTo>
                  <a:cubicBezTo>
                    <a:pt x="13429" y="392"/>
                    <a:pt x="12832" y="63"/>
                    <a:pt x="11818" y="8"/>
                  </a:cubicBezTo>
                  <a:cubicBezTo>
                    <a:pt x="10804" y="-47"/>
                    <a:pt x="9372" y="172"/>
                    <a:pt x="7582" y="1543"/>
                  </a:cubicBezTo>
                  <a:cubicBezTo>
                    <a:pt x="5792" y="2913"/>
                    <a:pt x="3643" y="5435"/>
                    <a:pt x="2211" y="8341"/>
                  </a:cubicBezTo>
                  <a:cubicBezTo>
                    <a:pt x="779" y="11246"/>
                    <a:pt x="63" y="14536"/>
                    <a:pt x="4" y="16729"/>
                  </a:cubicBezTo>
                  <a:cubicBezTo>
                    <a:pt x="-56" y="18922"/>
                    <a:pt x="541" y="20018"/>
                    <a:pt x="1794" y="20676"/>
                  </a:cubicBezTo>
                  <a:cubicBezTo>
                    <a:pt x="3047" y="21334"/>
                    <a:pt x="4956" y="21553"/>
                    <a:pt x="7582" y="21060"/>
                  </a:cubicBezTo>
                  <a:cubicBezTo>
                    <a:pt x="10207" y="20566"/>
                    <a:pt x="13548" y="19360"/>
                    <a:pt x="15995" y="18538"/>
                  </a:cubicBezTo>
                  <a:cubicBezTo>
                    <a:pt x="18441" y="17715"/>
                    <a:pt x="19993" y="17277"/>
                    <a:pt x="21544" y="16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6719967" y="1073150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6800"/>
                    <a:pt x="1440" y="12000"/>
                    <a:pt x="5040" y="8400"/>
                  </a:cubicBezTo>
                  <a:cubicBezTo>
                    <a:pt x="8640" y="4800"/>
                    <a:pt x="1512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984298" y="932318"/>
              <a:ext cx="129370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05" fill="norm" stroke="1" extrusionOk="0">
                  <a:moveTo>
                    <a:pt x="21293" y="1943"/>
                  </a:moveTo>
                  <a:cubicBezTo>
                    <a:pt x="19203" y="924"/>
                    <a:pt x="17112" y="-95"/>
                    <a:pt x="14151" y="7"/>
                  </a:cubicBezTo>
                  <a:cubicBezTo>
                    <a:pt x="11190" y="109"/>
                    <a:pt x="7358" y="1331"/>
                    <a:pt x="4745" y="4490"/>
                  </a:cubicBezTo>
                  <a:cubicBezTo>
                    <a:pt x="2132" y="7648"/>
                    <a:pt x="738" y="12743"/>
                    <a:pt x="216" y="15799"/>
                  </a:cubicBezTo>
                  <a:cubicBezTo>
                    <a:pt x="-307" y="18856"/>
                    <a:pt x="41" y="19875"/>
                    <a:pt x="2132" y="20486"/>
                  </a:cubicBezTo>
                  <a:cubicBezTo>
                    <a:pt x="4222" y="21097"/>
                    <a:pt x="8054" y="21301"/>
                    <a:pt x="11887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7107317" y="979877"/>
              <a:ext cx="184151" cy="15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5779"/>
                  </a:moveTo>
                  <a:cubicBezTo>
                    <a:pt x="745" y="3763"/>
                    <a:pt x="1490" y="1747"/>
                    <a:pt x="2483" y="739"/>
                  </a:cubicBezTo>
                  <a:cubicBezTo>
                    <a:pt x="3476" y="-269"/>
                    <a:pt x="4717" y="-269"/>
                    <a:pt x="6083" y="883"/>
                  </a:cubicBezTo>
                  <a:cubicBezTo>
                    <a:pt x="7448" y="2035"/>
                    <a:pt x="8938" y="4339"/>
                    <a:pt x="9310" y="7651"/>
                  </a:cubicBezTo>
                  <a:cubicBezTo>
                    <a:pt x="9683" y="10963"/>
                    <a:pt x="8938" y="15283"/>
                    <a:pt x="7572" y="17875"/>
                  </a:cubicBezTo>
                  <a:cubicBezTo>
                    <a:pt x="6207" y="20467"/>
                    <a:pt x="4221" y="21331"/>
                    <a:pt x="3228" y="21043"/>
                  </a:cubicBezTo>
                  <a:cubicBezTo>
                    <a:pt x="2234" y="20755"/>
                    <a:pt x="2234" y="19315"/>
                    <a:pt x="4097" y="16291"/>
                  </a:cubicBezTo>
                  <a:cubicBezTo>
                    <a:pt x="5959" y="13267"/>
                    <a:pt x="9683" y="8659"/>
                    <a:pt x="11917" y="5779"/>
                  </a:cubicBezTo>
                  <a:cubicBezTo>
                    <a:pt x="14152" y="2899"/>
                    <a:pt x="14897" y="1747"/>
                    <a:pt x="15021" y="2179"/>
                  </a:cubicBezTo>
                  <a:cubicBezTo>
                    <a:pt x="15145" y="2611"/>
                    <a:pt x="14648" y="4627"/>
                    <a:pt x="14400" y="6499"/>
                  </a:cubicBezTo>
                  <a:cubicBezTo>
                    <a:pt x="14152" y="8371"/>
                    <a:pt x="14152" y="10099"/>
                    <a:pt x="15393" y="11683"/>
                  </a:cubicBezTo>
                  <a:cubicBezTo>
                    <a:pt x="16634" y="13267"/>
                    <a:pt x="19117" y="14707"/>
                    <a:pt x="21600" y="16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7374017" y="1028700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200"/>
                    <a:pt x="6171" y="10800"/>
                    <a:pt x="9771" y="7200"/>
                  </a:cubicBezTo>
                  <a:cubicBezTo>
                    <a:pt x="13371" y="3600"/>
                    <a:pt x="1748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7532767" y="938669"/>
              <a:ext cx="273051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1005" y="19195"/>
                    <a:pt x="2009" y="16897"/>
                    <a:pt x="3265" y="13795"/>
                  </a:cubicBezTo>
                  <a:cubicBezTo>
                    <a:pt x="4521" y="10693"/>
                    <a:pt x="6028" y="6787"/>
                    <a:pt x="7033" y="4144"/>
                  </a:cubicBezTo>
                  <a:cubicBezTo>
                    <a:pt x="8037" y="1502"/>
                    <a:pt x="8540" y="123"/>
                    <a:pt x="8456" y="8"/>
                  </a:cubicBezTo>
                  <a:cubicBezTo>
                    <a:pt x="8372" y="-107"/>
                    <a:pt x="7702" y="1042"/>
                    <a:pt x="7116" y="3684"/>
                  </a:cubicBezTo>
                  <a:cubicBezTo>
                    <a:pt x="6530" y="6327"/>
                    <a:pt x="6028" y="10463"/>
                    <a:pt x="5944" y="13106"/>
                  </a:cubicBezTo>
                  <a:cubicBezTo>
                    <a:pt x="5860" y="15748"/>
                    <a:pt x="6195" y="16897"/>
                    <a:pt x="6865" y="17587"/>
                  </a:cubicBezTo>
                  <a:cubicBezTo>
                    <a:pt x="7535" y="18276"/>
                    <a:pt x="8540" y="18506"/>
                    <a:pt x="9377" y="18161"/>
                  </a:cubicBezTo>
                  <a:cubicBezTo>
                    <a:pt x="10214" y="17816"/>
                    <a:pt x="10884" y="16897"/>
                    <a:pt x="11805" y="14599"/>
                  </a:cubicBezTo>
                  <a:cubicBezTo>
                    <a:pt x="12726" y="12302"/>
                    <a:pt x="13898" y="8625"/>
                    <a:pt x="14651" y="6212"/>
                  </a:cubicBezTo>
                  <a:cubicBezTo>
                    <a:pt x="15405" y="3799"/>
                    <a:pt x="15740" y="2650"/>
                    <a:pt x="16074" y="2650"/>
                  </a:cubicBezTo>
                  <a:cubicBezTo>
                    <a:pt x="16409" y="2650"/>
                    <a:pt x="16744" y="3799"/>
                    <a:pt x="17665" y="5408"/>
                  </a:cubicBezTo>
                  <a:cubicBezTo>
                    <a:pt x="18586" y="7016"/>
                    <a:pt x="20093" y="9084"/>
                    <a:pt x="21600" y="11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7869317" y="895349"/>
              <a:ext cx="7029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0" y="0"/>
                  </a:moveTo>
                  <a:cubicBezTo>
                    <a:pt x="7406" y="4215"/>
                    <a:pt x="14811" y="8429"/>
                    <a:pt x="18206" y="11415"/>
                  </a:cubicBezTo>
                  <a:cubicBezTo>
                    <a:pt x="21600" y="14400"/>
                    <a:pt x="20983" y="16156"/>
                    <a:pt x="17897" y="17649"/>
                  </a:cubicBezTo>
                  <a:cubicBezTo>
                    <a:pt x="14811" y="19141"/>
                    <a:pt x="9257" y="20371"/>
                    <a:pt x="3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989967" y="708289"/>
              <a:ext cx="177801" cy="14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5053"/>
                  </a:moveTo>
                  <a:cubicBezTo>
                    <a:pt x="514" y="3510"/>
                    <a:pt x="1029" y="1967"/>
                    <a:pt x="2314" y="1041"/>
                  </a:cubicBezTo>
                  <a:cubicBezTo>
                    <a:pt x="3600" y="116"/>
                    <a:pt x="5657" y="-193"/>
                    <a:pt x="7200" y="116"/>
                  </a:cubicBezTo>
                  <a:cubicBezTo>
                    <a:pt x="8743" y="424"/>
                    <a:pt x="9771" y="1350"/>
                    <a:pt x="9386" y="3973"/>
                  </a:cubicBezTo>
                  <a:cubicBezTo>
                    <a:pt x="9000" y="6596"/>
                    <a:pt x="7200" y="10916"/>
                    <a:pt x="5786" y="13538"/>
                  </a:cubicBezTo>
                  <a:cubicBezTo>
                    <a:pt x="4371" y="16161"/>
                    <a:pt x="3343" y="17087"/>
                    <a:pt x="2443" y="18167"/>
                  </a:cubicBezTo>
                  <a:cubicBezTo>
                    <a:pt x="1543" y="19247"/>
                    <a:pt x="771" y="20481"/>
                    <a:pt x="1543" y="20944"/>
                  </a:cubicBezTo>
                  <a:cubicBezTo>
                    <a:pt x="2314" y="21407"/>
                    <a:pt x="4629" y="21098"/>
                    <a:pt x="8229" y="20481"/>
                  </a:cubicBezTo>
                  <a:cubicBezTo>
                    <a:pt x="11829" y="19864"/>
                    <a:pt x="16714" y="18938"/>
                    <a:pt x="21600" y="18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942217" y="1268777"/>
              <a:ext cx="920751" cy="9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21388"/>
                  </a:moveTo>
                  <a:cubicBezTo>
                    <a:pt x="1192" y="19379"/>
                    <a:pt x="2383" y="17369"/>
                    <a:pt x="3898" y="15360"/>
                  </a:cubicBezTo>
                  <a:cubicBezTo>
                    <a:pt x="5412" y="13351"/>
                    <a:pt x="7250" y="11341"/>
                    <a:pt x="9087" y="9332"/>
                  </a:cubicBezTo>
                  <a:cubicBezTo>
                    <a:pt x="10924" y="7323"/>
                    <a:pt x="12761" y="5314"/>
                    <a:pt x="14623" y="3555"/>
                  </a:cubicBezTo>
                  <a:cubicBezTo>
                    <a:pt x="16486" y="1797"/>
                    <a:pt x="18372" y="290"/>
                    <a:pt x="19539" y="39"/>
                  </a:cubicBezTo>
                  <a:cubicBezTo>
                    <a:pt x="20706" y="-212"/>
                    <a:pt x="21153" y="793"/>
                    <a:pt x="21600" y="1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240667" y="1410611"/>
              <a:ext cx="215901" cy="15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635" y="6879"/>
                  </a:moveTo>
                  <a:cubicBezTo>
                    <a:pt x="424" y="5420"/>
                    <a:pt x="212" y="3960"/>
                    <a:pt x="741" y="2793"/>
                  </a:cubicBezTo>
                  <a:cubicBezTo>
                    <a:pt x="1271" y="1625"/>
                    <a:pt x="2541" y="750"/>
                    <a:pt x="4024" y="312"/>
                  </a:cubicBezTo>
                  <a:cubicBezTo>
                    <a:pt x="5506" y="-126"/>
                    <a:pt x="7200" y="-126"/>
                    <a:pt x="8365" y="458"/>
                  </a:cubicBezTo>
                  <a:cubicBezTo>
                    <a:pt x="9529" y="1042"/>
                    <a:pt x="10165" y="2209"/>
                    <a:pt x="9106" y="4982"/>
                  </a:cubicBezTo>
                  <a:cubicBezTo>
                    <a:pt x="8047" y="7755"/>
                    <a:pt x="5294" y="12133"/>
                    <a:pt x="3282" y="15198"/>
                  </a:cubicBezTo>
                  <a:cubicBezTo>
                    <a:pt x="1271" y="18263"/>
                    <a:pt x="0" y="20015"/>
                    <a:pt x="0" y="20744"/>
                  </a:cubicBezTo>
                  <a:cubicBezTo>
                    <a:pt x="0" y="21474"/>
                    <a:pt x="1271" y="21182"/>
                    <a:pt x="5082" y="20160"/>
                  </a:cubicBezTo>
                  <a:cubicBezTo>
                    <a:pt x="8894" y="19139"/>
                    <a:pt x="15247" y="17388"/>
                    <a:pt x="21600" y="15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7441715" y="1460500"/>
              <a:ext cx="249803" cy="110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28" fill="norm" stroke="1" extrusionOk="0">
                  <a:moveTo>
                    <a:pt x="10983" y="2445"/>
                  </a:moveTo>
                  <a:cubicBezTo>
                    <a:pt x="8823" y="8558"/>
                    <a:pt x="6663" y="14672"/>
                    <a:pt x="4953" y="17932"/>
                  </a:cubicBezTo>
                  <a:cubicBezTo>
                    <a:pt x="3243" y="21192"/>
                    <a:pt x="1983" y="21600"/>
                    <a:pt x="1083" y="20989"/>
                  </a:cubicBezTo>
                  <a:cubicBezTo>
                    <a:pt x="183" y="20377"/>
                    <a:pt x="-357" y="18747"/>
                    <a:pt x="273" y="15894"/>
                  </a:cubicBezTo>
                  <a:cubicBezTo>
                    <a:pt x="903" y="13042"/>
                    <a:pt x="2703" y="8966"/>
                    <a:pt x="5943" y="6317"/>
                  </a:cubicBezTo>
                  <a:cubicBezTo>
                    <a:pt x="9183" y="3668"/>
                    <a:pt x="13863" y="2445"/>
                    <a:pt x="16653" y="1630"/>
                  </a:cubicBezTo>
                  <a:cubicBezTo>
                    <a:pt x="19443" y="815"/>
                    <a:pt x="20343" y="408"/>
                    <a:pt x="212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7723267" y="1347379"/>
              <a:ext cx="146051" cy="8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6028"/>
                  </a:moveTo>
                  <a:cubicBezTo>
                    <a:pt x="939" y="3921"/>
                    <a:pt x="1878" y="1813"/>
                    <a:pt x="3130" y="760"/>
                  </a:cubicBezTo>
                  <a:cubicBezTo>
                    <a:pt x="4383" y="-294"/>
                    <a:pt x="5948" y="-294"/>
                    <a:pt x="7043" y="1023"/>
                  </a:cubicBezTo>
                  <a:cubicBezTo>
                    <a:pt x="8139" y="2340"/>
                    <a:pt x="8765" y="4974"/>
                    <a:pt x="8609" y="7608"/>
                  </a:cubicBezTo>
                  <a:cubicBezTo>
                    <a:pt x="8452" y="10243"/>
                    <a:pt x="7513" y="12877"/>
                    <a:pt x="6261" y="15247"/>
                  </a:cubicBezTo>
                  <a:cubicBezTo>
                    <a:pt x="5009" y="17618"/>
                    <a:pt x="3443" y="19726"/>
                    <a:pt x="3443" y="20516"/>
                  </a:cubicBezTo>
                  <a:cubicBezTo>
                    <a:pt x="3443" y="21306"/>
                    <a:pt x="5009" y="20779"/>
                    <a:pt x="8296" y="19726"/>
                  </a:cubicBezTo>
                  <a:cubicBezTo>
                    <a:pt x="11583" y="18672"/>
                    <a:pt x="16591" y="17091"/>
                    <a:pt x="21600" y="15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9012317" y="1981200"/>
              <a:ext cx="762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00"/>
                    <a:pt x="10800" y="12000"/>
                    <a:pt x="7200" y="15600"/>
                  </a:cubicBezTo>
                  <a:cubicBezTo>
                    <a:pt x="3600" y="19200"/>
                    <a:pt x="180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9634617" y="1413780"/>
              <a:ext cx="146051" cy="51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4915"/>
                  </a:moveTo>
                  <a:cubicBezTo>
                    <a:pt x="21287" y="3577"/>
                    <a:pt x="20974" y="2238"/>
                    <a:pt x="20348" y="1390"/>
                  </a:cubicBezTo>
                  <a:cubicBezTo>
                    <a:pt x="19722" y="542"/>
                    <a:pt x="18783" y="185"/>
                    <a:pt x="17530" y="51"/>
                  </a:cubicBezTo>
                  <a:cubicBezTo>
                    <a:pt x="16278" y="-83"/>
                    <a:pt x="14713" y="6"/>
                    <a:pt x="12991" y="810"/>
                  </a:cubicBezTo>
                  <a:cubicBezTo>
                    <a:pt x="11270" y="1613"/>
                    <a:pt x="9391" y="3130"/>
                    <a:pt x="7983" y="5406"/>
                  </a:cubicBezTo>
                  <a:cubicBezTo>
                    <a:pt x="6574" y="7682"/>
                    <a:pt x="5635" y="10717"/>
                    <a:pt x="4852" y="13305"/>
                  </a:cubicBezTo>
                  <a:cubicBezTo>
                    <a:pt x="4070" y="15894"/>
                    <a:pt x="3443" y="18036"/>
                    <a:pt x="2661" y="19330"/>
                  </a:cubicBezTo>
                  <a:cubicBezTo>
                    <a:pt x="1878" y="20624"/>
                    <a:pt x="939" y="21071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9564767" y="1758950"/>
              <a:ext cx="215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8327"/>
                    <a:pt x="424" y="15055"/>
                    <a:pt x="2012" y="12109"/>
                  </a:cubicBezTo>
                  <a:cubicBezTo>
                    <a:pt x="3600" y="9164"/>
                    <a:pt x="6565" y="6545"/>
                    <a:pt x="10059" y="4582"/>
                  </a:cubicBezTo>
                  <a:cubicBezTo>
                    <a:pt x="13553" y="2618"/>
                    <a:pt x="17576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9757368" y="1670049"/>
              <a:ext cx="251900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76" fill="norm" stroke="1" extrusionOk="0">
                  <a:moveTo>
                    <a:pt x="8461" y="8910"/>
                  </a:moveTo>
                  <a:cubicBezTo>
                    <a:pt x="7561" y="8370"/>
                    <a:pt x="6661" y="7830"/>
                    <a:pt x="5221" y="8640"/>
                  </a:cubicBezTo>
                  <a:cubicBezTo>
                    <a:pt x="3781" y="9450"/>
                    <a:pt x="1801" y="11610"/>
                    <a:pt x="811" y="13770"/>
                  </a:cubicBezTo>
                  <a:cubicBezTo>
                    <a:pt x="-179" y="15930"/>
                    <a:pt x="-179" y="18090"/>
                    <a:pt x="361" y="19305"/>
                  </a:cubicBezTo>
                  <a:cubicBezTo>
                    <a:pt x="901" y="20520"/>
                    <a:pt x="1981" y="20790"/>
                    <a:pt x="3331" y="20115"/>
                  </a:cubicBezTo>
                  <a:cubicBezTo>
                    <a:pt x="4681" y="19440"/>
                    <a:pt x="6301" y="17820"/>
                    <a:pt x="7111" y="16335"/>
                  </a:cubicBezTo>
                  <a:cubicBezTo>
                    <a:pt x="7921" y="14850"/>
                    <a:pt x="7921" y="13500"/>
                    <a:pt x="7561" y="12420"/>
                  </a:cubicBezTo>
                  <a:cubicBezTo>
                    <a:pt x="7201" y="11340"/>
                    <a:pt x="6481" y="10530"/>
                    <a:pt x="6571" y="9720"/>
                  </a:cubicBezTo>
                  <a:cubicBezTo>
                    <a:pt x="6661" y="8910"/>
                    <a:pt x="7561" y="8100"/>
                    <a:pt x="8371" y="7155"/>
                  </a:cubicBezTo>
                  <a:cubicBezTo>
                    <a:pt x="9181" y="6210"/>
                    <a:pt x="9901" y="5130"/>
                    <a:pt x="11431" y="5400"/>
                  </a:cubicBezTo>
                  <a:cubicBezTo>
                    <a:pt x="12961" y="5670"/>
                    <a:pt x="15301" y="7290"/>
                    <a:pt x="16741" y="9720"/>
                  </a:cubicBezTo>
                  <a:cubicBezTo>
                    <a:pt x="18181" y="12150"/>
                    <a:pt x="18721" y="15390"/>
                    <a:pt x="18811" y="17685"/>
                  </a:cubicBezTo>
                  <a:cubicBezTo>
                    <a:pt x="18901" y="19980"/>
                    <a:pt x="18541" y="21330"/>
                    <a:pt x="18091" y="21465"/>
                  </a:cubicBezTo>
                  <a:cubicBezTo>
                    <a:pt x="17641" y="21600"/>
                    <a:pt x="17101" y="20520"/>
                    <a:pt x="16741" y="18360"/>
                  </a:cubicBezTo>
                  <a:cubicBezTo>
                    <a:pt x="16381" y="16200"/>
                    <a:pt x="16201" y="12960"/>
                    <a:pt x="17011" y="9720"/>
                  </a:cubicBezTo>
                  <a:cubicBezTo>
                    <a:pt x="17821" y="6480"/>
                    <a:pt x="19621" y="3240"/>
                    <a:pt x="214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10451417" y="1629111"/>
              <a:ext cx="180151" cy="17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412" fill="norm" stroke="1" extrusionOk="0">
                  <a:moveTo>
                    <a:pt x="18363" y="7693"/>
                  </a:moveTo>
                  <a:cubicBezTo>
                    <a:pt x="17861" y="5484"/>
                    <a:pt x="17358" y="3275"/>
                    <a:pt x="15851" y="1679"/>
                  </a:cubicBezTo>
                  <a:cubicBezTo>
                    <a:pt x="14344" y="84"/>
                    <a:pt x="11833" y="-898"/>
                    <a:pt x="9070" y="1188"/>
                  </a:cubicBezTo>
                  <a:cubicBezTo>
                    <a:pt x="6307" y="3275"/>
                    <a:pt x="3293" y="8429"/>
                    <a:pt x="1661" y="11866"/>
                  </a:cubicBezTo>
                  <a:cubicBezTo>
                    <a:pt x="28" y="15302"/>
                    <a:pt x="-223" y="17020"/>
                    <a:pt x="154" y="18370"/>
                  </a:cubicBezTo>
                  <a:cubicBezTo>
                    <a:pt x="530" y="19720"/>
                    <a:pt x="1535" y="20702"/>
                    <a:pt x="3042" y="20334"/>
                  </a:cubicBezTo>
                  <a:cubicBezTo>
                    <a:pt x="4549" y="19966"/>
                    <a:pt x="6558" y="18247"/>
                    <a:pt x="8191" y="15547"/>
                  </a:cubicBezTo>
                  <a:cubicBezTo>
                    <a:pt x="9824" y="12847"/>
                    <a:pt x="11079" y="9166"/>
                    <a:pt x="12084" y="6834"/>
                  </a:cubicBezTo>
                  <a:cubicBezTo>
                    <a:pt x="13089" y="4502"/>
                    <a:pt x="13842" y="3520"/>
                    <a:pt x="14219" y="4134"/>
                  </a:cubicBezTo>
                  <a:cubicBezTo>
                    <a:pt x="14596" y="4747"/>
                    <a:pt x="14596" y="6957"/>
                    <a:pt x="14596" y="8675"/>
                  </a:cubicBezTo>
                  <a:cubicBezTo>
                    <a:pt x="14596" y="10393"/>
                    <a:pt x="14596" y="11620"/>
                    <a:pt x="15726" y="12847"/>
                  </a:cubicBezTo>
                  <a:cubicBezTo>
                    <a:pt x="16856" y="14075"/>
                    <a:pt x="19117" y="15302"/>
                    <a:pt x="21377" y="16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10658250" y="1643439"/>
              <a:ext cx="307544" cy="31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35" fill="norm" stroke="1" extrusionOk="0">
                  <a:moveTo>
                    <a:pt x="3438" y="507"/>
                  </a:moveTo>
                  <a:cubicBezTo>
                    <a:pt x="2850" y="3207"/>
                    <a:pt x="2262" y="5907"/>
                    <a:pt x="1674" y="7471"/>
                  </a:cubicBezTo>
                  <a:cubicBezTo>
                    <a:pt x="1087" y="9034"/>
                    <a:pt x="499" y="9460"/>
                    <a:pt x="205" y="9318"/>
                  </a:cubicBezTo>
                  <a:cubicBezTo>
                    <a:pt x="-89" y="9176"/>
                    <a:pt x="-89" y="8465"/>
                    <a:pt x="352" y="6973"/>
                  </a:cubicBezTo>
                  <a:cubicBezTo>
                    <a:pt x="793" y="5481"/>
                    <a:pt x="1674" y="3207"/>
                    <a:pt x="2409" y="1857"/>
                  </a:cubicBezTo>
                  <a:cubicBezTo>
                    <a:pt x="3144" y="507"/>
                    <a:pt x="3731" y="81"/>
                    <a:pt x="4393" y="10"/>
                  </a:cubicBezTo>
                  <a:cubicBezTo>
                    <a:pt x="5054" y="-61"/>
                    <a:pt x="5789" y="223"/>
                    <a:pt x="6156" y="1360"/>
                  </a:cubicBezTo>
                  <a:cubicBezTo>
                    <a:pt x="6523" y="2497"/>
                    <a:pt x="6523" y="4486"/>
                    <a:pt x="6523" y="5836"/>
                  </a:cubicBezTo>
                  <a:cubicBezTo>
                    <a:pt x="6523" y="7186"/>
                    <a:pt x="6523" y="7897"/>
                    <a:pt x="6817" y="8039"/>
                  </a:cubicBezTo>
                  <a:cubicBezTo>
                    <a:pt x="7111" y="8181"/>
                    <a:pt x="7699" y="7755"/>
                    <a:pt x="8360" y="6831"/>
                  </a:cubicBezTo>
                  <a:cubicBezTo>
                    <a:pt x="9021" y="5907"/>
                    <a:pt x="9756" y="4486"/>
                    <a:pt x="10491" y="3278"/>
                  </a:cubicBezTo>
                  <a:cubicBezTo>
                    <a:pt x="11225" y="2071"/>
                    <a:pt x="11960" y="1076"/>
                    <a:pt x="12327" y="1005"/>
                  </a:cubicBezTo>
                  <a:cubicBezTo>
                    <a:pt x="12695" y="934"/>
                    <a:pt x="12695" y="1786"/>
                    <a:pt x="12842" y="2568"/>
                  </a:cubicBezTo>
                  <a:cubicBezTo>
                    <a:pt x="12989" y="3350"/>
                    <a:pt x="13282" y="4060"/>
                    <a:pt x="13797" y="4486"/>
                  </a:cubicBezTo>
                  <a:cubicBezTo>
                    <a:pt x="14311" y="4913"/>
                    <a:pt x="15046" y="5055"/>
                    <a:pt x="15780" y="5055"/>
                  </a:cubicBezTo>
                  <a:cubicBezTo>
                    <a:pt x="16515" y="5055"/>
                    <a:pt x="17250" y="4913"/>
                    <a:pt x="17911" y="4273"/>
                  </a:cubicBezTo>
                  <a:cubicBezTo>
                    <a:pt x="18572" y="3634"/>
                    <a:pt x="19160" y="2497"/>
                    <a:pt x="19233" y="2497"/>
                  </a:cubicBezTo>
                  <a:cubicBezTo>
                    <a:pt x="19307" y="2497"/>
                    <a:pt x="18866" y="3634"/>
                    <a:pt x="18866" y="5907"/>
                  </a:cubicBezTo>
                  <a:cubicBezTo>
                    <a:pt x="18866" y="8181"/>
                    <a:pt x="19307" y="11592"/>
                    <a:pt x="19674" y="13652"/>
                  </a:cubicBezTo>
                  <a:cubicBezTo>
                    <a:pt x="20042" y="15713"/>
                    <a:pt x="20335" y="16423"/>
                    <a:pt x="20703" y="17560"/>
                  </a:cubicBezTo>
                  <a:cubicBezTo>
                    <a:pt x="21070" y="18697"/>
                    <a:pt x="21511" y="20260"/>
                    <a:pt x="21291" y="20900"/>
                  </a:cubicBezTo>
                  <a:cubicBezTo>
                    <a:pt x="21070" y="21539"/>
                    <a:pt x="20189" y="21255"/>
                    <a:pt x="18866" y="20118"/>
                  </a:cubicBezTo>
                  <a:cubicBezTo>
                    <a:pt x="17544" y="18981"/>
                    <a:pt x="15780" y="16992"/>
                    <a:pt x="14825" y="15642"/>
                  </a:cubicBezTo>
                  <a:cubicBezTo>
                    <a:pt x="13870" y="14292"/>
                    <a:pt x="13723" y="13581"/>
                    <a:pt x="13576" y="12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1535394" y="1526954"/>
              <a:ext cx="283624" cy="21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60" fill="norm" stroke="1" extrusionOk="0">
                  <a:moveTo>
                    <a:pt x="799" y="8433"/>
                  </a:moveTo>
                  <a:cubicBezTo>
                    <a:pt x="959" y="5941"/>
                    <a:pt x="1119" y="3448"/>
                    <a:pt x="1519" y="1891"/>
                  </a:cubicBezTo>
                  <a:cubicBezTo>
                    <a:pt x="1919" y="333"/>
                    <a:pt x="2559" y="-290"/>
                    <a:pt x="3599" y="125"/>
                  </a:cubicBezTo>
                  <a:cubicBezTo>
                    <a:pt x="4639" y="541"/>
                    <a:pt x="6079" y="1995"/>
                    <a:pt x="6879" y="4591"/>
                  </a:cubicBezTo>
                  <a:cubicBezTo>
                    <a:pt x="7679" y="7187"/>
                    <a:pt x="7839" y="10925"/>
                    <a:pt x="6959" y="13833"/>
                  </a:cubicBezTo>
                  <a:cubicBezTo>
                    <a:pt x="6079" y="16741"/>
                    <a:pt x="4159" y="18818"/>
                    <a:pt x="2799" y="19960"/>
                  </a:cubicBezTo>
                  <a:cubicBezTo>
                    <a:pt x="1439" y="21102"/>
                    <a:pt x="639" y="21310"/>
                    <a:pt x="239" y="20791"/>
                  </a:cubicBezTo>
                  <a:cubicBezTo>
                    <a:pt x="-161" y="20272"/>
                    <a:pt x="-161" y="19025"/>
                    <a:pt x="1039" y="16533"/>
                  </a:cubicBezTo>
                  <a:cubicBezTo>
                    <a:pt x="2239" y="14041"/>
                    <a:pt x="4639" y="10302"/>
                    <a:pt x="6719" y="7602"/>
                  </a:cubicBezTo>
                  <a:cubicBezTo>
                    <a:pt x="8799" y="4902"/>
                    <a:pt x="10559" y="3241"/>
                    <a:pt x="11919" y="1995"/>
                  </a:cubicBezTo>
                  <a:cubicBezTo>
                    <a:pt x="13279" y="748"/>
                    <a:pt x="14239" y="-82"/>
                    <a:pt x="14639" y="22"/>
                  </a:cubicBezTo>
                  <a:cubicBezTo>
                    <a:pt x="15039" y="125"/>
                    <a:pt x="14879" y="1164"/>
                    <a:pt x="14559" y="3448"/>
                  </a:cubicBezTo>
                  <a:cubicBezTo>
                    <a:pt x="14239" y="5733"/>
                    <a:pt x="13759" y="9264"/>
                    <a:pt x="13599" y="11548"/>
                  </a:cubicBezTo>
                  <a:cubicBezTo>
                    <a:pt x="13439" y="13833"/>
                    <a:pt x="13599" y="14872"/>
                    <a:pt x="14959" y="15702"/>
                  </a:cubicBezTo>
                  <a:cubicBezTo>
                    <a:pt x="16319" y="16533"/>
                    <a:pt x="18879" y="17156"/>
                    <a:pt x="21439" y="17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4444117" y="476249"/>
              <a:ext cx="4194760" cy="2405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89" fill="norm" stroke="1" extrusionOk="0">
                  <a:moveTo>
                    <a:pt x="4522" y="4274"/>
                  </a:moveTo>
                  <a:cubicBezTo>
                    <a:pt x="4522" y="4103"/>
                    <a:pt x="4522" y="3932"/>
                    <a:pt x="4501" y="3818"/>
                  </a:cubicBezTo>
                  <a:cubicBezTo>
                    <a:pt x="4479" y="3704"/>
                    <a:pt x="4435" y="3647"/>
                    <a:pt x="4283" y="3591"/>
                  </a:cubicBezTo>
                  <a:cubicBezTo>
                    <a:pt x="4130" y="3534"/>
                    <a:pt x="3869" y="3477"/>
                    <a:pt x="3547" y="3534"/>
                  </a:cubicBezTo>
                  <a:cubicBezTo>
                    <a:pt x="3226" y="3591"/>
                    <a:pt x="2845" y="3761"/>
                    <a:pt x="2518" y="4037"/>
                  </a:cubicBezTo>
                  <a:cubicBezTo>
                    <a:pt x="2191" y="4312"/>
                    <a:pt x="1919" y="4692"/>
                    <a:pt x="1717" y="5129"/>
                  </a:cubicBezTo>
                  <a:cubicBezTo>
                    <a:pt x="1516" y="5566"/>
                    <a:pt x="1385" y="6060"/>
                    <a:pt x="1298" y="6649"/>
                  </a:cubicBezTo>
                  <a:cubicBezTo>
                    <a:pt x="1211" y="7238"/>
                    <a:pt x="1167" y="7922"/>
                    <a:pt x="1097" y="8577"/>
                  </a:cubicBezTo>
                  <a:cubicBezTo>
                    <a:pt x="1026" y="9233"/>
                    <a:pt x="928" y="9860"/>
                    <a:pt x="830" y="10477"/>
                  </a:cubicBezTo>
                  <a:cubicBezTo>
                    <a:pt x="732" y="11094"/>
                    <a:pt x="634" y="11702"/>
                    <a:pt x="536" y="12320"/>
                  </a:cubicBezTo>
                  <a:cubicBezTo>
                    <a:pt x="438" y="12937"/>
                    <a:pt x="340" y="13564"/>
                    <a:pt x="269" y="14182"/>
                  </a:cubicBezTo>
                  <a:cubicBezTo>
                    <a:pt x="198" y="14799"/>
                    <a:pt x="154" y="15407"/>
                    <a:pt x="111" y="16053"/>
                  </a:cubicBezTo>
                  <a:cubicBezTo>
                    <a:pt x="67" y="16699"/>
                    <a:pt x="24" y="17383"/>
                    <a:pt x="7" y="18057"/>
                  </a:cubicBezTo>
                  <a:cubicBezTo>
                    <a:pt x="-9" y="18731"/>
                    <a:pt x="2" y="19396"/>
                    <a:pt x="29" y="19900"/>
                  </a:cubicBezTo>
                  <a:cubicBezTo>
                    <a:pt x="56" y="20403"/>
                    <a:pt x="100" y="20745"/>
                    <a:pt x="143" y="21002"/>
                  </a:cubicBezTo>
                  <a:cubicBezTo>
                    <a:pt x="187" y="21258"/>
                    <a:pt x="231" y="21429"/>
                    <a:pt x="285" y="21515"/>
                  </a:cubicBezTo>
                  <a:cubicBezTo>
                    <a:pt x="340" y="21600"/>
                    <a:pt x="405" y="21600"/>
                    <a:pt x="596" y="21572"/>
                  </a:cubicBezTo>
                  <a:cubicBezTo>
                    <a:pt x="786" y="21543"/>
                    <a:pt x="1102" y="21486"/>
                    <a:pt x="1456" y="21420"/>
                  </a:cubicBezTo>
                  <a:cubicBezTo>
                    <a:pt x="1810" y="21353"/>
                    <a:pt x="2202" y="21277"/>
                    <a:pt x="2611" y="21192"/>
                  </a:cubicBezTo>
                  <a:cubicBezTo>
                    <a:pt x="3019" y="21106"/>
                    <a:pt x="3444" y="21011"/>
                    <a:pt x="3858" y="20935"/>
                  </a:cubicBezTo>
                  <a:cubicBezTo>
                    <a:pt x="4272" y="20859"/>
                    <a:pt x="4675" y="20802"/>
                    <a:pt x="5100" y="20736"/>
                  </a:cubicBezTo>
                  <a:cubicBezTo>
                    <a:pt x="5524" y="20669"/>
                    <a:pt x="5971" y="20593"/>
                    <a:pt x="6380" y="20536"/>
                  </a:cubicBezTo>
                  <a:cubicBezTo>
                    <a:pt x="6788" y="20479"/>
                    <a:pt x="7158" y="20441"/>
                    <a:pt x="7529" y="20394"/>
                  </a:cubicBezTo>
                  <a:cubicBezTo>
                    <a:pt x="7899" y="20346"/>
                    <a:pt x="8269" y="20289"/>
                    <a:pt x="8645" y="20242"/>
                  </a:cubicBezTo>
                  <a:cubicBezTo>
                    <a:pt x="9021" y="20194"/>
                    <a:pt x="9402" y="20156"/>
                    <a:pt x="9778" y="20128"/>
                  </a:cubicBezTo>
                  <a:cubicBezTo>
                    <a:pt x="10154" y="20099"/>
                    <a:pt x="10524" y="20080"/>
                    <a:pt x="10900" y="20061"/>
                  </a:cubicBezTo>
                  <a:cubicBezTo>
                    <a:pt x="11276" y="20042"/>
                    <a:pt x="11657" y="20023"/>
                    <a:pt x="12087" y="20004"/>
                  </a:cubicBezTo>
                  <a:cubicBezTo>
                    <a:pt x="12517" y="19985"/>
                    <a:pt x="12997" y="19966"/>
                    <a:pt x="13438" y="19947"/>
                  </a:cubicBezTo>
                  <a:cubicBezTo>
                    <a:pt x="13879" y="19928"/>
                    <a:pt x="14282" y="19909"/>
                    <a:pt x="14674" y="19881"/>
                  </a:cubicBezTo>
                  <a:cubicBezTo>
                    <a:pt x="15066" y="19852"/>
                    <a:pt x="15448" y="19814"/>
                    <a:pt x="15796" y="19776"/>
                  </a:cubicBezTo>
                  <a:cubicBezTo>
                    <a:pt x="16145" y="19738"/>
                    <a:pt x="16461" y="19700"/>
                    <a:pt x="16804" y="19653"/>
                  </a:cubicBezTo>
                  <a:cubicBezTo>
                    <a:pt x="17147" y="19605"/>
                    <a:pt x="17517" y="19548"/>
                    <a:pt x="17800" y="19434"/>
                  </a:cubicBezTo>
                  <a:cubicBezTo>
                    <a:pt x="18084" y="19320"/>
                    <a:pt x="18280" y="19149"/>
                    <a:pt x="18448" y="18893"/>
                  </a:cubicBezTo>
                  <a:cubicBezTo>
                    <a:pt x="18617" y="18636"/>
                    <a:pt x="18759" y="18294"/>
                    <a:pt x="18890" y="17801"/>
                  </a:cubicBezTo>
                  <a:cubicBezTo>
                    <a:pt x="19020" y="17307"/>
                    <a:pt x="19140" y="16661"/>
                    <a:pt x="19287" y="15996"/>
                  </a:cubicBezTo>
                  <a:cubicBezTo>
                    <a:pt x="19434" y="15331"/>
                    <a:pt x="19609" y="14647"/>
                    <a:pt x="19788" y="13944"/>
                  </a:cubicBezTo>
                  <a:cubicBezTo>
                    <a:pt x="19968" y="13241"/>
                    <a:pt x="20153" y="12519"/>
                    <a:pt x="20322" y="11845"/>
                  </a:cubicBezTo>
                  <a:cubicBezTo>
                    <a:pt x="20491" y="11170"/>
                    <a:pt x="20643" y="10544"/>
                    <a:pt x="20785" y="9888"/>
                  </a:cubicBezTo>
                  <a:cubicBezTo>
                    <a:pt x="20927" y="9233"/>
                    <a:pt x="21057" y="8549"/>
                    <a:pt x="21177" y="7827"/>
                  </a:cubicBezTo>
                  <a:cubicBezTo>
                    <a:pt x="21297" y="7105"/>
                    <a:pt x="21406" y="6345"/>
                    <a:pt x="21477" y="5614"/>
                  </a:cubicBezTo>
                  <a:cubicBezTo>
                    <a:pt x="21547" y="4882"/>
                    <a:pt x="21580" y="4179"/>
                    <a:pt x="21586" y="3581"/>
                  </a:cubicBezTo>
                  <a:cubicBezTo>
                    <a:pt x="21591" y="2983"/>
                    <a:pt x="21569" y="2489"/>
                    <a:pt x="21471" y="2071"/>
                  </a:cubicBezTo>
                  <a:cubicBezTo>
                    <a:pt x="21373" y="1653"/>
                    <a:pt x="21199" y="1311"/>
                    <a:pt x="20932" y="1016"/>
                  </a:cubicBezTo>
                  <a:cubicBezTo>
                    <a:pt x="20665" y="722"/>
                    <a:pt x="20306" y="475"/>
                    <a:pt x="19957" y="313"/>
                  </a:cubicBezTo>
                  <a:cubicBezTo>
                    <a:pt x="19609" y="152"/>
                    <a:pt x="19271" y="76"/>
                    <a:pt x="18895" y="38"/>
                  </a:cubicBezTo>
                  <a:cubicBezTo>
                    <a:pt x="18519" y="0"/>
                    <a:pt x="18105" y="0"/>
                    <a:pt x="17670" y="0"/>
                  </a:cubicBezTo>
                  <a:cubicBezTo>
                    <a:pt x="17234" y="0"/>
                    <a:pt x="16776" y="0"/>
                    <a:pt x="16335" y="28"/>
                  </a:cubicBezTo>
                  <a:cubicBezTo>
                    <a:pt x="15894" y="57"/>
                    <a:pt x="15469" y="114"/>
                    <a:pt x="15034" y="180"/>
                  </a:cubicBezTo>
                  <a:cubicBezTo>
                    <a:pt x="14598" y="247"/>
                    <a:pt x="14151" y="323"/>
                    <a:pt x="13743" y="418"/>
                  </a:cubicBezTo>
                  <a:cubicBezTo>
                    <a:pt x="13334" y="513"/>
                    <a:pt x="12964" y="627"/>
                    <a:pt x="12583" y="750"/>
                  </a:cubicBezTo>
                  <a:cubicBezTo>
                    <a:pt x="12202" y="874"/>
                    <a:pt x="11809" y="1007"/>
                    <a:pt x="11417" y="1159"/>
                  </a:cubicBezTo>
                  <a:cubicBezTo>
                    <a:pt x="11025" y="1311"/>
                    <a:pt x="10633" y="1482"/>
                    <a:pt x="10246" y="1643"/>
                  </a:cubicBezTo>
                  <a:cubicBezTo>
                    <a:pt x="9860" y="1805"/>
                    <a:pt x="9478" y="1957"/>
                    <a:pt x="9097" y="2118"/>
                  </a:cubicBezTo>
                  <a:cubicBezTo>
                    <a:pt x="8716" y="2280"/>
                    <a:pt x="8335" y="2451"/>
                    <a:pt x="7948" y="2612"/>
                  </a:cubicBezTo>
                  <a:cubicBezTo>
                    <a:pt x="7561" y="2774"/>
                    <a:pt x="7169" y="2926"/>
                    <a:pt x="6772" y="3059"/>
                  </a:cubicBezTo>
                  <a:cubicBezTo>
                    <a:pt x="6374" y="3192"/>
                    <a:pt x="5971" y="3306"/>
                    <a:pt x="5584" y="3420"/>
                  </a:cubicBezTo>
                  <a:cubicBezTo>
                    <a:pt x="5198" y="3534"/>
                    <a:pt x="4827" y="3647"/>
                    <a:pt x="4495" y="3780"/>
                  </a:cubicBezTo>
                  <a:cubicBezTo>
                    <a:pt x="4163" y="3913"/>
                    <a:pt x="3869" y="4065"/>
                    <a:pt x="3575" y="4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7081917" y="1169852"/>
              <a:ext cx="186073" cy="1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868" fill="norm" stroke="1" extrusionOk="0">
                  <a:moveTo>
                    <a:pt x="0" y="20868"/>
                  </a:moveTo>
                  <a:cubicBezTo>
                    <a:pt x="3155" y="20868"/>
                    <a:pt x="6310" y="20868"/>
                    <a:pt x="9708" y="17923"/>
                  </a:cubicBezTo>
                  <a:cubicBezTo>
                    <a:pt x="13106" y="14977"/>
                    <a:pt x="16746" y="9086"/>
                    <a:pt x="18870" y="5159"/>
                  </a:cubicBezTo>
                  <a:cubicBezTo>
                    <a:pt x="20993" y="1232"/>
                    <a:pt x="21600" y="-732"/>
                    <a:pt x="21236" y="250"/>
                  </a:cubicBezTo>
                  <a:cubicBezTo>
                    <a:pt x="20872" y="1232"/>
                    <a:pt x="19537" y="5159"/>
                    <a:pt x="16928" y="8104"/>
                  </a:cubicBezTo>
                  <a:cubicBezTo>
                    <a:pt x="14319" y="11050"/>
                    <a:pt x="10436" y="13013"/>
                    <a:pt x="8070" y="13995"/>
                  </a:cubicBezTo>
                  <a:cubicBezTo>
                    <a:pt x="5703" y="14977"/>
                    <a:pt x="4854" y="14977"/>
                    <a:pt x="4126" y="15959"/>
                  </a:cubicBezTo>
                  <a:cubicBezTo>
                    <a:pt x="3398" y="16941"/>
                    <a:pt x="2791" y="18904"/>
                    <a:pt x="2912" y="19886"/>
                  </a:cubicBezTo>
                  <a:cubicBezTo>
                    <a:pt x="3034" y="20868"/>
                    <a:pt x="3883" y="20868"/>
                    <a:pt x="6492" y="17923"/>
                  </a:cubicBezTo>
                  <a:cubicBezTo>
                    <a:pt x="9101" y="14977"/>
                    <a:pt x="13470" y="9086"/>
                    <a:pt x="16018" y="6141"/>
                  </a:cubicBezTo>
                  <a:cubicBezTo>
                    <a:pt x="18566" y="3195"/>
                    <a:pt x="19294" y="3195"/>
                    <a:pt x="20022" y="3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56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238240" y="3117850"/>
              <a:ext cx="72528" cy="99229"/>
            </a:xfrm>
            <a:prstGeom prst="rect">
              <a:avLst/>
            </a:prstGeom>
            <a:effectLst/>
          </p:spPr>
        </p:pic>
        <p:pic>
          <p:nvPicPr>
            <p:cNvPr id="1358" name="Line Line" descr="Line Lin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304417" y="3111500"/>
              <a:ext cx="57151" cy="63500"/>
            </a:xfrm>
            <a:prstGeom prst="rect">
              <a:avLst/>
            </a:prstGeom>
            <a:effectLst/>
          </p:spPr>
        </p:pic>
        <p:pic>
          <p:nvPicPr>
            <p:cNvPr id="136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460732" y="3103033"/>
              <a:ext cx="202214" cy="372026"/>
            </a:xfrm>
            <a:prstGeom prst="rect">
              <a:avLst/>
            </a:prstGeom>
            <a:effectLst/>
          </p:spPr>
        </p:pic>
        <p:pic>
          <p:nvPicPr>
            <p:cNvPr id="136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710266" y="3190786"/>
              <a:ext cx="140252" cy="188616"/>
            </a:xfrm>
            <a:prstGeom prst="rect">
              <a:avLst/>
            </a:prstGeom>
            <a:effectLst/>
          </p:spPr>
        </p:pic>
        <p:pic>
          <p:nvPicPr>
            <p:cNvPr id="136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799717" y="2997200"/>
              <a:ext cx="127001" cy="393700"/>
            </a:xfrm>
            <a:prstGeom prst="rect">
              <a:avLst/>
            </a:prstGeom>
            <a:effectLst/>
          </p:spPr>
        </p:pic>
        <p:pic>
          <p:nvPicPr>
            <p:cNvPr id="136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901317" y="2959100"/>
              <a:ext cx="114301" cy="311150"/>
            </a:xfrm>
            <a:prstGeom prst="rect">
              <a:avLst/>
            </a:prstGeom>
            <a:effectLst/>
          </p:spPr>
        </p:pic>
        <p:pic>
          <p:nvPicPr>
            <p:cNvPr id="136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250018" y="3006435"/>
              <a:ext cx="286300" cy="208586"/>
            </a:xfrm>
            <a:prstGeom prst="rect">
              <a:avLst/>
            </a:prstGeom>
            <a:effectLst/>
          </p:spPr>
        </p:pic>
        <p:pic>
          <p:nvPicPr>
            <p:cNvPr id="137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520352" y="2927350"/>
              <a:ext cx="117566" cy="191632"/>
            </a:xfrm>
            <a:prstGeom prst="rect">
              <a:avLst/>
            </a:prstGeom>
            <a:effectLst/>
          </p:spPr>
        </p:pic>
        <p:pic>
          <p:nvPicPr>
            <p:cNvPr id="137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661321" y="2901949"/>
              <a:ext cx="109947" cy="158659"/>
            </a:xfrm>
            <a:prstGeom prst="rect">
              <a:avLst/>
            </a:prstGeom>
            <a:effectLst/>
          </p:spPr>
        </p:pic>
        <p:pic>
          <p:nvPicPr>
            <p:cNvPr id="137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783967" y="2819492"/>
              <a:ext cx="190501" cy="206621"/>
            </a:xfrm>
            <a:prstGeom prst="rect">
              <a:avLst/>
            </a:prstGeom>
            <a:effectLst/>
          </p:spPr>
        </p:pic>
        <p:pic>
          <p:nvPicPr>
            <p:cNvPr id="1376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891917" y="2654300"/>
              <a:ext cx="57151" cy="82550"/>
            </a:xfrm>
            <a:prstGeom prst="rect">
              <a:avLst/>
            </a:prstGeom>
            <a:effectLst/>
          </p:spPr>
        </p:pic>
        <p:pic>
          <p:nvPicPr>
            <p:cNvPr id="1378" name="Line Line" descr="Line Lin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942717" y="2616200"/>
              <a:ext cx="38101" cy="133350"/>
            </a:xfrm>
            <a:prstGeom prst="rect">
              <a:avLst/>
            </a:prstGeom>
            <a:effectLst/>
          </p:spPr>
        </p:pic>
        <p:pic>
          <p:nvPicPr>
            <p:cNvPr id="138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453767" y="3034168"/>
              <a:ext cx="50801" cy="121783"/>
            </a:xfrm>
            <a:prstGeom prst="rect">
              <a:avLst/>
            </a:prstGeom>
            <a:effectLst/>
          </p:spPr>
        </p:pic>
        <p:pic>
          <p:nvPicPr>
            <p:cNvPr id="138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3183017" y="2997200"/>
              <a:ext cx="95251" cy="327519"/>
            </a:xfrm>
            <a:prstGeom prst="rect">
              <a:avLst/>
            </a:prstGeom>
            <a:effectLst/>
          </p:spPr>
        </p:pic>
        <p:pic>
          <p:nvPicPr>
            <p:cNvPr id="138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121041" y="3002195"/>
              <a:ext cx="246127" cy="112974"/>
            </a:xfrm>
            <a:prstGeom prst="rect">
              <a:avLst/>
            </a:prstGeom>
            <a:effectLst/>
          </p:spPr>
        </p:pic>
        <p:sp>
          <p:nvSpPr>
            <p:cNvPr id="1386" name="Line"/>
            <p:cNvSpPr/>
            <p:nvPr/>
          </p:nvSpPr>
          <p:spPr>
            <a:xfrm>
              <a:off x="126689" y="2788827"/>
              <a:ext cx="19873" cy="11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214"/>
                    <a:pt x="5760" y="10428"/>
                    <a:pt x="9360" y="14028"/>
                  </a:cubicBezTo>
                  <a:cubicBezTo>
                    <a:pt x="12960" y="17628"/>
                    <a:pt x="17280" y="196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81151" y="2664246"/>
              <a:ext cx="37591" cy="3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885" fill="norm" stroke="1" extrusionOk="0">
                  <a:moveTo>
                    <a:pt x="21134" y="7478"/>
                  </a:moveTo>
                  <a:cubicBezTo>
                    <a:pt x="17410" y="7478"/>
                    <a:pt x="13686" y="7478"/>
                    <a:pt x="11824" y="9340"/>
                  </a:cubicBezTo>
                  <a:cubicBezTo>
                    <a:pt x="9962" y="11202"/>
                    <a:pt x="9962" y="14926"/>
                    <a:pt x="11079" y="15299"/>
                  </a:cubicBezTo>
                  <a:cubicBezTo>
                    <a:pt x="12196" y="15671"/>
                    <a:pt x="14431" y="12692"/>
                    <a:pt x="14803" y="9340"/>
                  </a:cubicBezTo>
                  <a:cubicBezTo>
                    <a:pt x="15175" y="5988"/>
                    <a:pt x="13686" y="2264"/>
                    <a:pt x="11079" y="775"/>
                  </a:cubicBezTo>
                  <a:cubicBezTo>
                    <a:pt x="8472" y="-715"/>
                    <a:pt x="4748" y="30"/>
                    <a:pt x="2513" y="2264"/>
                  </a:cubicBezTo>
                  <a:cubicBezTo>
                    <a:pt x="279" y="4499"/>
                    <a:pt x="-466" y="8223"/>
                    <a:pt x="279" y="11575"/>
                  </a:cubicBezTo>
                  <a:cubicBezTo>
                    <a:pt x="1024" y="14926"/>
                    <a:pt x="3258" y="17906"/>
                    <a:pt x="5493" y="20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-1" y="2785446"/>
              <a:ext cx="98872" cy="174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27" fill="norm" stroke="1" extrusionOk="0">
                  <a:moveTo>
                    <a:pt x="8422" y="1400"/>
                  </a:moveTo>
                  <a:cubicBezTo>
                    <a:pt x="7000" y="745"/>
                    <a:pt x="5579" y="91"/>
                    <a:pt x="4300" y="9"/>
                  </a:cubicBezTo>
                  <a:cubicBezTo>
                    <a:pt x="3022" y="-73"/>
                    <a:pt x="1885" y="418"/>
                    <a:pt x="1032" y="2218"/>
                  </a:cubicBezTo>
                  <a:cubicBezTo>
                    <a:pt x="179" y="4018"/>
                    <a:pt x="-389" y="7127"/>
                    <a:pt x="322" y="10236"/>
                  </a:cubicBezTo>
                  <a:cubicBezTo>
                    <a:pt x="1032" y="13345"/>
                    <a:pt x="3022" y="16454"/>
                    <a:pt x="6716" y="18336"/>
                  </a:cubicBezTo>
                  <a:cubicBezTo>
                    <a:pt x="10411" y="20218"/>
                    <a:pt x="15811" y="20872"/>
                    <a:pt x="21211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10149" y="2725239"/>
              <a:ext cx="52219" cy="23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600" fill="norm" stroke="1" extrusionOk="0">
                  <a:moveTo>
                    <a:pt x="0" y="0"/>
                  </a:moveTo>
                  <a:cubicBezTo>
                    <a:pt x="2634" y="0"/>
                    <a:pt x="5268" y="0"/>
                    <a:pt x="8693" y="960"/>
                  </a:cubicBezTo>
                  <a:cubicBezTo>
                    <a:pt x="12117" y="1920"/>
                    <a:pt x="16332" y="3840"/>
                    <a:pt x="18702" y="6360"/>
                  </a:cubicBezTo>
                  <a:cubicBezTo>
                    <a:pt x="21073" y="8880"/>
                    <a:pt x="21600" y="12000"/>
                    <a:pt x="19229" y="14640"/>
                  </a:cubicBezTo>
                  <a:cubicBezTo>
                    <a:pt x="16859" y="17280"/>
                    <a:pt x="11590" y="19440"/>
                    <a:pt x="63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19703" y="2570635"/>
              <a:ext cx="60698" cy="442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69" fill="norm" stroke="1" extrusionOk="0">
                  <a:moveTo>
                    <a:pt x="21056" y="1910"/>
                  </a:moveTo>
                  <a:cubicBezTo>
                    <a:pt x="20137" y="1588"/>
                    <a:pt x="19218" y="1267"/>
                    <a:pt x="18069" y="913"/>
                  </a:cubicBezTo>
                  <a:cubicBezTo>
                    <a:pt x="16920" y="560"/>
                    <a:pt x="15541" y="174"/>
                    <a:pt x="13703" y="46"/>
                  </a:cubicBezTo>
                  <a:cubicBezTo>
                    <a:pt x="11865" y="-83"/>
                    <a:pt x="9567" y="46"/>
                    <a:pt x="7039" y="656"/>
                  </a:cubicBezTo>
                  <a:cubicBezTo>
                    <a:pt x="4511" y="1267"/>
                    <a:pt x="1754" y="2360"/>
                    <a:pt x="605" y="3967"/>
                  </a:cubicBezTo>
                  <a:cubicBezTo>
                    <a:pt x="-544" y="5574"/>
                    <a:pt x="-84" y="7696"/>
                    <a:pt x="2213" y="9817"/>
                  </a:cubicBezTo>
                  <a:cubicBezTo>
                    <a:pt x="4511" y="11938"/>
                    <a:pt x="8647" y="14060"/>
                    <a:pt x="11405" y="15731"/>
                  </a:cubicBezTo>
                  <a:cubicBezTo>
                    <a:pt x="14162" y="17403"/>
                    <a:pt x="15541" y="18624"/>
                    <a:pt x="16230" y="19396"/>
                  </a:cubicBezTo>
                  <a:cubicBezTo>
                    <a:pt x="16920" y="20167"/>
                    <a:pt x="16920" y="20488"/>
                    <a:pt x="16230" y="20778"/>
                  </a:cubicBezTo>
                  <a:cubicBezTo>
                    <a:pt x="15541" y="21067"/>
                    <a:pt x="14162" y="21324"/>
                    <a:pt x="12554" y="21421"/>
                  </a:cubicBezTo>
                  <a:cubicBezTo>
                    <a:pt x="10945" y="21517"/>
                    <a:pt x="9107" y="21453"/>
                    <a:pt x="7269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309506" y="3176631"/>
              <a:ext cx="83461" cy="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371" y="12302"/>
                    <a:pt x="2743" y="4448"/>
                    <a:pt x="6343" y="1502"/>
                  </a:cubicBezTo>
                  <a:cubicBezTo>
                    <a:pt x="9943" y="-1443"/>
                    <a:pt x="15771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22256" y="3101539"/>
              <a:ext cx="97622" cy="8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670" fill="norm" stroke="1" extrusionOk="0">
                  <a:moveTo>
                    <a:pt x="13504" y="4238"/>
                  </a:moveTo>
                  <a:cubicBezTo>
                    <a:pt x="12064" y="7838"/>
                    <a:pt x="10624" y="11438"/>
                    <a:pt x="9472" y="14056"/>
                  </a:cubicBezTo>
                  <a:cubicBezTo>
                    <a:pt x="8320" y="16674"/>
                    <a:pt x="7456" y="18311"/>
                    <a:pt x="6160" y="19456"/>
                  </a:cubicBezTo>
                  <a:cubicBezTo>
                    <a:pt x="4864" y="20601"/>
                    <a:pt x="3136" y="21256"/>
                    <a:pt x="1840" y="19947"/>
                  </a:cubicBezTo>
                  <a:cubicBezTo>
                    <a:pt x="544" y="18638"/>
                    <a:pt x="-320" y="15365"/>
                    <a:pt x="112" y="12420"/>
                  </a:cubicBezTo>
                  <a:cubicBezTo>
                    <a:pt x="544" y="9474"/>
                    <a:pt x="2272" y="6856"/>
                    <a:pt x="3856" y="5547"/>
                  </a:cubicBezTo>
                  <a:cubicBezTo>
                    <a:pt x="5440" y="4238"/>
                    <a:pt x="6880" y="4238"/>
                    <a:pt x="8464" y="5874"/>
                  </a:cubicBezTo>
                  <a:cubicBezTo>
                    <a:pt x="10048" y="7511"/>
                    <a:pt x="11776" y="10783"/>
                    <a:pt x="13072" y="13238"/>
                  </a:cubicBezTo>
                  <a:cubicBezTo>
                    <a:pt x="14368" y="15692"/>
                    <a:pt x="15232" y="17329"/>
                    <a:pt x="16384" y="18474"/>
                  </a:cubicBezTo>
                  <a:cubicBezTo>
                    <a:pt x="17536" y="19620"/>
                    <a:pt x="18976" y="20274"/>
                    <a:pt x="19840" y="19783"/>
                  </a:cubicBezTo>
                  <a:cubicBezTo>
                    <a:pt x="20704" y="19292"/>
                    <a:pt x="20992" y="17656"/>
                    <a:pt x="21136" y="14874"/>
                  </a:cubicBezTo>
                  <a:cubicBezTo>
                    <a:pt x="21280" y="12092"/>
                    <a:pt x="21280" y="8165"/>
                    <a:pt x="20848" y="5547"/>
                  </a:cubicBezTo>
                  <a:cubicBezTo>
                    <a:pt x="20416" y="2929"/>
                    <a:pt x="19552" y="1620"/>
                    <a:pt x="18256" y="801"/>
                  </a:cubicBezTo>
                  <a:cubicBezTo>
                    <a:pt x="16960" y="-17"/>
                    <a:pt x="15232" y="-344"/>
                    <a:pt x="13936" y="474"/>
                  </a:cubicBezTo>
                  <a:cubicBezTo>
                    <a:pt x="12640" y="1292"/>
                    <a:pt x="11776" y="3256"/>
                    <a:pt x="10912" y="5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335177" y="2425095"/>
              <a:ext cx="97538" cy="7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665" fill="norm" stroke="1" extrusionOk="0">
                  <a:moveTo>
                    <a:pt x="12563" y="12240"/>
                  </a:moveTo>
                  <a:cubicBezTo>
                    <a:pt x="11123" y="12948"/>
                    <a:pt x="9683" y="13656"/>
                    <a:pt x="8531" y="14895"/>
                  </a:cubicBezTo>
                  <a:cubicBezTo>
                    <a:pt x="7379" y="16135"/>
                    <a:pt x="6515" y="17905"/>
                    <a:pt x="5363" y="19144"/>
                  </a:cubicBezTo>
                  <a:cubicBezTo>
                    <a:pt x="4211" y="20384"/>
                    <a:pt x="2771" y="21092"/>
                    <a:pt x="1763" y="20384"/>
                  </a:cubicBezTo>
                  <a:cubicBezTo>
                    <a:pt x="755" y="19676"/>
                    <a:pt x="179" y="17551"/>
                    <a:pt x="35" y="15603"/>
                  </a:cubicBezTo>
                  <a:cubicBezTo>
                    <a:pt x="-109" y="13656"/>
                    <a:pt x="179" y="11885"/>
                    <a:pt x="1043" y="10469"/>
                  </a:cubicBezTo>
                  <a:cubicBezTo>
                    <a:pt x="1907" y="9053"/>
                    <a:pt x="3347" y="7990"/>
                    <a:pt x="5363" y="8522"/>
                  </a:cubicBezTo>
                  <a:cubicBezTo>
                    <a:pt x="7379" y="9053"/>
                    <a:pt x="9971" y="11177"/>
                    <a:pt x="11843" y="12771"/>
                  </a:cubicBezTo>
                  <a:cubicBezTo>
                    <a:pt x="13715" y="14364"/>
                    <a:pt x="14867" y="15426"/>
                    <a:pt x="16163" y="16135"/>
                  </a:cubicBezTo>
                  <a:cubicBezTo>
                    <a:pt x="17459" y="16843"/>
                    <a:pt x="18899" y="17197"/>
                    <a:pt x="19907" y="16489"/>
                  </a:cubicBezTo>
                  <a:cubicBezTo>
                    <a:pt x="20915" y="15781"/>
                    <a:pt x="21491" y="14010"/>
                    <a:pt x="21059" y="11000"/>
                  </a:cubicBezTo>
                  <a:cubicBezTo>
                    <a:pt x="20627" y="7990"/>
                    <a:pt x="19187" y="3741"/>
                    <a:pt x="17747" y="1617"/>
                  </a:cubicBezTo>
                  <a:cubicBezTo>
                    <a:pt x="16307" y="-508"/>
                    <a:pt x="14867" y="-508"/>
                    <a:pt x="12995" y="1440"/>
                  </a:cubicBezTo>
                  <a:cubicBezTo>
                    <a:pt x="11123" y="3387"/>
                    <a:pt x="8819" y="7282"/>
                    <a:pt x="6515" y="1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547963" y="2614196"/>
              <a:ext cx="83461" cy="26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1600" y="3510"/>
                  </a:moveTo>
                  <a:cubicBezTo>
                    <a:pt x="18514" y="2226"/>
                    <a:pt x="15429" y="943"/>
                    <a:pt x="13029" y="355"/>
                  </a:cubicBezTo>
                  <a:cubicBezTo>
                    <a:pt x="10629" y="-233"/>
                    <a:pt x="8914" y="-126"/>
                    <a:pt x="7543" y="943"/>
                  </a:cubicBezTo>
                  <a:cubicBezTo>
                    <a:pt x="6171" y="2013"/>
                    <a:pt x="5143" y="4044"/>
                    <a:pt x="5143" y="6504"/>
                  </a:cubicBezTo>
                  <a:cubicBezTo>
                    <a:pt x="5143" y="8963"/>
                    <a:pt x="6171" y="11850"/>
                    <a:pt x="7200" y="14096"/>
                  </a:cubicBezTo>
                  <a:cubicBezTo>
                    <a:pt x="8229" y="16341"/>
                    <a:pt x="9257" y="17945"/>
                    <a:pt x="9771" y="19015"/>
                  </a:cubicBezTo>
                  <a:cubicBezTo>
                    <a:pt x="10286" y="20084"/>
                    <a:pt x="10286" y="20618"/>
                    <a:pt x="9257" y="20939"/>
                  </a:cubicBezTo>
                  <a:cubicBezTo>
                    <a:pt x="8229" y="21260"/>
                    <a:pt x="6171" y="21367"/>
                    <a:pt x="4457" y="21260"/>
                  </a:cubicBezTo>
                  <a:cubicBezTo>
                    <a:pt x="2743" y="21153"/>
                    <a:pt x="1371" y="20832"/>
                    <a:pt x="0" y="20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10665" y="2788827"/>
              <a:ext cx="120759" cy="4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72" y="21600"/>
                  </a:moveTo>
                  <a:cubicBezTo>
                    <a:pt x="37" y="18600"/>
                    <a:pt x="-198" y="15600"/>
                    <a:pt x="272" y="13200"/>
                  </a:cubicBezTo>
                  <a:cubicBezTo>
                    <a:pt x="741" y="10800"/>
                    <a:pt x="1915" y="9000"/>
                    <a:pt x="4615" y="7200"/>
                  </a:cubicBezTo>
                  <a:cubicBezTo>
                    <a:pt x="7315" y="5400"/>
                    <a:pt x="11541" y="3600"/>
                    <a:pt x="14593" y="2400"/>
                  </a:cubicBezTo>
                  <a:cubicBezTo>
                    <a:pt x="17645" y="1200"/>
                    <a:pt x="19524" y="600"/>
                    <a:pt x="2140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49992" y="2658995"/>
              <a:ext cx="80789" cy="230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243" fill="norm" stroke="1" extrusionOk="0">
                  <a:moveTo>
                    <a:pt x="21246" y="2075"/>
                  </a:moveTo>
                  <a:cubicBezTo>
                    <a:pt x="21246" y="1464"/>
                    <a:pt x="21246" y="854"/>
                    <a:pt x="20375" y="427"/>
                  </a:cubicBezTo>
                  <a:cubicBezTo>
                    <a:pt x="19504" y="0"/>
                    <a:pt x="17762" y="-244"/>
                    <a:pt x="15149" y="366"/>
                  </a:cubicBezTo>
                  <a:cubicBezTo>
                    <a:pt x="12536" y="976"/>
                    <a:pt x="9052" y="2441"/>
                    <a:pt x="6265" y="5064"/>
                  </a:cubicBezTo>
                  <a:cubicBezTo>
                    <a:pt x="3478" y="7688"/>
                    <a:pt x="1388" y="11471"/>
                    <a:pt x="517" y="14034"/>
                  </a:cubicBezTo>
                  <a:cubicBezTo>
                    <a:pt x="-354" y="16597"/>
                    <a:pt x="-6" y="17939"/>
                    <a:pt x="691" y="18976"/>
                  </a:cubicBezTo>
                  <a:cubicBezTo>
                    <a:pt x="1388" y="20014"/>
                    <a:pt x="2433" y="20746"/>
                    <a:pt x="4001" y="21051"/>
                  </a:cubicBezTo>
                  <a:cubicBezTo>
                    <a:pt x="5569" y="21356"/>
                    <a:pt x="7659" y="21234"/>
                    <a:pt x="9749" y="21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98986" y="2742856"/>
              <a:ext cx="119229" cy="79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12288"/>
                  </a:moveTo>
                  <a:cubicBezTo>
                    <a:pt x="240" y="10517"/>
                    <a:pt x="480" y="8747"/>
                    <a:pt x="840" y="6622"/>
                  </a:cubicBezTo>
                  <a:cubicBezTo>
                    <a:pt x="1200" y="4497"/>
                    <a:pt x="1680" y="2019"/>
                    <a:pt x="2520" y="779"/>
                  </a:cubicBezTo>
                  <a:cubicBezTo>
                    <a:pt x="3360" y="-460"/>
                    <a:pt x="4560" y="-460"/>
                    <a:pt x="5760" y="2550"/>
                  </a:cubicBezTo>
                  <a:cubicBezTo>
                    <a:pt x="6960" y="5560"/>
                    <a:pt x="8160" y="11579"/>
                    <a:pt x="8640" y="15474"/>
                  </a:cubicBezTo>
                  <a:cubicBezTo>
                    <a:pt x="9120" y="19369"/>
                    <a:pt x="8880" y="21140"/>
                    <a:pt x="8520" y="21140"/>
                  </a:cubicBezTo>
                  <a:cubicBezTo>
                    <a:pt x="8160" y="21140"/>
                    <a:pt x="7680" y="19369"/>
                    <a:pt x="7680" y="17422"/>
                  </a:cubicBezTo>
                  <a:cubicBezTo>
                    <a:pt x="7680" y="15474"/>
                    <a:pt x="8160" y="13350"/>
                    <a:pt x="8880" y="10694"/>
                  </a:cubicBezTo>
                  <a:cubicBezTo>
                    <a:pt x="9600" y="8038"/>
                    <a:pt x="10560" y="4851"/>
                    <a:pt x="11160" y="4674"/>
                  </a:cubicBezTo>
                  <a:cubicBezTo>
                    <a:pt x="11760" y="4497"/>
                    <a:pt x="12000" y="7330"/>
                    <a:pt x="12840" y="10340"/>
                  </a:cubicBezTo>
                  <a:cubicBezTo>
                    <a:pt x="13680" y="13350"/>
                    <a:pt x="15120" y="16537"/>
                    <a:pt x="16680" y="18307"/>
                  </a:cubicBezTo>
                  <a:cubicBezTo>
                    <a:pt x="18240" y="20078"/>
                    <a:pt x="19920" y="20432"/>
                    <a:pt x="21600" y="20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834111" y="2677547"/>
              <a:ext cx="59194" cy="206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0" y="0"/>
                  </a:moveTo>
                  <a:cubicBezTo>
                    <a:pt x="4696" y="831"/>
                    <a:pt x="9391" y="1662"/>
                    <a:pt x="13617" y="3808"/>
                  </a:cubicBezTo>
                  <a:cubicBezTo>
                    <a:pt x="17843" y="5954"/>
                    <a:pt x="21600" y="9415"/>
                    <a:pt x="20896" y="12600"/>
                  </a:cubicBezTo>
                  <a:cubicBezTo>
                    <a:pt x="20191" y="15785"/>
                    <a:pt x="15026" y="18692"/>
                    <a:pt x="98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030395" y="2555530"/>
              <a:ext cx="224991" cy="29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14" fill="norm" stroke="1" extrusionOk="0">
                  <a:moveTo>
                    <a:pt x="7053" y="14913"/>
                  </a:moveTo>
                  <a:cubicBezTo>
                    <a:pt x="6421" y="13970"/>
                    <a:pt x="5790" y="13027"/>
                    <a:pt x="5095" y="12508"/>
                  </a:cubicBezTo>
                  <a:cubicBezTo>
                    <a:pt x="4400" y="11989"/>
                    <a:pt x="3642" y="11895"/>
                    <a:pt x="2758" y="12602"/>
                  </a:cubicBezTo>
                  <a:cubicBezTo>
                    <a:pt x="1874" y="13310"/>
                    <a:pt x="864" y="14819"/>
                    <a:pt x="358" y="16281"/>
                  </a:cubicBezTo>
                  <a:cubicBezTo>
                    <a:pt x="-147" y="17743"/>
                    <a:pt x="-147" y="19158"/>
                    <a:pt x="548" y="20101"/>
                  </a:cubicBezTo>
                  <a:cubicBezTo>
                    <a:pt x="1242" y="21044"/>
                    <a:pt x="2632" y="21516"/>
                    <a:pt x="3769" y="21233"/>
                  </a:cubicBezTo>
                  <a:cubicBezTo>
                    <a:pt x="4906" y="20950"/>
                    <a:pt x="5790" y="19913"/>
                    <a:pt x="6421" y="17837"/>
                  </a:cubicBezTo>
                  <a:cubicBezTo>
                    <a:pt x="7053" y="15762"/>
                    <a:pt x="7432" y="12650"/>
                    <a:pt x="7432" y="9773"/>
                  </a:cubicBezTo>
                  <a:cubicBezTo>
                    <a:pt x="7432" y="6896"/>
                    <a:pt x="7053" y="4255"/>
                    <a:pt x="6737" y="2557"/>
                  </a:cubicBezTo>
                  <a:cubicBezTo>
                    <a:pt x="6421" y="859"/>
                    <a:pt x="6169" y="105"/>
                    <a:pt x="5979" y="10"/>
                  </a:cubicBezTo>
                  <a:cubicBezTo>
                    <a:pt x="5790" y="-84"/>
                    <a:pt x="5664" y="482"/>
                    <a:pt x="5853" y="2368"/>
                  </a:cubicBezTo>
                  <a:cubicBezTo>
                    <a:pt x="6042" y="4255"/>
                    <a:pt x="6548" y="7462"/>
                    <a:pt x="6990" y="9914"/>
                  </a:cubicBezTo>
                  <a:cubicBezTo>
                    <a:pt x="7432" y="12367"/>
                    <a:pt x="7811" y="14064"/>
                    <a:pt x="8000" y="14442"/>
                  </a:cubicBezTo>
                  <a:cubicBezTo>
                    <a:pt x="8190" y="14819"/>
                    <a:pt x="8190" y="13876"/>
                    <a:pt x="8569" y="12885"/>
                  </a:cubicBezTo>
                  <a:cubicBezTo>
                    <a:pt x="8948" y="11895"/>
                    <a:pt x="9706" y="10857"/>
                    <a:pt x="10400" y="10292"/>
                  </a:cubicBezTo>
                  <a:cubicBezTo>
                    <a:pt x="11095" y="9726"/>
                    <a:pt x="11727" y="9631"/>
                    <a:pt x="12232" y="9820"/>
                  </a:cubicBezTo>
                  <a:cubicBezTo>
                    <a:pt x="12737" y="10009"/>
                    <a:pt x="13116" y="10480"/>
                    <a:pt x="13242" y="11848"/>
                  </a:cubicBezTo>
                  <a:cubicBezTo>
                    <a:pt x="13369" y="13216"/>
                    <a:pt x="13242" y="15479"/>
                    <a:pt x="13053" y="16847"/>
                  </a:cubicBezTo>
                  <a:cubicBezTo>
                    <a:pt x="12864" y="18215"/>
                    <a:pt x="12611" y="18686"/>
                    <a:pt x="12295" y="19111"/>
                  </a:cubicBezTo>
                  <a:cubicBezTo>
                    <a:pt x="11979" y="19535"/>
                    <a:pt x="11600" y="19912"/>
                    <a:pt x="11474" y="19677"/>
                  </a:cubicBezTo>
                  <a:cubicBezTo>
                    <a:pt x="11348" y="19441"/>
                    <a:pt x="11474" y="18592"/>
                    <a:pt x="12295" y="17083"/>
                  </a:cubicBezTo>
                  <a:cubicBezTo>
                    <a:pt x="13116" y="15574"/>
                    <a:pt x="14632" y="13404"/>
                    <a:pt x="15579" y="12131"/>
                  </a:cubicBezTo>
                  <a:cubicBezTo>
                    <a:pt x="16527" y="10857"/>
                    <a:pt x="16906" y="10480"/>
                    <a:pt x="17221" y="9961"/>
                  </a:cubicBezTo>
                  <a:cubicBezTo>
                    <a:pt x="17537" y="9443"/>
                    <a:pt x="17790" y="8782"/>
                    <a:pt x="17727" y="8641"/>
                  </a:cubicBezTo>
                  <a:cubicBezTo>
                    <a:pt x="17664" y="8499"/>
                    <a:pt x="17285" y="8877"/>
                    <a:pt x="16906" y="9820"/>
                  </a:cubicBezTo>
                  <a:cubicBezTo>
                    <a:pt x="16527" y="10763"/>
                    <a:pt x="16148" y="12272"/>
                    <a:pt x="16906" y="13640"/>
                  </a:cubicBezTo>
                  <a:cubicBezTo>
                    <a:pt x="17664" y="15008"/>
                    <a:pt x="19558" y="16234"/>
                    <a:pt x="21453" y="17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434228" y="2725239"/>
              <a:ext cx="79486" cy="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466022" y="2772930"/>
              <a:ext cx="103332" cy="2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811784" y="2558319"/>
              <a:ext cx="23847" cy="23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3120"/>
                    <a:pt x="2400" y="6240"/>
                    <a:pt x="4200" y="9540"/>
                  </a:cubicBezTo>
                  <a:cubicBezTo>
                    <a:pt x="6000" y="12840"/>
                    <a:pt x="8400" y="16320"/>
                    <a:pt x="11400" y="18360"/>
                  </a:cubicBezTo>
                  <a:cubicBezTo>
                    <a:pt x="14400" y="20400"/>
                    <a:pt x="18000" y="21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736273" y="2856389"/>
              <a:ext cx="127178" cy="3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6800"/>
                    <a:pt x="10350" y="12000"/>
                    <a:pt x="13950" y="8400"/>
                  </a:cubicBezTo>
                  <a:cubicBezTo>
                    <a:pt x="17550" y="4800"/>
                    <a:pt x="19575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768067" y="2884209"/>
              <a:ext cx="83461" cy="1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82329" y="3794320"/>
              <a:ext cx="15899" cy="15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23"/>
                    <a:pt x="7200" y="11446"/>
                    <a:pt x="10800" y="15046"/>
                  </a:cubicBezTo>
                  <a:cubicBezTo>
                    <a:pt x="14400" y="18646"/>
                    <a:pt x="18000" y="201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66095" y="3697862"/>
              <a:ext cx="20918" cy="3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2" h="20715" fill="norm" stroke="1" extrusionOk="0">
                  <a:moveTo>
                    <a:pt x="7947" y="11777"/>
                  </a:moveTo>
                  <a:cubicBezTo>
                    <a:pt x="14300" y="8053"/>
                    <a:pt x="20653" y="4329"/>
                    <a:pt x="20018" y="2094"/>
                  </a:cubicBezTo>
                  <a:cubicBezTo>
                    <a:pt x="19382" y="-140"/>
                    <a:pt x="11759" y="-885"/>
                    <a:pt x="6677" y="1349"/>
                  </a:cubicBezTo>
                  <a:cubicBezTo>
                    <a:pt x="1594" y="3584"/>
                    <a:pt x="-947" y="8798"/>
                    <a:pt x="324" y="12522"/>
                  </a:cubicBezTo>
                  <a:cubicBezTo>
                    <a:pt x="1594" y="16246"/>
                    <a:pt x="6677" y="18481"/>
                    <a:pt x="11759" y="20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251217" y="3782397"/>
              <a:ext cx="22522" cy="13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65" y="0"/>
                  </a:moveTo>
                  <a:cubicBezTo>
                    <a:pt x="5082" y="635"/>
                    <a:pt x="0" y="1271"/>
                    <a:pt x="0" y="3600"/>
                  </a:cubicBezTo>
                  <a:cubicBezTo>
                    <a:pt x="0" y="5929"/>
                    <a:pt x="5082" y="9953"/>
                    <a:pt x="8894" y="12494"/>
                  </a:cubicBezTo>
                  <a:cubicBezTo>
                    <a:pt x="12706" y="15035"/>
                    <a:pt x="15247" y="16094"/>
                    <a:pt x="16518" y="17259"/>
                  </a:cubicBezTo>
                  <a:cubicBezTo>
                    <a:pt x="17788" y="18424"/>
                    <a:pt x="17788" y="19694"/>
                    <a:pt x="18424" y="20435"/>
                  </a:cubicBezTo>
                  <a:cubicBezTo>
                    <a:pt x="19059" y="21176"/>
                    <a:pt x="20329" y="213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47376" y="3677687"/>
              <a:ext cx="40935" cy="4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0671" fill="norm" stroke="1" extrusionOk="0">
                  <a:moveTo>
                    <a:pt x="7357" y="9364"/>
                  </a:moveTo>
                  <a:cubicBezTo>
                    <a:pt x="5332" y="11700"/>
                    <a:pt x="3307" y="14035"/>
                    <a:pt x="3645" y="16078"/>
                  </a:cubicBezTo>
                  <a:cubicBezTo>
                    <a:pt x="3982" y="18121"/>
                    <a:pt x="6682" y="19872"/>
                    <a:pt x="9720" y="20456"/>
                  </a:cubicBezTo>
                  <a:cubicBezTo>
                    <a:pt x="12757" y="21040"/>
                    <a:pt x="16132" y="20456"/>
                    <a:pt x="18157" y="18413"/>
                  </a:cubicBezTo>
                  <a:cubicBezTo>
                    <a:pt x="20182" y="16370"/>
                    <a:pt x="20857" y="12867"/>
                    <a:pt x="20857" y="9656"/>
                  </a:cubicBezTo>
                  <a:cubicBezTo>
                    <a:pt x="20857" y="6445"/>
                    <a:pt x="20182" y="3526"/>
                    <a:pt x="18157" y="1775"/>
                  </a:cubicBezTo>
                  <a:cubicBezTo>
                    <a:pt x="16132" y="24"/>
                    <a:pt x="12757" y="-560"/>
                    <a:pt x="9044" y="608"/>
                  </a:cubicBezTo>
                  <a:cubicBezTo>
                    <a:pt x="5332" y="1775"/>
                    <a:pt x="1282" y="4694"/>
                    <a:pt x="269" y="7613"/>
                  </a:cubicBezTo>
                  <a:cubicBezTo>
                    <a:pt x="-743" y="10532"/>
                    <a:pt x="1282" y="13451"/>
                    <a:pt x="3307" y="16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329378" y="3683040"/>
              <a:ext cx="63934" cy="27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600" fill="norm" stroke="1" extrusionOk="0">
                  <a:moveTo>
                    <a:pt x="5082" y="0"/>
                  </a:moveTo>
                  <a:cubicBezTo>
                    <a:pt x="11012" y="2713"/>
                    <a:pt x="16941" y="5426"/>
                    <a:pt x="19271" y="8191"/>
                  </a:cubicBezTo>
                  <a:cubicBezTo>
                    <a:pt x="21600" y="10957"/>
                    <a:pt x="20329" y="13774"/>
                    <a:pt x="16518" y="16017"/>
                  </a:cubicBezTo>
                  <a:cubicBezTo>
                    <a:pt x="12706" y="18261"/>
                    <a:pt x="6353" y="199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9141" y="3758551"/>
              <a:ext cx="146906" cy="23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03" fill="norm" stroke="1" extrusionOk="0">
                  <a:moveTo>
                    <a:pt x="3420" y="0"/>
                  </a:moveTo>
                  <a:cubicBezTo>
                    <a:pt x="2273" y="1831"/>
                    <a:pt x="1126" y="3661"/>
                    <a:pt x="457" y="6468"/>
                  </a:cubicBezTo>
                  <a:cubicBezTo>
                    <a:pt x="-212" y="9275"/>
                    <a:pt x="-403" y="13058"/>
                    <a:pt x="1700" y="15803"/>
                  </a:cubicBezTo>
                  <a:cubicBezTo>
                    <a:pt x="3802" y="18549"/>
                    <a:pt x="8199" y="20258"/>
                    <a:pt x="11831" y="20929"/>
                  </a:cubicBezTo>
                  <a:cubicBezTo>
                    <a:pt x="15462" y="21600"/>
                    <a:pt x="18330" y="21234"/>
                    <a:pt x="21197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589110" y="3656023"/>
              <a:ext cx="83294" cy="42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0" h="21502" fill="norm" stroke="1" extrusionOk="0">
                  <a:moveTo>
                    <a:pt x="13199" y="755"/>
                  </a:moveTo>
                  <a:cubicBezTo>
                    <a:pt x="11909" y="490"/>
                    <a:pt x="10620" y="225"/>
                    <a:pt x="9008" y="93"/>
                  </a:cubicBezTo>
                  <a:cubicBezTo>
                    <a:pt x="7396" y="-40"/>
                    <a:pt x="5461" y="-40"/>
                    <a:pt x="4011" y="159"/>
                  </a:cubicBezTo>
                  <a:cubicBezTo>
                    <a:pt x="2560" y="358"/>
                    <a:pt x="1593" y="755"/>
                    <a:pt x="787" y="1815"/>
                  </a:cubicBezTo>
                  <a:cubicBezTo>
                    <a:pt x="-19" y="2875"/>
                    <a:pt x="-664" y="4598"/>
                    <a:pt x="1270" y="6586"/>
                  </a:cubicBezTo>
                  <a:cubicBezTo>
                    <a:pt x="3205" y="8573"/>
                    <a:pt x="7718" y="10826"/>
                    <a:pt x="11587" y="12781"/>
                  </a:cubicBezTo>
                  <a:cubicBezTo>
                    <a:pt x="15455" y="14735"/>
                    <a:pt x="18679" y="16392"/>
                    <a:pt x="19808" y="17651"/>
                  </a:cubicBezTo>
                  <a:cubicBezTo>
                    <a:pt x="20936" y="18910"/>
                    <a:pt x="19969" y="19771"/>
                    <a:pt x="17229" y="20367"/>
                  </a:cubicBezTo>
                  <a:cubicBezTo>
                    <a:pt x="14488" y="20964"/>
                    <a:pt x="9975" y="21295"/>
                    <a:pt x="6912" y="21427"/>
                  </a:cubicBezTo>
                  <a:cubicBezTo>
                    <a:pt x="3849" y="21560"/>
                    <a:pt x="2237" y="21494"/>
                    <a:pt x="1915" y="21394"/>
                  </a:cubicBezTo>
                  <a:cubicBezTo>
                    <a:pt x="1593" y="21295"/>
                    <a:pt x="2560" y="21162"/>
                    <a:pt x="3527" y="21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540015" y="4191748"/>
              <a:ext cx="123203" cy="3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56643" y="4137214"/>
              <a:ext cx="125180" cy="9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0731" fill="norm" stroke="1" extrusionOk="0">
                  <a:moveTo>
                    <a:pt x="11242" y="4944"/>
                  </a:moveTo>
                  <a:cubicBezTo>
                    <a:pt x="10342" y="7536"/>
                    <a:pt x="9442" y="10128"/>
                    <a:pt x="8767" y="12432"/>
                  </a:cubicBezTo>
                  <a:cubicBezTo>
                    <a:pt x="8092" y="14736"/>
                    <a:pt x="7642" y="16752"/>
                    <a:pt x="6967" y="18336"/>
                  </a:cubicBezTo>
                  <a:cubicBezTo>
                    <a:pt x="6292" y="19920"/>
                    <a:pt x="5392" y="21072"/>
                    <a:pt x="4155" y="20640"/>
                  </a:cubicBezTo>
                  <a:cubicBezTo>
                    <a:pt x="2917" y="20208"/>
                    <a:pt x="1342" y="18192"/>
                    <a:pt x="555" y="15744"/>
                  </a:cubicBezTo>
                  <a:cubicBezTo>
                    <a:pt x="-233" y="13296"/>
                    <a:pt x="-233" y="10416"/>
                    <a:pt x="892" y="8544"/>
                  </a:cubicBezTo>
                  <a:cubicBezTo>
                    <a:pt x="2017" y="6672"/>
                    <a:pt x="4267" y="5808"/>
                    <a:pt x="6742" y="6960"/>
                  </a:cubicBezTo>
                  <a:cubicBezTo>
                    <a:pt x="9217" y="8112"/>
                    <a:pt x="11917" y="11280"/>
                    <a:pt x="13830" y="13008"/>
                  </a:cubicBezTo>
                  <a:cubicBezTo>
                    <a:pt x="15742" y="14736"/>
                    <a:pt x="16867" y="15024"/>
                    <a:pt x="18217" y="13728"/>
                  </a:cubicBezTo>
                  <a:cubicBezTo>
                    <a:pt x="19567" y="12432"/>
                    <a:pt x="21142" y="9552"/>
                    <a:pt x="21255" y="6672"/>
                  </a:cubicBezTo>
                  <a:cubicBezTo>
                    <a:pt x="21367" y="3792"/>
                    <a:pt x="20017" y="912"/>
                    <a:pt x="17767" y="192"/>
                  </a:cubicBezTo>
                  <a:cubicBezTo>
                    <a:pt x="15517" y="-528"/>
                    <a:pt x="12367" y="912"/>
                    <a:pt x="10342" y="2352"/>
                  </a:cubicBezTo>
                  <a:cubicBezTo>
                    <a:pt x="8317" y="3792"/>
                    <a:pt x="7417" y="5232"/>
                    <a:pt x="6517" y="6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500896" y="3482419"/>
              <a:ext cx="112232" cy="9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668" fill="norm" stroke="1" extrusionOk="0">
                  <a:moveTo>
                    <a:pt x="14198" y="12853"/>
                  </a:moveTo>
                  <a:cubicBezTo>
                    <a:pt x="11938" y="15220"/>
                    <a:pt x="9677" y="17587"/>
                    <a:pt x="7919" y="19067"/>
                  </a:cubicBezTo>
                  <a:cubicBezTo>
                    <a:pt x="6161" y="20546"/>
                    <a:pt x="4905" y="21138"/>
                    <a:pt x="3398" y="20250"/>
                  </a:cubicBezTo>
                  <a:cubicBezTo>
                    <a:pt x="1891" y="19363"/>
                    <a:pt x="133" y="16995"/>
                    <a:pt x="8" y="14480"/>
                  </a:cubicBezTo>
                  <a:cubicBezTo>
                    <a:pt x="-118" y="11965"/>
                    <a:pt x="1389" y="9302"/>
                    <a:pt x="3398" y="8267"/>
                  </a:cubicBezTo>
                  <a:cubicBezTo>
                    <a:pt x="5408" y="7231"/>
                    <a:pt x="7919" y="7823"/>
                    <a:pt x="10305" y="9598"/>
                  </a:cubicBezTo>
                  <a:cubicBezTo>
                    <a:pt x="12691" y="11374"/>
                    <a:pt x="14952" y="14333"/>
                    <a:pt x="16710" y="16108"/>
                  </a:cubicBezTo>
                  <a:cubicBezTo>
                    <a:pt x="18468" y="17883"/>
                    <a:pt x="19724" y="18475"/>
                    <a:pt x="20477" y="17439"/>
                  </a:cubicBezTo>
                  <a:cubicBezTo>
                    <a:pt x="21231" y="16404"/>
                    <a:pt x="21482" y="13741"/>
                    <a:pt x="21105" y="10486"/>
                  </a:cubicBezTo>
                  <a:cubicBezTo>
                    <a:pt x="20729" y="7231"/>
                    <a:pt x="19724" y="3385"/>
                    <a:pt x="18468" y="1461"/>
                  </a:cubicBezTo>
                  <a:cubicBezTo>
                    <a:pt x="17212" y="-462"/>
                    <a:pt x="15705" y="-462"/>
                    <a:pt x="14198" y="1313"/>
                  </a:cubicBezTo>
                  <a:cubicBezTo>
                    <a:pt x="12691" y="3089"/>
                    <a:pt x="11184" y="6639"/>
                    <a:pt x="9677" y="10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38729" y="3751691"/>
              <a:ext cx="119229" cy="16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3459"/>
                  </a:moveTo>
                  <a:cubicBezTo>
                    <a:pt x="0" y="2259"/>
                    <a:pt x="0" y="1059"/>
                    <a:pt x="720" y="545"/>
                  </a:cubicBezTo>
                  <a:cubicBezTo>
                    <a:pt x="1440" y="30"/>
                    <a:pt x="2880" y="202"/>
                    <a:pt x="4560" y="1745"/>
                  </a:cubicBezTo>
                  <a:cubicBezTo>
                    <a:pt x="6240" y="3288"/>
                    <a:pt x="8160" y="6202"/>
                    <a:pt x="8880" y="9373"/>
                  </a:cubicBezTo>
                  <a:cubicBezTo>
                    <a:pt x="9600" y="12545"/>
                    <a:pt x="9120" y="15973"/>
                    <a:pt x="8160" y="18116"/>
                  </a:cubicBezTo>
                  <a:cubicBezTo>
                    <a:pt x="7200" y="20259"/>
                    <a:pt x="5760" y="21116"/>
                    <a:pt x="4560" y="21288"/>
                  </a:cubicBezTo>
                  <a:cubicBezTo>
                    <a:pt x="3360" y="21459"/>
                    <a:pt x="2400" y="20945"/>
                    <a:pt x="2040" y="19230"/>
                  </a:cubicBezTo>
                  <a:cubicBezTo>
                    <a:pt x="1680" y="17516"/>
                    <a:pt x="1920" y="14602"/>
                    <a:pt x="3960" y="11345"/>
                  </a:cubicBezTo>
                  <a:cubicBezTo>
                    <a:pt x="6000" y="8088"/>
                    <a:pt x="9840" y="4488"/>
                    <a:pt x="12360" y="2430"/>
                  </a:cubicBezTo>
                  <a:cubicBezTo>
                    <a:pt x="14880" y="373"/>
                    <a:pt x="16080" y="-141"/>
                    <a:pt x="16800" y="30"/>
                  </a:cubicBezTo>
                  <a:cubicBezTo>
                    <a:pt x="17520" y="202"/>
                    <a:pt x="17760" y="1059"/>
                    <a:pt x="17760" y="3459"/>
                  </a:cubicBezTo>
                  <a:cubicBezTo>
                    <a:pt x="17760" y="5859"/>
                    <a:pt x="17520" y="9802"/>
                    <a:pt x="18120" y="12630"/>
                  </a:cubicBezTo>
                  <a:cubicBezTo>
                    <a:pt x="18720" y="15459"/>
                    <a:pt x="20160" y="17173"/>
                    <a:pt x="21600" y="18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57314" y="3845986"/>
              <a:ext cx="1987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034135" y="3617927"/>
              <a:ext cx="129843" cy="28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33" fill="norm" stroke="1" extrusionOk="0">
                  <a:moveTo>
                    <a:pt x="19420" y="4637"/>
                  </a:moveTo>
                  <a:cubicBezTo>
                    <a:pt x="17893" y="3331"/>
                    <a:pt x="16366" y="2025"/>
                    <a:pt x="15166" y="1171"/>
                  </a:cubicBezTo>
                  <a:cubicBezTo>
                    <a:pt x="13966" y="317"/>
                    <a:pt x="13093" y="-85"/>
                    <a:pt x="11784" y="15"/>
                  </a:cubicBezTo>
                  <a:cubicBezTo>
                    <a:pt x="10475" y="116"/>
                    <a:pt x="8729" y="719"/>
                    <a:pt x="7748" y="2226"/>
                  </a:cubicBezTo>
                  <a:cubicBezTo>
                    <a:pt x="6766" y="3733"/>
                    <a:pt x="6548" y="6144"/>
                    <a:pt x="6984" y="9057"/>
                  </a:cubicBezTo>
                  <a:cubicBezTo>
                    <a:pt x="7420" y="11971"/>
                    <a:pt x="8511" y="15387"/>
                    <a:pt x="9057" y="17346"/>
                  </a:cubicBezTo>
                  <a:cubicBezTo>
                    <a:pt x="9602" y="19305"/>
                    <a:pt x="9602" y="19807"/>
                    <a:pt x="9384" y="20309"/>
                  </a:cubicBezTo>
                  <a:cubicBezTo>
                    <a:pt x="9166" y="20812"/>
                    <a:pt x="8729" y="21314"/>
                    <a:pt x="7857" y="21415"/>
                  </a:cubicBezTo>
                  <a:cubicBezTo>
                    <a:pt x="6984" y="21515"/>
                    <a:pt x="5675" y="21214"/>
                    <a:pt x="4257" y="20410"/>
                  </a:cubicBezTo>
                  <a:cubicBezTo>
                    <a:pt x="2839" y="19606"/>
                    <a:pt x="1311" y="18300"/>
                    <a:pt x="548" y="17396"/>
                  </a:cubicBezTo>
                  <a:cubicBezTo>
                    <a:pt x="-216" y="16492"/>
                    <a:pt x="-216" y="15989"/>
                    <a:pt x="766" y="15286"/>
                  </a:cubicBezTo>
                  <a:cubicBezTo>
                    <a:pt x="1748" y="14583"/>
                    <a:pt x="3711" y="13679"/>
                    <a:pt x="7311" y="13026"/>
                  </a:cubicBezTo>
                  <a:cubicBezTo>
                    <a:pt x="10911" y="12373"/>
                    <a:pt x="16148" y="11971"/>
                    <a:pt x="21384" y="1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165809" y="3661435"/>
              <a:ext cx="161114" cy="21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82" fill="norm" stroke="1" extrusionOk="0">
                  <a:moveTo>
                    <a:pt x="9847" y="2903"/>
                  </a:moveTo>
                  <a:cubicBezTo>
                    <a:pt x="9847" y="2252"/>
                    <a:pt x="9847" y="1602"/>
                    <a:pt x="9404" y="1081"/>
                  </a:cubicBezTo>
                  <a:cubicBezTo>
                    <a:pt x="8962" y="561"/>
                    <a:pt x="8076" y="170"/>
                    <a:pt x="7191" y="40"/>
                  </a:cubicBezTo>
                  <a:cubicBezTo>
                    <a:pt x="6306" y="-90"/>
                    <a:pt x="5421" y="40"/>
                    <a:pt x="4270" y="1276"/>
                  </a:cubicBezTo>
                  <a:cubicBezTo>
                    <a:pt x="3119" y="2512"/>
                    <a:pt x="1702" y="4855"/>
                    <a:pt x="906" y="7717"/>
                  </a:cubicBezTo>
                  <a:cubicBezTo>
                    <a:pt x="109" y="10580"/>
                    <a:pt x="-68" y="13963"/>
                    <a:pt x="21" y="16045"/>
                  </a:cubicBezTo>
                  <a:cubicBezTo>
                    <a:pt x="109" y="18127"/>
                    <a:pt x="463" y="18908"/>
                    <a:pt x="817" y="19623"/>
                  </a:cubicBezTo>
                  <a:cubicBezTo>
                    <a:pt x="1171" y="20339"/>
                    <a:pt x="1525" y="20990"/>
                    <a:pt x="2145" y="21250"/>
                  </a:cubicBezTo>
                  <a:cubicBezTo>
                    <a:pt x="2765" y="21510"/>
                    <a:pt x="3650" y="21380"/>
                    <a:pt x="4093" y="20924"/>
                  </a:cubicBezTo>
                  <a:cubicBezTo>
                    <a:pt x="4535" y="20469"/>
                    <a:pt x="4535" y="19688"/>
                    <a:pt x="4535" y="17932"/>
                  </a:cubicBezTo>
                  <a:cubicBezTo>
                    <a:pt x="4535" y="16175"/>
                    <a:pt x="4535" y="13443"/>
                    <a:pt x="4624" y="11751"/>
                  </a:cubicBezTo>
                  <a:cubicBezTo>
                    <a:pt x="4712" y="10059"/>
                    <a:pt x="4889" y="9409"/>
                    <a:pt x="5332" y="9279"/>
                  </a:cubicBezTo>
                  <a:cubicBezTo>
                    <a:pt x="5775" y="9149"/>
                    <a:pt x="6483" y="9539"/>
                    <a:pt x="7191" y="10905"/>
                  </a:cubicBezTo>
                  <a:cubicBezTo>
                    <a:pt x="7899" y="12271"/>
                    <a:pt x="8607" y="14614"/>
                    <a:pt x="8962" y="16110"/>
                  </a:cubicBezTo>
                  <a:cubicBezTo>
                    <a:pt x="9316" y="17606"/>
                    <a:pt x="9316" y="18257"/>
                    <a:pt x="9404" y="19038"/>
                  </a:cubicBezTo>
                  <a:cubicBezTo>
                    <a:pt x="9493" y="19818"/>
                    <a:pt x="9670" y="20729"/>
                    <a:pt x="9581" y="20859"/>
                  </a:cubicBezTo>
                  <a:cubicBezTo>
                    <a:pt x="9493" y="20990"/>
                    <a:pt x="9139" y="20339"/>
                    <a:pt x="8873" y="18777"/>
                  </a:cubicBezTo>
                  <a:cubicBezTo>
                    <a:pt x="8607" y="17216"/>
                    <a:pt x="8430" y="14744"/>
                    <a:pt x="8784" y="13052"/>
                  </a:cubicBezTo>
                  <a:cubicBezTo>
                    <a:pt x="9139" y="11361"/>
                    <a:pt x="10024" y="10450"/>
                    <a:pt x="11440" y="10385"/>
                  </a:cubicBezTo>
                  <a:cubicBezTo>
                    <a:pt x="12857" y="10320"/>
                    <a:pt x="14804" y="11100"/>
                    <a:pt x="16575" y="11816"/>
                  </a:cubicBezTo>
                  <a:cubicBezTo>
                    <a:pt x="18345" y="12532"/>
                    <a:pt x="19939" y="13182"/>
                    <a:pt x="21532" y="138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350768" y="3639323"/>
              <a:ext cx="46012" cy="23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33" fill="norm" stroke="1" extrusionOk="0">
                  <a:moveTo>
                    <a:pt x="3600" y="0"/>
                  </a:moveTo>
                  <a:cubicBezTo>
                    <a:pt x="2400" y="603"/>
                    <a:pt x="1200" y="1207"/>
                    <a:pt x="3000" y="2172"/>
                  </a:cubicBezTo>
                  <a:cubicBezTo>
                    <a:pt x="4800" y="3137"/>
                    <a:pt x="9600" y="4465"/>
                    <a:pt x="13800" y="6577"/>
                  </a:cubicBezTo>
                  <a:cubicBezTo>
                    <a:pt x="18000" y="8688"/>
                    <a:pt x="21600" y="11584"/>
                    <a:pt x="20700" y="14239"/>
                  </a:cubicBezTo>
                  <a:cubicBezTo>
                    <a:pt x="19800" y="16894"/>
                    <a:pt x="14400" y="19307"/>
                    <a:pt x="10200" y="20454"/>
                  </a:cubicBezTo>
                  <a:cubicBezTo>
                    <a:pt x="6000" y="21600"/>
                    <a:pt x="3000" y="21479"/>
                    <a:pt x="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466333" y="3547755"/>
              <a:ext cx="206353" cy="30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5" fill="norm" stroke="1" extrusionOk="0">
                  <a:moveTo>
                    <a:pt x="7810" y="15242"/>
                  </a:moveTo>
                  <a:cubicBezTo>
                    <a:pt x="7810" y="14781"/>
                    <a:pt x="7810" y="14319"/>
                    <a:pt x="7466" y="13996"/>
                  </a:cubicBezTo>
                  <a:cubicBezTo>
                    <a:pt x="7122" y="13673"/>
                    <a:pt x="6434" y="13488"/>
                    <a:pt x="5333" y="13719"/>
                  </a:cubicBezTo>
                  <a:cubicBezTo>
                    <a:pt x="4233" y="13950"/>
                    <a:pt x="2719" y="14596"/>
                    <a:pt x="1619" y="15750"/>
                  </a:cubicBezTo>
                  <a:cubicBezTo>
                    <a:pt x="518" y="16904"/>
                    <a:pt x="-170" y="18565"/>
                    <a:pt x="36" y="19719"/>
                  </a:cubicBezTo>
                  <a:cubicBezTo>
                    <a:pt x="243" y="20873"/>
                    <a:pt x="1343" y="21519"/>
                    <a:pt x="2513" y="21473"/>
                  </a:cubicBezTo>
                  <a:cubicBezTo>
                    <a:pt x="3682" y="21427"/>
                    <a:pt x="4920" y="20688"/>
                    <a:pt x="5884" y="18888"/>
                  </a:cubicBezTo>
                  <a:cubicBezTo>
                    <a:pt x="6847" y="17088"/>
                    <a:pt x="7534" y="14227"/>
                    <a:pt x="7878" y="11504"/>
                  </a:cubicBezTo>
                  <a:cubicBezTo>
                    <a:pt x="8222" y="8781"/>
                    <a:pt x="8222" y="6196"/>
                    <a:pt x="8222" y="4534"/>
                  </a:cubicBezTo>
                  <a:cubicBezTo>
                    <a:pt x="8222" y="2873"/>
                    <a:pt x="8222" y="2134"/>
                    <a:pt x="8016" y="1442"/>
                  </a:cubicBezTo>
                  <a:cubicBezTo>
                    <a:pt x="7810" y="750"/>
                    <a:pt x="7397" y="104"/>
                    <a:pt x="7053" y="11"/>
                  </a:cubicBezTo>
                  <a:cubicBezTo>
                    <a:pt x="6709" y="-81"/>
                    <a:pt x="6434" y="381"/>
                    <a:pt x="6365" y="2134"/>
                  </a:cubicBezTo>
                  <a:cubicBezTo>
                    <a:pt x="6296" y="3888"/>
                    <a:pt x="6434" y="6934"/>
                    <a:pt x="6709" y="9427"/>
                  </a:cubicBezTo>
                  <a:cubicBezTo>
                    <a:pt x="6984" y="11919"/>
                    <a:pt x="7397" y="13857"/>
                    <a:pt x="7810" y="15427"/>
                  </a:cubicBezTo>
                  <a:cubicBezTo>
                    <a:pt x="8222" y="16996"/>
                    <a:pt x="8635" y="18196"/>
                    <a:pt x="8841" y="18565"/>
                  </a:cubicBezTo>
                  <a:cubicBezTo>
                    <a:pt x="9048" y="18934"/>
                    <a:pt x="9048" y="18473"/>
                    <a:pt x="9048" y="17457"/>
                  </a:cubicBezTo>
                  <a:cubicBezTo>
                    <a:pt x="9048" y="16442"/>
                    <a:pt x="9048" y="14873"/>
                    <a:pt x="9323" y="13765"/>
                  </a:cubicBezTo>
                  <a:cubicBezTo>
                    <a:pt x="9598" y="12657"/>
                    <a:pt x="10148" y="12011"/>
                    <a:pt x="10630" y="11873"/>
                  </a:cubicBezTo>
                  <a:cubicBezTo>
                    <a:pt x="11112" y="11734"/>
                    <a:pt x="11524" y="12104"/>
                    <a:pt x="11593" y="13257"/>
                  </a:cubicBezTo>
                  <a:cubicBezTo>
                    <a:pt x="11662" y="14411"/>
                    <a:pt x="11387" y="16350"/>
                    <a:pt x="11180" y="17550"/>
                  </a:cubicBezTo>
                  <a:cubicBezTo>
                    <a:pt x="10974" y="18750"/>
                    <a:pt x="10836" y="19211"/>
                    <a:pt x="10905" y="19119"/>
                  </a:cubicBezTo>
                  <a:cubicBezTo>
                    <a:pt x="10974" y="19027"/>
                    <a:pt x="11249" y="18381"/>
                    <a:pt x="12281" y="16996"/>
                  </a:cubicBezTo>
                  <a:cubicBezTo>
                    <a:pt x="13313" y="15611"/>
                    <a:pt x="15101" y="13488"/>
                    <a:pt x="16202" y="12150"/>
                  </a:cubicBezTo>
                  <a:cubicBezTo>
                    <a:pt x="17303" y="10811"/>
                    <a:pt x="17715" y="10257"/>
                    <a:pt x="17715" y="10165"/>
                  </a:cubicBezTo>
                  <a:cubicBezTo>
                    <a:pt x="17715" y="10073"/>
                    <a:pt x="17303" y="10442"/>
                    <a:pt x="16890" y="11042"/>
                  </a:cubicBezTo>
                  <a:cubicBezTo>
                    <a:pt x="16477" y="11642"/>
                    <a:pt x="16064" y="12473"/>
                    <a:pt x="16821" y="13442"/>
                  </a:cubicBezTo>
                  <a:cubicBezTo>
                    <a:pt x="17578" y="14411"/>
                    <a:pt x="19504" y="15519"/>
                    <a:pt x="21430" y="16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791913" y="3710860"/>
              <a:ext cx="87435" cy="3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815759" y="3778423"/>
              <a:ext cx="99358" cy="4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054216" y="3604664"/>
              <a:ext cx="230509" cy="2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621" y="20919"/>
                    <a:pt x="1241" y="20720"/>
                    <a:pt x="1924" y="19724"/>
                  </a:cubicBezTo>
                  <a:cubicBezTo>
                    <a:pt x="2607" y="18729"/>
                    <a:pt x="3352" y="16937"/>
                    <a:pt x="3848" y="14449"/>
                  </a:cubicBezTo>
                  <a:cubicBezTo>
                    <a:pt x="4345" y="11960"/>
                    <a:pt x="4593" y="8775"/>
                    <a:pt x="4779" y="6336"/>
                  </a:cubicBezTo>
                  <a:cubicBezTo>
                    <a:pt x="4966" y="3898"/>
                    <a:pt x="5090" y="2206"/>
                    <a:pt x="5214" y="1111"/>
                  </a:cubicBezTo>
                  <a:cubicBezTo>
                    <a:pt x="5338" y="16"/>
                    <a:pt x="5462" y="-482"/>
                    <a:pt x="5400" y="613"/>
                  </a:cubicBezTo>
                  <a:cubicBezTo>
                    <a:pt x="5338" y="1708"/>
                    <a:pt x="5090" y="4395"/>
                    <a:pt x="5276" y="6784"/>
                  </a:cubicBezTo>
                  <a:cubicBezTo>
                    <a:pt x="5462" y="9173"/>
                    <a:pt x="6083" y="11264"/>
                    <a:pt x="6828" y="12508"/>
                  </a:cubicBezTo>
                  <a:cubicBezTo>
                    <a:pt x="7572" y="13752"/>
                    <a:pt x="8441" y="14150"/>
                    <a:pt x="9186" y="14150"/>
                  </a:cubicBezTo>
                  <a:cubicBezTo>
                    <a:pt x="9931" y="14150"/>
                    <a:pt x="10552" y="13752"/>
                    <a:pt x="11731" y="11960"/>
                  </a:cubicBezTo>
                  <a:cubicBezTo>
                    <a:pt x="12910" y="10169"/>
                    <a:pt x="14648" y="6983"/>
                    <a:pt x="15579" y="5092"/>
                  </a:cubicBezTo>
                  <a:cubicBezTo>
                    <a:pt x="16510" y="3201"/>
                    <a:pt x="16634" y="2604"/>
                    <a:pt x="16759" y="1857"/>
                  </a:cubicBezTo>
                  <a:cubicBezTo>
                    <a:pt x="16883" y="1111"/>
                    <a:pt x="17007" y="215"/>
                    <a:pt x="16883" y="115"/>
                  </a:cubicBezTo>
                  <a:cubicBezTo>
                    <a:pt x="16759" y="16"/>
                    <a:pt x="16386" y="712"/>
                    <a:pt x="16262" y="2255"/>
                  </a:cubicBezTo>
                  <a:cubicBezTo>
                    <a:pt x="16138" y="3798"/>
                    <a:pt x="16262" y="6187"/>
                    <a:pt x="17193" y="8078"/>
                  </a:cubicBezTo>
                  <a:cubicBezTo>
                    <a:pt x="18124" y="9970"/>
                    <a:pt x="19862" y="11363"/>
                    <a:pt x="21600" y="12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2050241" y="3953291"/>
              <a:ext cx="170895" cy="5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1" y="16457"/>
                    <a:pt x="6363" y="11314"/>
                    <a:pt x="9963" y="7714"/>
                  </a:cubicBezTo>
                  <a:cubicBezTo>
                    <a:pt x="13563" y="4114"/>
                    <a:pt x="17581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2082036" y="3977137"/>
              <a:ext cx="262303" cy="8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7018"/>
                    <a:pt x="7855" y="12436"/>
                    <a:pt x="11455" y="8836"/>
                  </a:cubicBezTo>
                  <a:cubicBezTo>
                    <a:pt x="15055" y="5236"/>
                    <a:pt x="18327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2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4163308" y="564873"/>
              <a:ext cx="435774" cy="131270"/>
            </a:xfrm>
            <a:prstGeom prst="rect">
              <a:avLst/>
            </a:prstGeom>
            <a:effectLst/>
          </p:spPr>
        </p:pic>
        <p:pic>
          <p:nvPicPr>
            <p:cNvPr id="142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853752" y="537454"/>
              <a:ext cx="716060" cy="144540"/>
            </a:xfrm>
            <a:prstGeom prst="rect">
              <a:avLst/>
            </a:prstGeom>
            <a:effectLst/>
          </p:spPr>
        </p:pic>
        <p:pic>
          <p:nvPicPr>
            <p:cNvPr id="143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511964" y="2491635"/>
              <a:ext cx="376314" cy="156450"/>
            </a:xfrm>
            <a:prstGeom prst="rect">
              <a:avLst/>
            </a:prstGeom>
            <a:effectLst/>
          </p:spPr>
        </p:pic>
        <p:pic>
          <p:nvPicPr>
            <p:cNvPr id="143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545699" y="2520219"/>
              <a:ext cx="316691" cy="143763"/>
            </a:xfrm>
            <a:prstGeom prst="rect">
              <a:avLst/>
            </a:prstGeom>
            <a:effectLst/>
          </p:spPr>
        </p:pic>
        <p:pic>
          <p:nvPicPr>
            <p:cNvPr id="143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7468828" y="1123921"/>
              <a:ext cx="350427" cy="96956"/>
            </a:xfrm>
            <a:prstGeom prst="rect">
              <a:avLst/>
            </a:prstGeom>
            <a:effectLst/>
          </p:spPr>
        </p:pic>
        <p:pic>
          <p:nvPicPr>
            <p:cNvPr id="143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7425112" y="1137169"/>
              <a:ext cx="402092" cy="115944"/>
            </a:xfrm>
            <a:prstGeom prst="rect">
              <a:avLst/>
            </a:prstGeom>
            <a:effectLst/>
          </p:spPr>
        </p:pic>
        <p:pic>
          <p:nvPicPr>
            <p:cNvPr id="143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389343" y="1616641"/>
              <a:ext cx="270940" cy="97488"/>
            </a:xfrm>
            <a:prstGeom prst="rect">
              <a:avLst/>
            </a:prstGeom>
            <a:effectLst/>
          </p:spPr>
        </p:pic>
        <p:pic>
          <p:nvPicPr>
            <p:cNvPr id="144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7377420" y="1657800"/>
              <a:ext cx="330555" cy="111969"/>
            </a:xfrm>
            <a:prstGeom prst="rect">
              <a:avLst/>
            </a:prstGeom>
            <a:effectLst/>
          </p:spPr>
        </p:pic>
        <p:sp>
          <p:nvSpPr>
            <p:cNvPr id="1442" name="Line"/>
            <p:cNvSpPr/>
            <p:nvPr/>
          </p:nvSpPr>
          <p:spPr>
            <a:xfrm>
              <a:off x="158484" y="4748147"/>
              <a:ext cx="27821" cy="140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5143" y="3836"/>
                    <a:pt x="10286" y="7671"/>
                    <a:pt x="13371" y="10800"/>
                  </a:cubicBezTo>
                  <a:cubicBezTo>
                    <a:pt x="16457" y="13929"/>
                    <a:pt x="17486" y="16351"/>
                    <a:pt x="18000" y="18067"/>
                  </a:cubicBezTo>
                  <a:cubicBezTo>
                    <a:pt x="18514" y="19783"/>
                    <a:pt x="18514" y="20793"/>
                    <a:pt x="19029" y="21196"/>
                  </a:cubicBezTo>
                  <a:cubicBezTo>
                    <a:pt x="19543" y="21600"/>
                    <a:pt x="20571" y="21398"/>
                    <a:pt x="21600" y="211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37262" y="4639432"/>
              <a:ext cx="33146" cy="3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0903" fill="norm" stroke="1" extrusionOk="0">
                  <a:moveTo>
                    <a:pt x="15800" y="18669"/>
                  </a:moveTo>
                  <a:cubicBezTo>
                    <a:pt x="18293" y="15689"/>
                    <a:pt x="20785" y="12710"/>
                    <a:pt x="20785" y="9731"/>
                  </a:cubicBezTo>
                  <a:cubicBezTo>
                    <a:pt x="20785" y="6751"/>
                    <a:pt x="18293" y="3772"/>
                    <a:pt x="14554" y="1910"/>
                  </a:cubicBezTo>
                  <a:cubicBezTo>
                    <a:pt x="10816" y="48"/>
                    <a:pt x="5831" y="-697"/>
                    <a:pt x="2923" y="793"/>
                  </a:cubicBezTo>
                  <a:cubicBezTo>
                    <a:pt x="16" y="2282"/>
                    <a:pt x="-815" y="6006"/>
                    <a:pt x="847" y="9731"/>
                  </a:cubicBezTo>
                  <a:cubicBezTo>
                    <a:pt x="2508" y="13455"/>
                    <a:pt x="6662" y="17179"/>
                    <a:pt x="10816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245918" y="4736224"/>
              <a:ext cx="31795" cy="12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0"/>
                  </a:moveTo>
                  <a:cubicBezTo>
                    <a:pt x="7200" y="4877"/>
                    <a:pt x="14400" y="9755"/>
                    <a:pt x="18000" y="12890"/>
                  </a:cubicBezTo>
                  <a:cubicBezTo>
                    <a:pt x="21600" y="16026"/>
                    <a:pt x="21600" y="17419"/>
                    <a:pt x="21600" y="18697"/>
                  </a:cubicBezTo>
                  <a:cubicBezTo>
                    <a:pt x="21600" y="19974"/>
                    <a:pt x="21600" y="21135"/>
                    <a:pt x="21150" y="21368"/>
                  </a:cubicBezTo>
                  <a:cubicBezTo>
                    <a:pt x="20700" y="21600"/>
                    <a:pt x="19800" y="20903"/>
                    <a:pt x="18900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233995" y="4652764"/>
              <a:ext cx="1192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13481" y="4757421"/>
              <a:ext cx="27821" cy="105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80"/>
                  </a:moveTo>
                  <a:cubicBezTo>
                    <a:pt x="0" y="1890"/>
                    <a:pt x="0" y="0"/>
                    <a:pt x="0" y="0"/>
                  </a:cubicBezTo>
                  <a:cubicBezTo>
                    <a:pt x="0" y="0"/>
                    <a:pt x="0" y="1890"/>
                    <a:pt x="3086" y="4860"/>
                  </a:cubicBezTo>
                  <a:cubicBezTo>
                    <a:pt x="6171" y="7830"/>
                    <a:pt x="12343" y="11880"/>
                    <a:pt x="15943" y="14850"/>
                  </a:cubicBezTo>
                  <a:cubicBezTo>
                    <a:pt x="19543" y="17820"/>
                    <a:pt x="20571" y="1971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297811" y="4642674"/>
              <a:ext cx="35574" cy="33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0" h="21282" fill="norm" stroke="1" extrusionOk="0">
                  <a:moveTo>
                    <a:pt x="17748" y="18790"/>
                  </a:moveTo>
                  <a:cubicBezTo>
                    <a:pt x="19237" y="13805"/>
                    <a:pt x="20727" y="8820"/>
                    <a:pt x="19610" y="5497"/>
                  </a:cubicBezTo>
                  <a:cubicBezTo>
                    <a:pt x="18493" y="2174"/>
                    <a:pt x="14768" y="513"/>
                    <a:pt x="10672" y="97"/>
                  </a:cubicBezTo>
                  <a:cubicBezTo>
                    <a:pt x="6575" y="-318"/>
                    <a:pt x="2106" y="513"/>
                    <a:pt x="617" y="4251"/>
                  </a:cubicBezTo>
                  <a:cubicBezTo>
                    <a:pt x="-873" y="7990"/>
                    <a:pt x="617" y="14636"/>
                    <a:pt x="2106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396941" y="4621566"/>
              <a:ext cx="66339" cy="28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54" fill="norm" stroke="1" extrusionOk="0">
                  <a:moveTo>
                    <a:pt x="2541" y="867"/>
                  </a:moveTo>
                  <a:cubicBezTo>
                    <a:pt x="3812" y="461"/>
                    <a:pt x="5082" y="55"/>
                    <a:pt x="6565" y="5"/>
                  </a:cubicBezTo>
                  <a:cubicBezTo>
                    <a:pt x="8047" y="-46"/>
                    <a:pt x="9741" y="258"/>
                    <a:pt x="12918" y="1830"/>
                  </a:cubicBezTo>
                  <a:cubicBezTo>
                    <a:pt x="16094" y="3402"/>
                    <a:pt x="20753" y="6241"/>
                    <a:pt x="21176" y="9284"/>
                  </a:cubicBezTo>
                  <a:cubicBezTo>
                    <a:pt x="21600" y="12326"/>
                    <a:pt x="17788" y="15571"/>
                    <a:pt x="13553" y="17650"/>
                  </a:cubicBezTo>
                  <a:cubicBezTo>
                    <a:pt x="9318" y="19729"/>
                    <a:pt x="4659" y="20641"/>
                    <a:pt x="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7529" y="4724301"/>
              <a:ext cx="71470" cy="19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10583" y="0"/>
                  </a:moveTo>
                  <a:cubicBezTo>
                    <a:pt x="8620" y="147"/>
                    <a:pt x="6656" y="294"/>
                    <a:pt x="4692" y="1176"/>
                  </a:cubicBezTo>
                  <a:cubicBezTo>
                    <a:pt x="2729" y="2057"/>
                    <a:pt x="765" y="3673"/>
                    <a:pt x="176" y="6171"/>
                  </a:cubicBezTo>
                  <a:cubicBezTo>
                    <a:pt x="-413" y="8669"/>
                    <a:pt x="372" y="12049"/>
                    <a:pt x="4103" y="14767"/>
                  </a:cubicBezTo>
                  <a:cubicBezTo>
                    <a:pt x="7834" y="17486"/>
                    <a:pt x="14511" y="19543"/>
                    <a:pt x="211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55912" y="4558122"/>
              <a:ext cx="151023" cy="31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4810"/>
                  </a:moveTo>
                  <a:cubicBezTo>
                    <a:pt x="379" y="4000"/>
                    <a:pt x="758" y="3190"/>
                    <a:pt x="1326" y="3010"/>
                  </a:cubicBezTo>
                  <a:cubicBezTo>
                    <a:pt x="1895" y="2830"/>
                    <a:pt x="2653" y="3280"/>
                    <a:pt x="4168" y="4855"/>
                  </a:cubicBezTo>
                  <a:cubicBezTo>
                    <a:pt x="5684" y="6430"/>
                    <a:pt x="7958" y="9130"/>
                    <a:pt x="10042" y="11965"/>
                  </a:cubicBezTo>
                  <a:cubicBezTo>
                    <a:pt x="12126" y="14800"/>
                    <a:pt x="14021" y="17770"/>
                    <a:pt x="15253" y="19435"/>
                  </a:cubicBezTo>
                  <a:cubicBezTo>
                    <a:pt x="16484" y="21100"/>
                    <a:pt x="17053" y="21460"/>
                    <a:pt x="17432" y="21415"/>
                  </a:cubicBezTo>
                  <a:cubicBezTo>
                    <a:pt x="17811" y="21370"/>
                    <a:pt x="18000" y="20920"/>
                    <a:pt x="18284" y="19480"/>
                  </a:cubicBezTo>
                  <a:cubicBezTo>
                    <a:pt x="18568" y="18040"/>
                    <a:pt x="18947" y="15610"/>
                    <a:pt x="19421" y="12820"/>
                  </a:cubicBezTo>
                  <a:cubicBezTo>
                    <a:pt x="19895" y="10030"/>
                    <a:pt x="20463" y="6880"/>
                    <a:pt x="20747" y="4810"/>
                  </a:cubicBezTo>
                  <a:cubicBezTo>
                    <a:pt x="21032" y="2740"/>
                    <a:pt x="21032" y="1750"/>
                    <a:pt x="21032" y="1030"/>
                  </a:cubicBezTo>
                  <a:cubicBezTo>
                    <a:pt x="21032" y="310"/>
                    <a:pt x="21032" y="-140"/>
                    <a:pt x="21126" y="40"/>
                  </a:cubicBezTo>
                  <a:cubicBezTo>
                    <a:pt x="21221" y="220"/>
                    <a:pt x="21411" y="1030"/>
                    <a:pt x="21600" y="1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08259" y="4716523"/>
              <a:ext cx="98033" cy="8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179" fill="norm" stroke="1" extrusionOk="0">
                  <a:moveTo>
                    <a:pt x="15264" y="7161"/>
                  </a:moveTo>
                  <a:cubicBezTo>
                    <a:pt x="14976" y="5661"/>
                    <a:pt x="14688" y="4161"/>
                    <a:pt x="13248" y="2511"/>
                  </a:cubicBezTo>
                  <a:cubicBezTo>
                    <a:pt x="11808" y="861"/>
                    <a:pt x="9216" y="-939"/>
                    <a:pt x="6768" y="561"/>
                  </a:cubicBezTo>
                  <a:cubicBezTo>
                    <a:pt x="4320" y="2061"/>
                    <a:pt x="2016" y="6861"/>
                    <a:pt x="864" y="10161"/>
                  </a:cubicBezTo>
                  <a:cubicBezTo>
                    <a:pt x="-288" y="13461"/>
                    <a:pt x="-288" y="15261"/>
                    <a:pt x="864" y="17061"/>
                  </a:cubicBezTo>
                  <a:cubicBezTo>
                    <a:pt x="2016" y="18861"/>
                    <a:pt x="4320" y="20661"/>
                    <a:pt x="6912" y="20061"/>
                  </a:cubicBezTo>
                  <a:cubicBezTo>
                    <a:pt x="9504" y="19461"/>
                    <a:pt x="12384" y="16461"/>
                    <a:pt x="13968" y="14061"/>
                  </a:cubicBezTo>
                  <a:cubicBezTo>
                    <a:pt x="15552" y="11661"/>
                    <a:pt x="15840" y="9861"/>
                    <a:pt x="15984" y="9711"/>
                  </a:cubicBezTo>
                  <a:cubicBezTo>
                    <a:pt x="16128" y="9561"/>
                    <a:pt x="16128" y="11061"/>
                    <a:pt x="16992" y="13011"/>
                  </a:cubicBezTo>
                  <a:cubicBezTo>
                    <a:pt x="17856" y="14961"/>
                    <a:pt x="19584" y="17361"/>
                    <a:pt x="21312" y="197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830137" y="4672636"/>
              <a:ext cx="115255" cy="16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5613"/>
                  </a:moveTo>
                  <a:cubicBezTo>
                    <a:pt x="993" y="5102"/>
                    <a:pt x="1986" y="4592"/>
                    <a:pt x="2979" y="4592"/>
                  </a:cubicBezTo>
                  <a:cubicBezTo>
                    <a:pt x="3972" y="4592"/>
                    <a:pt x="4966" y="5102"/>
                    <a:pt x="6455" y="7228"/>
                  </a:cubicBezTo>
                  <a:cubicBezTo>
                    <a:pt x="7945" y="9354"/>
                    <a:pt x="9931" y="13096"/>
                    <a:pt x="10924" y="15392"/>
                  </a:cubicBezTo>
                  <a:cubicBezTo>
                    <a:pt x="11917" y="17688"/>
                    <a:pt x="11917" y="18539"/>
                    <a:pt x="11793" y="19389"/>
                  </a:cubicBezTo>
                  <a:cubicBezTo>
                    <a:pt x="11669" y="20239"/>
                    <a:pt x="11421" y="21090"/>
                    <a:pt x="10676" y="21345"/>
                  </a:cubicBezTo>
                  <a:cubicBezTo>
                    <a:pt x="9931" y="21600"/>
                    <a:pt x="8690" y="21260"/>
                    <a:pt x="7697" y="19644"/>
                  </a:cubicBezTo>
                  <a:cubicBezTo>
                    <a:pt x="6703" y="18028"/>
                    <a:pt x="5959" y="15137"/>
                    <a:pt x="7324" y="11906"/>
                  </a:cubicBezTo>
                  <a:cubicBezTo>
                    <a:pt x="8690" y="8674"/>
                    <a:pt x="12166" y="5102"/>
                    <a:pt x="14897" y="3061"/>
                  </a:cubicBezTo>
                  <a:cubicBezTo>
                    <a:pt x="17628" y="1020"/>
                    <a:pt x="19614" y="51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023349" y="4553408"/>
              <a:ext cx="73066" cy="29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70" fill="norm" stroke="1" extrusionOk="0">
                  <a:moveTo>
                    <a:pt x="16644" y="0"/>
                  </a:moveTo>
                  <a:cubicBezTo>
                    <a:pt x="12787" y="960"/>
                    <a:pt x="8930" y="1920"/>
                    <a:pt x="5844" y="3984"/>
                  </a:cubicBezTo>
                  <a:cubicBezTo>
                    <a:pt x="2759" y="6048"/>
                    <a:pt x="444" y="9216"/>
                    <a:pt x="59" y="12048"/>
                  </a:cubicBezTo>
                  <a:cubicBezTo>
                    <a:pt x="-327" y="14880"/>
                    <a:pt x="1216" y="17376"/>
                    <a:pt x="3530" y="18960"/>
                  </a:cubicBezTo>
                  <a:cubicBezTo>
                    <a:pt x="5844" y="20544"/>
                    <a:pt x="8930" y="21216"/>
                    <a:pt x="12016" y="21408"/>
                  </a:cubicBezTo>
                  <a:cubicBezTo>
                    <a:pt x="15102" y="21600"/>
                    <a:pt x="18187" y="21312"/>
                    <a:pt x="21273" y="21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108337" y="4636867"/>
              <a:ext cx="131152" cy="20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1800"/>
                    <a:pt x="5673" y="3600"/>
                    <a:pt x="9055" y="6785"/>
                  </a:cubicBezTo>
                  <a:cubicBezTo>
                    <a:pt x="12436" y="9969"/>
                    <a:pt x="16364" y="14538"/>
                    <a:pt x="18545" y="17238"/>
                  </a:cubicBezTo>
                  <a:cubicBezTo>
                    <a:pt x="20727" y="19938"/>
                    <a:pt x="21164" y="207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141273" y="4660713"/>
              <a:ext cx="86293" cy="19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21000" y="0"/>
                  </a:moveTo>
                  <a:cubicBezTo>
                    <a:pt x="17454" y="2016"/>
                    <a:pt x="13907" y="4032"/>
                    <a:pt x="10200" y="7200"/>
                  </a:cubicBezTo>
                  <a:cubicBezTo>
                    <a:pt x="6493" y="10368"/>
                    <a:pt x="2624" y="14688"/>
                    <a:pt x="1012" y="17280"/>
                  </a:cubicBezTo>
                  <a:cubicBezTo>
                    <a:pt x="-600" y="19872"/>
                    <a:pt x="45" y="20736"/>
                    <a:pt x="6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243462" y="4545459"/>
              <a:ext cx="81957" cy="34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11137" y="0"/>
                  </a:moveTo>
                  <a:cubicBezTo>
                    <a:pt x="14175" y="2045"/>
                    <a:pt x="17213" y="4091"/>
                    <a:pt x="19069" y="6545"/>
                  </a:cubicBezTo>
                  <a:cubicBezTo>
                    <a:pt x="20925" y="9000"/>
                    <a:pt x="21600" y="11864"/>
                    <a:pt x="19913" y="14195"/>
                  </a:cubicBezTo>
                  <a:cubicBezTo>
                    <a:pt x="18225" y="16527"/>
                    <a:pt x="14175" y="18327"/>
                    <a:pt x="10463" y="19473"/>
                  </a:cubicBezTo>
                  <a:cubicBezTo>
                    <a:pt x="6750" y="20618"/>
                    <a:pt x="3375" y="211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398459" y="4691183"/>
              <a:ext cx="123204" cy="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0800"/>
                    <a:pt x="12077" y="0"/>
                    <a:pt x="15677" y="0"/>
                  </a:cubicBezTo>
                  <a:cubicBezTo>
                    <a:pt x="19277" y="0"/>
                    <a:pt x="2043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442176" y="4744173"/>
              <a:ext cx="143076" cy="15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21600"/>
                    <a:pt x="4800" y="21600"/>
                    <a:pt x="8400" y="18000"/>
                  </a:cubicBezTo>
                  <a:cubicBezTo>
                    <a:pt x="12000" y="14400"/>
                    <a:pt x="168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692999" y="4647261"/>
              <a:ext cx="277758" cy="135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41" fill="norm" stroke="1" extrusionOk="0">
                  <a:moveTo>
                    <a:pt x="4265" y="1472"/>
                  </a:moveTo>
                  <a:cubicBezTo>
                    <a:pt x="4981" y="3529"/>
                    <a:pt x="5698" y="5586"/>
                    <a:pt x="5954" y="8569"/>
                  </a:cubicBezTo>
                  <a:cubicBezTo>
                    <a:pt x="6210" y="11552"/>
                    <a:pt x="6005" y="15460"/>
                    <a:pt x="5186" y="17929"/>
                  </a:cubicBezTo>
                  <a:cubicBezTo>
                    <a:pt x="4367" y="20397"/>
                    <a:pt x="2934" y="21426"/>
                    <a:pt x="1910" y="20912"/>
                  </a:cubicBezTo>
                  <a:cubicBezTo>
                    <a:pt x="887" y="20397"/>
                    <a:pt x="272" y="18340"/>
                    <a:pt x="68" y="16077"/>
                  </a:cubicBezTo>
                  <a:cubicBezTo>
                    <a:pt x="-137" y="13815"/>
                    <a:pt x="68" y="11346"/>
                    <a:pt x="1399" y="9083"/>
                  </a:cubicBezTo>
                  <a:cubicBezTo>
                    <a:pt x="2729" y="6820"/>
                    <a:pt x="5186" y="4763"/>
                    <a:pt x="8001" y="3220"/>
                  </a:cubicBezTo>
                  <a:cubicBezTo>
                    <a:pt x="10817" y="1677"/>
                    <a:pt x="13990" y="649"/>
                    <a:pt x="16293" y="237"/>
                  </a:cubicBezTo>
                  <a:cubicBezTo>
                    <a:pt x="18597" y="-174"/>
                    <a:pt x="20030" y="32"/>
                    <a:pt x="21463" y="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966781" y="4455375"/>
              <a:ext cx="178844" cy="10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86"/>
                  </a:moveTo>
                  <a:cubicBezTo>
                    <a:pt x="2720" y="4164"/>
                    <a:pt x="5440" y="2342"/>
                    <a:pt x="7200" y="1301"/>
                  </a:cubicBezTo>
                  <a:cubicBezTo>
                    <a:pt x="8960" y="260"/>
                    <a:pt x="9760" y="0"/>
                    <a:pt x="10560" y="0"/>
                  </a:cubicBezTo>
                  <a:cubicBezTo>
                    <a:pt x="11360" y="0"/>
                    <a:pt x="12160" y="260"/>
                    <a:pt x="12560" y="1041"/>
                  </a:cubicBezTo>
                  <a:cubicBezTo>
                    <a:pt x="12960" y="1822"/>
                    <a:pt x="12960" y="3123"/>
                    <a:pt x="12720" y="5075"/>
                  </a:cubicBezTo>
                  <a:cubicBezTo>
                    <a:pt x="12480" y="7027"/>
                    <a:pt x="12000" y="9629"/>
                    <a:pt x="11360" y="11841"/>
                  </a:cubicBezTo>
                  <a:cubicBezTo>
                    <a:pt x="10720" y="14053"/>
                    <a:pt x="9920" y="15875"/>
                    <a:pt x="9440" y="17436"/>
                  </a:cubicBezTo>
                  <a:cubicBezTo>
                    <a:pt x="8960" y="18998"/>
                    <a:pt x="8800" y="20299"/>
                    <a:pt x="9200" y="20949"/>
                  </a:cubicBezTo>
                  <a:cubicBezTo>
                    <a:pt x="9600" y="21600"/>
                    <a:pt x="10560" y="21600"/>
                    <a:pt x="12720" y="21600"/>
                  </a:cubicBezTo>
                  <a:cubicBezTo>
                    <a:pt x="14880" y="21600"/>
                    <a:pt x="1824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596863" y="4919338"/>
              <a:ext cx="451349" cy="113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271" fill="norm" stroke="1" extrusionOk="0">
                  <a:moveTo>
                    <a:pt x="0" y="19582"/>
                  </a:moveTo>
                  <a:cubicBezTo>
                    <a:pt x="1210" y="17751"/>
                    <a:pt x="2421" y="15921"/>
                    <a:pt x="4795" y="13724"/>
                  </a:cubicBezTo>
                  <a:cubicBezTo>
                    <a:pt x="7169" y="11527"/>
                    <a:pt x="10707" y="8965"/>
                    <a:pt x="13547" y="6585"/>
                  </a:cubicBezTo>
                  <a:cubicBezTo>
                    <a:pt x="16386" y="4205"/>
                    <a:pt x="18528" y="2009"/>
                    <a:pt x="19831" y="910"/>
                  </a:cubicBezTo>
                  <a:cubicBezTo>
                    <a:pt x="21134" y="-188"/>
                    <a:pt x="21600" y="-188"/>
                    <a:pt x="21553" y="361"/>
                  </a:cubicBezTo>
                  <a:cubicBezTo>
                    <a:pt x="21507" y="910"/>
                    <a:pt x="20948" y="2009"/>
                    <a:pt x="18947" y="4205"/>
                  </a:cubicBezTo>
                  <a:cubicBezTo>
                    <a:pt x="16945" y="6402"/>
                    <a:pt x="13500" y="9697"/>
                    <a:pt x="10660" y="12443"/>
                  </a:cubicBezTo>
                  <a:cubicBezTo>
                    <a:pt x="7821" y="15188"/>
                    <a:pt x="5586" y="17385"/>
                    <a:pt x="4050" y="18849"/>
                  </a:cubicBezTo>
                  <a:cubicBezTo>
                    <a:pt x="2514" y="20314"/>
                    <a:pt x="1676" y="21046"/>
                    <a:pt x="1536" y="21229"/>
                  </a:cubicBezTo>
                  <a:cubicBezTo>
                    <a:pt x="1397" y="21412"/>
                    <a:pt x="1955" y="21046"/>
                    <a:pt x="3491" y="19398"/>
                  </a:cubicBezTo>
                  <a:cubicBezTo>
                    <a:pt x="5028" y="17751"/>
                    <a:pt x="7541" y="14822"/>
                    <a:pt x="9357" y="12626"/>
                  </a:cubicBezTo>
                  <a:cubicBezTo>
                    <a:pt x="11172" y="10429"/>
                    <a:pt x="12290" y="8965"/>
                    <a:pt x="12522" y="8781"/>
                  </a:cubicBezTo>
                  <a:cubicBezTo>
                    <a:pt x="12755" y="8598"/>
                    <a:pt x="12103" y="9697"/>
                    <a:pt x="10847" y="11344"/>
                  </a:cubicBezTo>
                  <a:cubicBezTo>
                    <a:pt x="9590" y="12992"/>
                    <a:pt x="7728" y="15188"/>
                    <a:pt x="6564" y="16470"/>
                  </a:cubicBezTo>
                  <a:cubicBezTo>
                    <a:pt x="5400" y="17751"/>
                    <a:pt x="4934" y="18117"/>
                    <a:pt x="5028" y="18117"/>
                  </a:cubicBezTo>
                  <a:cubicBezTo>
                    <a:pt x="5121" y="18117"/>
                    <a:pt x="5772" y="17751"/>
                    <a:pt x="6331" y="17385"/>
                  </a:cubicBezTo>
                  <a:cubicBezTo>
                    <a:pt x="6890" y="17019"/>
                    <a:pt x="7355" y="16653"/>
                    <a:pt x="7821" y="16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102335" y="5688985"/>
              <a:ext cx="131838" cy="41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65" fill="norm" stroke="1" extrusionOk="0">
                  <a:moveTo>
                    <a:pt x="17177" y="1589"/>
                  </a:moveTo>
                  <a:cubicBezTo>
                    <a:pt x="14708" y="980"/>
                    <a:pt x="12239" y="372"/>
                    <a:pt x="10234" y="119"/>
                  </a:cubicBezTo>
                  <a:cubicBezTo>
                    <a:pt x="8228" y="-135"/>
                    <a:pt x="6685" y="-34"/>
                    <a:pt x="4525" y="930"/>
                  </a:cubicBezTo>
                  <a:cubicBezTo>
                    <a:pt x="2365" y="1893"/>
                    <a:pt x="-412" y="3719"/>
                    <a:pt x="51" y="5290"/>
                  </a:cubicBezTo>
                  <a:cubicBezTo>
                    <a:pt x="514" y="6862"/>
                    <a:pt x="4217" y="8180"/>
                    <a:pt x="8074" y="9702"/>
                  </a:cubicBezTo>
                  <a:cubicBezTo>
                    <a:pt x="11931" y="11223"/>
                    <a:pt x="15942" y="12947"/>
                    <a:pt x="18257" y="14316"/>
                  </a:cubicBezTo>
                  <a:cubicBezTo>
                    <a:pt x="20571" y="15685"/>
                    <a:pt x="21188" y="16699"/>
                    <a:pt x="20725" y="17764"/>
                  </a:cubicBezTo>
                  <a:cubicBezTo>
                    <a:pt x="20262" y="18828"/>
                    <a:pt x="18719" y="19944"/>
                    <a:pt x="16868" y="20603"/>
                  </a:cubicBezTo>
                  <a:cubicBezTo>
                    <a:pt x="15017" y="21262"/>
                    <a:pt x="12857" y="21465"/>
                    <a:pt x="11005" y="21465"/>
                  </a:cubicBezTo>
                  <a:cubicBezTo>
                    <a:pt x="9154" y="21465"/>
                    <a:pt x="7611" y="21262"/>
                    <a:pt x="6839" y="20907"/>
                  </a:cubicBezTo>
                  <a:cubicBezTo>
                    <a:pt x="6068" y="20552"/>
                    <a:pt x="6068" y="20045"/>
                    <a:pt x="7457" y="19386"/>
                  </a:cubicBezTo>
                  <a:cubicBezTo>
                    <a:pt x="8845" y="18727"/>
                    <a:pt x="11622" y="17916"/>
                    <a:pt x="14399" y="17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27812" y="5683401"/>
              <a:ext cx="76027" cy="36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101"/>
                  </a:moveTo>
                  <a:cubicBezTo>
                    <a:pt x="2215" y="524"/>
                    <a:pt x="4431" y="-54"/>
                    <a:pt x="5538" y="4"/>
                  </a:cubicBezTo>
                  <a:cubicBezTo>
                    <a:pt x="6646" y="61"/>
                    <a:pt x="6646" y="755"/>
                    <a:pt x="6092" y="2776"/>
                  </a:cubicBezTo>
                  <a:cubicBezTo>
                    <a:pt x="5538" y="4797"/>
                    <a:pt x="4431" y="8147"/>
                    <a:pt x="3323" y="11208"/>
                  </a:cubicBezTo>
                  <a:cubicBezTo>
                    <a:pt x="2215" y="14269"/>
                    <a:pt x="1108" y="17041"/>
                    <a:pt x="554" y="18716"/>
                  </a:cubicBezTo>
                  <a:cubicBezTo>
                    <a:pt x="0" y="20391"/>
                    <a:pt x="0" y="20968"/>
                    <a:pt x="1385" y="21257"/>
                  </a:cubicBezTo>
                  <a:cubicBezTo>
                    <a:pt x="2769" y="21546"/>
                    <a:pt x="5538" y="21546"/>
                    <a:pt x="9138" y="20795"/>
                  </a:cubicBezTo>
                  <a:cubicBezTo>
                    <a:pt x="12738" y="20044"/>
                    <a:pt x="17169" y="18543"/>
                    <a:pt x="21600" y="17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75179" y="5871585"/>
              <a:ext cx="181294" cy="7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8000"/>
                    <a:pt x="4181" y="14400"/>
                    <a:pt x="7781" y="10800"/>
                  </a:cubicBezTo>
                  <a:cubicBezTo>
                    <a:pt x="11381" y="7200"/>
                    <a:pt x="1649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53843" y="5625738"/>
              <a:ext cx="124613" cy="40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08" fill="norm" stroke="1" extrusionOk="0">
                  <a:moveTo>
                    <a:pt x="17395" y="12544"/>
                  </a:moveTo>
                  <a:cubicBezTo>
                    <a:pt x="14737" y="12442"/>
                    <a:pt x="12078" y="12340"/>
                    <a:pt x="9254" y="13104"/>
                  </a:cubicBezTo>
                  <a:cubicBezTo>
                    <a:pt x="6429" y="13868"/>
                    <a:pt x="3438" y="15499"/>
                    <a:pt x="1777" y="16823"/>
                  </a:cubicBezTo>
                  <a:cubicBezTo>
                    <a:pt x="115" y="18148"/>
                    <a:pt x="-217" y="19166"/>
                    <a:pt x="115" y="19880"/>
                  </a:cubicBezTo>
                  <a:cubicBezTo>
                    <a:pt x="448" y="20593"/>
                    <a:pt x="1445" y="21000"/>
                    <a:pt x="2774" y="21153"/>
                  </a:cubicBezTo>
                  <a:cubicBezTo>
                    <a:pt x="4103" y="21306"/>
                    <a:pt x="5765" y="21204"/>
                    <a:pt x="7758" y="20542"/>
                  </a:cubicBezTo>
                  <a:cubicBezTo>
                    <a:pt x="9752" y="19880"/>
                    <a:pt x="12078" y="18657"/>
                    <a:pt x="14405" y="16161"/>
                  </a:cubicBezTo>
                  <a:cubicBezTo>
                    <a:pt x="16731" y="13665"/>
                    <a:pt x="19057" y="9895"/>
                    <a:pt x="20220" y="7297"/>
                  </a:cubicBezTo>
                  <a:cubicBezTo>
                    <a:pt x="21383" y="4699"/>
                    <a:pt x="21383" y="3272"/>
                    <a:pt x="21051" y="2253"/>
                  </a:cubicBezTo>
                  <a:cubicBezTo>
                    <a:pt x="20718" y="1234"/>
                    <a:pt x="20054" y="623"/>
                    <a:pt x="18891" y="266"/>
                  </a:cubicBezTo>
                  <a:cubicBezTo>
                    <a:pt x="17728" y="-90"/>
                    <a:pt x="16066" y="-192"/>
                    <a:pt x="14571" y="623"/>
                  </a:cubicBezTo>
                  <a:cubicBezTo>
                    <a:pt x="13075" y="1438"/>
                    <a:pt x="11746" y="3170"/>
                    <a:pt x="10583" y="5514"/>
                  </a:cubicBezTo>
                  <a:cubicBezTo>
                    <a:pt x="9420" y="7857"/>
                    <a:pt x="8423" y="10812"/>
                    <a:pt x="9088" y="13563"/>
                  </a:cubicBezTo>
                  <a:cubicBezTo>
                    <a:pt x="9752" y="16314"/>
                    <a:pt x="12078" y="18861"/>
                    <a:pt x="14405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667005" y="5918369"/>
              <a:ext cx="23394" cy="35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908729" y="5615574"/>
              <a:ext cx="196889" cy="39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13901" y="14223"/>
                  </a:moveTo>
                  <a:cubicBezTo>
                    <a:pt x="13901" y="13270"/>
                    <a:pt x="13901" y="12317"/>
                    <a:pt x="13901" y="11576"/>
                  </a:cubicBezTo>
                  <a:cubicBezTo>
                    <a:pt x="13901" y="10835"/>
                    <a:pt x="13901" y="10305"/>
                    <a:pt x="13366" y="10041"/>
                  </a:cubicBezTo>
                  <a:cubicBezTo>
                    <a:pt x="12832" y="9776"/>
                    <a:pt x="11762" y="9776"/>
                    <a:pt x="9731" y="10676"/>
                  </a:cubicBezTo>
                  <a:cubicBezTo>
                    <a:pt x="7699" y="11576"/>
                    <a:pt x="4705" y="13376"/>
                    <a:pt x="2780" y="14858"/>
                  </a:cubicBezTo>
                  <a:cubicBezTo>
                    <a:pt x="855" y="16341"/>
                    <a:pt x="0" y="17505"/>
                    <a:pt x="0" y="18564"/>
                  </a:cubicBezTo>
                  <a:cubicBezTo>
                    <a:pt x="0" y="19623"/>
                    <a:pt x="855" y="20576"/>
                    <a:pt x="1818" y="20999"/>
                  </a:cubicBezTo>
                  <a:cubicBezTo>
                    <a:pt x="2780" y="21423"/>
                    <a:pt x="3850" y="21317"/>
                    <a:pt x="5881" y="20258"/>
                  </a:cubicBezTo>
                  <a:cubicBezTo>
                    <a:pt x="7913" y="19199"/>
                    <a:pt x="10907" y="17188"/>
                    <a:pt x="13259" y="14541"/>
                  </a:cubicBezTo>
                  <a:cubicBezTo>
                    <a:pt x="15612" y="11894"/>
                    <a:pt x="17323" y="8611"/>
                    <a:pt x="18285" y="6388"/>
                  </a:cubicBezTo>
                  <a:cubicBezTo>
                    <a:pt x="19248" y="4164"/>
                    <a:pt x="19461" y="2999"/>
                    <a:pt x="19461" y="2152"/>
                  </a:cubicBezTo>
                  <a:cubicBezTo>
                    <a:pt x="19461" y="1305"/>
                    <a:pt x="19248" y="776"/>
                    <a:pt x="18606" y="405"/>
                  </a:cubicBezTo>
                  <a:cubicBezTo>
                    <a:pt x="17964" y="35"/>
                    <a:pt x="16895" y="-177"/>
                    <a:pt x="16040" y="194"/>
                  </a:cubicBezTo>
                  <a:cubicBezTo>
                    <a:pt x="15184" y="564"/>
                    <a:pt x="14543" y="1517"/>
                    <a:pt x="14222" y="3794"/>
                  </a:cubicBezTo>
                  <a:cubicBezTo>
                    <a:pt x="13901" y="6070"/>
                    <a:pt x="13901" y="9670"/>
                    <a:pt x="15184" y="12635"/>
                  </a:cubicBezTo>
                  <a:cubicBezTo>
                    <a:pt x="16467" y="15599"/>
                    <a:pt x="19034" y="17929"/>
                    <a:pt x="21600" y="20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152403" y="5772709"/>
              <a:ext cx="105267" cy="18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10850"/>
                  </a:moveTo>
                  <a:cubicBezTo>
                    <a:pt x="3200" y="9486"/>
                    <a:pt x="6400" y="8122"/>
                    <a:pt x="8800" y="6871"/>
                  </a:cubicBezTo>
                  <a:cubicBezTo>
                    <a:pt x="11200" y="5621"/>
                    <a:pt x="12800" y="4484"/>
                    <a:pt x="13800" y="3233"/>
                  </a:cubicBezTo>
                  <a:cubicBezTo>
                    <a:pt x="14800" y="1983"/>
                    <a:pt x="15200" y="618"/>
                    <a:pt x="14200" y="164"/>
                  </a:cubicBezTo>
                  <a:cubicBezTo>
                    <a:pt x="13200" y="-291"/>
                    <a:pt x="10800" y="164"/>
                    <a:pt x="8200" y="1983"/>
                  </a:cubicBezTo>
                  <a:cubicBezTo>
                    <a:pt x="5600" y="3802"/>
                    <a:pt x="2800" y="6985"/>
                    <a:pt x="1600" y="10054"/>
                  </a:cubicBezTo>
                  <a:cubicBezTo>
                    <a:pt x="400" y="13124"/>
                    <a:pt x="800" y="16080"/>
                    <a:pt x="3000" y="18126"/>
                  </a:cubicBezTo>
                  <a:cubicBezTo>
                    <a:pt x="5200" y="20172"/>
                    <a:pt x="9200" y="21309"/>
                    <a:pt x="12600" y="21309"/>
                  </a:cubicBezTo>
                  <a:cubicBezTo>
                    <a:pt x="16000" y="21309"/>
                    <a:pt x="18800" y="20172"/>
                    <a:pt x="21600" y="19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287914" y="5760470"/>
              <a:ext cx="156897" cy="16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85" fill="norm" stroke="1" extrusionOk="0">
                  <a:moveTo>
                    <a:pt x="4663" y="3767"/>
                  </a:moveTo>
                  <a:cubicBezTo>
                    <a:pt x="3063" y="6279"/>
                    <a:pt x="1463" y="8791"/>
                    <a:pt x="663" y="11302"/>
                  </a:cubicBezTo>
                  <a:cubicBezTo>
                    <a:pt x="-137" y="13814"/>
                    <a:pt x="-137" y="16326"/>
                    <a:pt x="263" y="18209"/>
                  </a:cubicBezTo>
                  <a:cubicBezTo>
                    <a:pt x="663" y="20093"/>
                    <a:pt x="1463" y="21349"/>
                    <a:pt x="3196" y="21474"/>
                  </a:cubicBezTo>
                  <a:cubicBezTo>
                    <a:pt x="4930" y="21600"/>
                    <a:pt x="7596" y="20595"/>
                    <a:pt x="10796" y="16828"/>
                  </a:cubicBezTo>
                  <a:cubicBezTo>
                    <a:pt x="13996" y="13060"/>
                    <a:pt x="17730" y="6530"/>
                    <a:pt x="2146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240090" y="6479792"/>
              <a:ext cx="105268" cy="2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257634" y="6608452"/>
              <a:ext cx="128661" cy="2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67587" y="6245866"/>
              <a:ext cx="982491" cy="58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14520"/>
                  </a:moveTo>
                  <a:cubicBezTo>
                    <a:pt x="43" y="16254"/>
                    <a:pt x="86" y="17988"/>
                    <a:pt x="129" y="19072"/>
                  </a:cubicBezTo>
                  <a:cubicBezTo>
                    <a:pt x="171" y="20155"/>
                    <a:pt x="214" y="20589"/>
                    <a:pt x="300" y="20950"/>
                  </a:cubicBezTo>
                  <a:cubicBezTo>
                    <a:pt x="386" y="21311"/>
                    <a:pt x="514" y="21600"/>
                    <a:pt x="621" y="21564"/>
                  </a:cubicBezTo>
                  <a:cubicBezTo>
                    <a:pt x="729" y="21528"/>
                    <a:pt x="814" y="21167"/>
                    <a:pt x="879" y="19613"/>
                  </a:cubicBezTo>
                  <a:cubicBezTo>
                    <a:pt x="943" y="18060"/>
                    <a:pt x="986" y="15315"/>
                    <a:pt x="1007" y="12462"/>
                  </a:cubicBezTo>
                  <a:cubicBezTo>
                    <a:pt x="1029" y="9608"/>
                    <a:pt x="1029" y="6646"/>
                    <a:pt x="986" y="4840"/>
                  </a:cubicBezTo>
                  <a:cubicBezTo>
                    <a:pt x="943" y="3034"/>
                    <a:pt x="857" y="2384"/>
                    <a:pt x="1050" y="2095"/>
                  </a:cubicBezTo>
                  <a:cubicBezTo>
                    <a:pt x="1243" y="1806"/>
                    <a:pt x="1714" y="1878"/>
                    <a:pt x="2743" y="1770"/>
                  </a:cubicBezTo>
                  <a:cubicBezTo>
                    <a:pt x="3771" y="1662"/>
                    <a:pt x="5357" y="1373"/>
                    <a:pt x="7050" y="1047"/>
                  </a:cubicBezTo>
                  <a:cubicBezTo>
                    <a:pt x="8743" y="722"/>
                    <a:pt x="10543" y="361"/>
                    <a:pt x="12343" y="181"/>
                  </a:cubicBezTo>
                  <a:cubicBezTo>
                    <a:pt x="14143" y="0"/>
                    <a:pt x="15943" y="0"/>
                    <a:pt x="17486" y="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672854" y="6408574"/>
              <a:ext cx="224180" cy="35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4692"/>
                  </a:moveTo>
                  <a:cubicBezTo>
                    <a:pt x="563" y="4218"/>
                    <a:pt x="1127" y="3743"/>
                    <a:pt x="1690" y="3862"/>
                  </a:cubicBezTo>
                  <a:cubicBezTo>
                    <a:pt x="2254" y="3980"/>
                    <a:pt x="2817" y="4692"/>
                    <a:pt x="3569" y="6947"/>
                  </a:cubicBezTo>
                  <a:cubicBezTo>
                    <a:pt x="4320" y="9202"/>
                    <a:pt x="5259" y="13000"/>
                    <a:pt x="6010" y="15611"/>
                  </a:cubicBezTo>
                  <a:cubicBezTo>
                    <a:pt x="6762" y="18222"/>
                    <a:pt x="7325" y="19646"/>
                    <a:pt x="8077" y="20477"/>
                  </a:cubicBezTo>
                  <a:cubicBezTo>
                    <a:pt x="8828" y="21308"/>
                    <a:pt x="9767" y="21545"/>
                    <a:pt x="10518" y="21248"/>
                  </a:cubicBezTo>
                  <a:cubicBezTo>
                    <a:pt x="11270" y="20952"/>
                    <a:pt x="11833" y="20121"/>
                    <a:pt x="12772" y="18103"/>
                  </a:cubicBezTo>
                  <a:cubicBezTo>
                    <a:pt x="13711" y="16086"/>
                    <a:pt x="15026" y="12881"/>
                    <a:pt x="16435" y="9855"/>
                  </a:cubicBezTo>
                  <a:cubicBezTo>
                    <a:pt x="17843" y="6829"/>
                    <a:pt x="19346" y="3980"/>
                    <a:pt x="20285" y="2259"/>
                  </a:cubicBezTo>
                  <a:cubicBezTo>
                    <a:pt x="21224" y="538"/>
                    <a:pt x="21600" y="-55"/>
                    <a:pt x="21600" y="4"/>
                  </a:cubicBezTo>
                  <a:cubicBezTo>
                    <a:pt x="21600" y="64"/>
                    <a:pt x="21224" y="776"/>
                    <a:pt x="20849" y="1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872360" y="6509033"/>
              <a:ext cx="280044" cy="21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4899" y="12000"/>
                  </a:moveTo>
                  <a:cubicBezTo>
                    <a:pt x="4299" y="10200"/>
                    <a:pt x="3699" y="8400"/>
                    <a:pt x="3024" y="7400"/>
                  </a:cubicBezTo>
                  <a:cubicBezTo>
                    <a:pt x="2349" y="6400"/>
                    <a:pt x="1599" y="6200"/>
                    <a:pt x="1074" y="6800"/>
                  </a:cubicBezTo>
                  <a:cubicBezTo>
                    <a:pt x="549" y="7400"/>
                    <a:pt x="249" y="8800"/>
                    <a:pt x="99" y="11200"/>
                  </a:cubicBezTo>
                  <a:cubicBezTo>
                    <a:pt x="-51" y="13600"/>
                    <a:pt x="-51" y="17000"/>
                    <a:pt x="249" y="19000"/>
                  </a:cubicBezTo>
                  <a:cubicBezTo>
                    <a:pt x="549" y="21000"/>
                    <a:pt x="1149" y="21600"/>
                    <a:pt x="1749" y="21600"/>
                  </a:cubicBezTo>
                  <a:cubicBezTo>
                    <a:pt x="2349" y="21600"/>
                    <a:pt x="2949" y="21000"/>
                    <a:pt x="4149" y="19400"/>
                  </a:cubicBezTo>
                  <a:cubicBezTo>
                    <a:pt x="5349" y="17800"/>
                    <a:pt x="7149" y="15200"/>
                    <a:pt x="8274" y="13400"/>
                  </a:cubicBezTo>
                  <a:cubicBezTo>
                    <a:pt x="9399" y="11600"/>
                    <a:pt x="9849" y="10600"/>
                    <a:pt x="10374" y="9800"/>
                  </a:cubicBezTo>
                  <a:cubicBezTo>
                    <a:pt x="10899" y="9000"/>
                    <a:pt x="11499" y="8400"/>
                    <a:pt x="12099" y="8400"/>
                  </a:cubicBezTo>
                  <a:cubicBezTo>
                    <a:pt x="12699" y="8400"/>
                    <a:pt x="13299" y="9000"/>
                    <a:pt x="13974" y="10600"/>
                  </a:cubicBezTo>
                  <a:cubicBezTo>
                    <a:pt x="14649" y="12200"/>
                    <a:pt x="15399" y="14800"/>
                    <a:pt x="15774" y="16700"/>
                  </a:cubicBezTo>
                  <a:cubicBezTo>
                    <a:pt x="16149" y="18600"/>
                    <a:pt x="16149" y="19800"/>
                    <a:pt x="15924" y="20000"/>
                  </a:cubicBezTo>
                  <a:cubicBezTo>
                    <a:pt x="15699" y="20200"/>
                    <a:pt x="15249" y="19400"/>
                    <a:pt x="15024" y="17100"/>
                  </a:cubicBezTo>
                  <a:cubicBezTo>
                    <a:pt x="14799" y="14800"/>
                    <a:pt x="14799" y="11000"/>
                    <a:pt x="15399" y="8000"/>
                  </a:cubicBezTo>
                  <a:cubicBezTo>
                    <a:pt x="15999" y="5000"/>
                    <a:pt x="17199" y="2800"/>
                    <a:pt x="18324" y="1600"/>
                  </a:cubicBezTo>
                  <a:cubicBezTo>
                    <a:pt x="19449" y="400"/>
                    <a:pt x="20499" y="200"/>
                    <a:pt x="215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259149" y="6349786"/>
              <a:ext cx="138877" cy="33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43" fill="norm" stroke="1" extrusionOk="0">
                  <a:moveTo>
                    <a:pt x="21080" y="1594"/>
                  </a:moveTo>
                  <a:cubicBezTo>
                    <a:pt x="20192" y="1092"/>
                    <a:pt x="19305" y="589"/>
                    <a:pt x="18121" y="276"/>
                  </a:cubicBezTo>
                  <a:cubicBezTo>
                    <a:pt x="16938" y="-38"/>
                    <a:pt x="15458" y="-164"/>
                    <a:pt x="13535" y="338"/>
                  </a:cubicBezTo>
                  <a:cubicBezTo>
                    <a:pt x="11612" y="841"/>
                    <a:pt x="9244" y="1971"/>
                    <a:pt x="6729" y="4043"/>
                  </a:cubicBezTo>
                  <a:cubicBezTo>
                    <a:pt x="4214" y="6115"/>
                    <a:pt x="1551" y="9129"/>
                    <a:pt x="516" y="11955"/>
                  </a:cubicBezTo>
                  <a:cubicBezTo>
                    <a:pt x="-520" y="14780"/>
                    <a:pt x="72" y="17417"/>
                    <a:pt x="1699" y="18987"/>
                  </a:cubicBezTo>
                  <a:cubicBezTo>
                    <a:pt x="3327" y="20557"/>
                    <a:pt x="5990" y="21059"/>
                    <a:pt x="8357" y="21248"/>
                  </a:cubicBezTo>
                  <a:cubicBezTo>
                    <a:pt x="10724" y="21436"/>
                    <a:pt x="12795" y="21310"/>
                    <a:pt x="14866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1345392" y="6433008"/>
              <a:ext cx="134508" cy="24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3600"/>
                    <a:pt x="10017" y="7200"/>
                    <a:pt x="13617" y="10800"/>
                  </a:cubicBezTo>
                  <a:cubicBezTo>
                    <a:pt x="17217" y="14400"/>
                    <a:pt x="19409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408128" y="6485641"/>
              <a:ext cx="83469" cy="18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21019" y="0"/>
                  </a:moveTo>
                  <a:cubicBezTo>
                    <a:pt x="18564" y="0"/>
                    <a:pt x="16110" y="0"/>
                    <a:pt x="12674" y="1800"/>
                  </a:cubicBezTo>
                  <a:cubicBezTo>
                    <a:pt x="9237" y="3600"/>
                    <a:pt x="4819" y="7200"/>
                    <a:pt x="2364" y="9787"/>
                  </a:cubicBezTo>
                  <a:cubicBezTo>
                    <a:pt x="-90" y="12375"/>
                    <a:pt x="-581" y="13950"/>
                    <a:pt x="646" y="15750"/>
                  </a:cubicBezTo>
                  <a:cubicBezTo>
                    <a:pt x="1874" y="17550"/>
                    <a:pt x="4819" y="19575"/>
                    <a:pt x="77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550077" y="6333589"/>
              <a:ext cx="74760" cy="45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9720" y="0"/>
                  </a:moveTo>
                  <a:cubicBezTo>
                    <a:pt x="14040" y="2618"/>
                    <a:pt x="18360" y="5236"/>
                    <a:pt x="19980" y="7948"/>
                  </a:cubicBezTo>
                  <a:cubicBezTo>
                    <a:pt x="21600" y="10660"/>
                    <a:pt x="20520" y="13465"/>
                    <a:pt x="16740" y="15756"/>
                  </a:cubicBezTo>
                  <a:cubicBezTo>
                    <a:pt x="12960" y="18047"/>
                    <a:pt x="6480" y="198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585131" y="7158179"/>
              <a:ext cx="187142" cy="1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9200"/>
                    <a:pt x="12150" y="16800"/>
                    <a:pt x="15750" y="13200"/>
                  </a:cubicBezTo>
                  <a:cubicBezTo>
                    <a:pt x="19350" y="9600"/>
                    <a:pt x="20475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1031634" y="7051419"/>
              <a:ext cx="489204" cy="17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767" fill="norm" stroke="1" extrusionOk="0">
                  <a:moveTo>
                    <a:pt x="6057" y="6519"/>
                  </a:moveTo>
                  <a:cubicBezTo>
                    <a:pt x="6143" y="8867"/>
                    <a:pt x="6228" y="11214"/>
                    <a:pt x="5673" y="13797"/>
                  </a:cubicBezTo>
                  <a:cubicBezTo>
                    <a:pt x="5118" y="16380"/>
                    <a:pt x="3923" y="19197"/>
                    <a:pt x="2899" y="20253"/>
                  </a:cubicBezTo>
                  <a:cubicBezTo>
                    <a:pt x="1874" y="21310"/>
                    <a:pt x="1020" y="20606"/>
                    <a:pt x="508" y="19314"/>
                  </a:cubicBezTo>
                  <a:cubicBezTo>
                    <a:pt x="-4" y="18023"/>
                    <a:pt x="-175" y="16145"/>
                    <a:pt x="209" y="13914"/>
                  </a:cubicBezTo>
                  <a:cubicBezTo>
                    <a:pt x="593" y="11684"/>
                    <a:pt x="1533" y="9101"/>
                    <a:pt x="3624" y="6636"/>
                  </a:cubicBezTo>
                  <a:cubicBezTo>
                    <a:pt x="5716" y="4171"/>
                    <a:pt x="8960" y="1823"/>
                    <a:pt x="11863" y="767"/>
                  </a:cubicBezTo>
                  <a:cubicBezTo>
                    <a:pt x="14766" y="-290"/>
                    <a:pt x="17327" y="-55"/>
                    <a:pt x="18864" y="297"/>
                  </a:cubicBezTo>
                  <a:cubicBezTo>
                    <a:pt x="20400" y="649"/>
                    <a:pt x="20913" y="1119"/>
                    <a:pt x="21425" y="15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69330" y="7292687"/>
              <a:ext cx="185399" cy="58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5874" y="21600"/>
                  </a:moveTo>
                  <a:cubicBezTo>
                    <a:pt x="5199" y="18720"/>
                    <a:pt x="4524" y="15840"/>
                    <a:pt x="3287" y="14040"/>
                  </a:cubicBezTo>
                  <a:cubicBezTo>
                    <a:pt x="2049" y="12240"/>
                    <a:pt x="249" y="11520"/>
                    <a:pt x="24" y="11160"/>
                  </a:cubicBezTo>
                  <a:cubicBezTo>
                    <a:pt x="-201" y="10800"/>
                    <a:pt x="1149" y="10800"/>
                    <a:pt x="4974" y="9000"/>
                  </a:cubicBezTo>
                  <a:cubicBezTo>
                    <a:pt x="8799" y="7200"/>
                    <a:pt x="15099" y="3600"/>
                    <a:pt x="213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80" name="Drawing"/>
          <p:cNvGrpSpPr/>
          <p:nvPr/>
        </p:nvGrpSpPr>
        <p:grpSpPr>
          <a:xfrm>
            <a:off x="2660627" y="4845050"/>
            <a:ext cx="9639323" cy="3787336"/>
            <a:chOff x="-12700" y="-12699"/>
            <a:chExt cx="9639322" cy="3787335"/>
          </a:xfrm>
        </p:grpSpPr>
        <p:sp>
          <p:nvSpPr>
            <p:cNvPr id="1483" name="Line"/>
            <p:cNvSpPr/>
            <p:nvPr/>
          </p:nvSpPr>
          <p:spPr>
            <a:xfrm>
              <a:off x="933472" y="2838450"/>
              <a:ext cx="7023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00"/>
                  </a:moveTo>
                  <a:cubicBezTo>
                    <a:pt x="241" y="7200"/>
                    <a:pt x="482" y="7200"/>
                    <a:pt x="729" y="6800"/>
                  </a:cubicBezTo>
                  <a:cubicBezTo>
                    <a:pt x="976" y="6400"/>
                    <a:pt x="1230" y="5600"/>
                    <a:pt x="1481" y="5000"/>
                  </a:cubicBezTo>
                  <a:cubicBezTo>
                    <a:pt x="1732" y="4400"/>
                    <a:pt x="1979" y="4000"/>
                    <a:pt x="2217" y="3600"/>
                  </a:cubicBezTo>
                  <a:cubicBezTo>
                    <a:pt x="2454" y="3200"/>
                    <a:pt x="2682" y="2800"/>
                    <a:pt x="2900" y="2600"/>
                  </a:cubicBezTo>
                  <a:cubicBezTo>
                    <a:pt x="3118" y="2400"/>
                    <a:pt x="3327" y="2400"/>
                    <a:pt x="3554" y="2200"/>
                  </a:cubicBezTo>
                  <a:cubicBezTo>
                    <a:pt x="3782" y="2000"/>
                    <a:pt x="4030" y="1600"/>
                    <a:pt x="4293" y="1400"/>
                  </a:cubicBezTo>
                  <a:cubicBezTo>
                    <a:pt x="4557" y="1200"/>
                    <a:pt x="4837" y="1200"/>
                    <a:pt x="5075" y="1200"/>
                  </a:cubicBezTo>
                  <a:cubicBezTo>
                    <a:pt x="5312" y="1200"/>
                    <a:pt x="5507" y="1200"/>
                    <a:pt x="5709" y="1000"/>
                  </a:cubicBezTo>
                  <a:cubicBezTo>
                    <a:pt x="5911" y="800"/>
                    <a:pt x="6119" y="400"/>
                    <a:pt x="6321" y="200"/>
                  </a:cubicBezTo>
                  <a:cubicBezTo>
                    <a:pt x="6523" y="0"/>
                    <a:pt x="6718" y="0"/>
                    <a:pt x="6920" y="0"/>
                  </a:cubicBezTo>
                  <a:cubicBezTo>
                    <a:pt x="7122" y="0"/>
                    <a:pt x="7330" y="0"/>
                    <a:pt x="7545" y="0"/>
                  </a:cubicBezTo>
                  <a:cubicBezTo>
                    <a:pt x="7760" y="0"/>
                    <a:pt x="7981" y="0"/>
                    <a:pt x="8199" y="0"/>
                  </a:cubicBezTo>
                  <a:cubicBezTo>
                    <a:pt x="8417" y="0"/>
                    <a:pt x="8632" y="0"/>
                    <a:pt x="8854" y="200"/>
                  </a:cubicBezTo>
                  <a:cubicBezTo>
                    <a:pt x="9075" y="400"/>
                    <a:pt x="9303" y="800"/>
                    <a:pt x="9534" y="1000"/>
                  </a:cubicBezTo>
                  <a:cubicBezTo>
                    <a:pt x="9765" y="1200"/>
                    <a:pt x="9999" y="1200"/>
                    <a:pt x="10240" y="1400"/>
                  </a:cubicBezTo>
                  <a:cubicBezTo>
                    <a:pt x="10481" y="1600"/>
                    <a:pt x="10728" y="2000"/>
                    <a:pt x="10973" y="2200"/>
                  </a:cubicBezTo>
                  <a:cubicBezTo>
                    <a:pt x="11217" y="2400"/>
                    <a:pt x="11458" y="2400"/>
                    <a:pt x="11702" y="2600"/>
                  </a:cubicBezTo>
                  <a:cubicBezTo>
                    <a:pt x="11946" y="2800"/>
                    <a:pt x="12193" y="3200"/>
                    <a:pt x="12427" y="3600"/>
                  </a:cubicBezTo>
                  <a:cubicBezTo>
                    <a:pt x="12662" y="4000"/>
                    <a:pt x="12883" y="4400"/>
                    <a:pt x="13108" y="4600"/>
                  </a:cubicBezTo>
                  <a:cubicBezTo>
                    <a:pt x="13332" y="4800"/>
                    <a:pt x="13560" y="4800"/>
                    <a:pt x="13788" y="5000"/>
                  </a:cubicBezTo>
                  <a:cubicBezTo>
                    <a:pt x="14016" y="5200"/>
                    <a:pt x="14244" y="5600"/>
                    <a:pt x="14462" y="6000"/>
                  </a:cubicBezTo>
                  <a:cubicBezTo>
                    <a:pt x="14680" y="6400"/>
                    <a:pt x="14888" y="6800"/>
                    <a:pt x="15097" y="7200"/>
                  </a:cubicBezTo>
                  <a:cubicBezTo>
                    <a:pt x="15305" y="7600"/>
                    <a:pt x="15513" y="8000"/>
                    <a:pt x="15722" y="8400"/>
                  </a:cubicBezTo>
                  <a:cubicBezTo>
                    <a:pt x="15930" y="8800"/>
                    <a:pt x="16138" y="9200"/>
                    <a:pt x="16343" y="9400"/>
                  </a:cubicBezTo>
                  <a:cubicBezTo>
                    <a:pt x="16548" y="9600"/>
                    <a:pt x="16750" y="9600"/>
                    <a:pt x="16955" y="9800"/>
                  </a:cubicBezTo>
                  <a:cubicBezTo>
                    <a:pt x="17160" y="10000"/>
                    <a:pt x="17369" y="10400"/>
                    <a:pt x="17574" y="10800"/>
                  </a:cubicBezTo>
                  <a:cubicBezTo>
                    <a:pt x="17779" y="11200"/>
                    <a:pt x="17980" y="11600"/>
                    <a:pt x="18221" y="11800"/>
                  </a:cubicBezTo>
                  <a:cubicBezTo>
                    <a:pt x="18462" y="12000"/>
                    <a:pt x="18742" y="12000"/>
                    <a:pt x="19009" y="12200"/>
                  </a:cubicBezTo>
                  <a:cubicBezTo>
                    <a:pt x="19276" y="12400"/>
                    <a:pt x="19530" y="12800"/>
                    <a:pt x="19797" y="13200"/>
                  </a:cubicBezTo>
                  <a:cubicBezTo>
                    <a:pt x="20064" y="13600"/>
                    <a:pt x="20344" y="14000"/>
                    <a:pt x="20614" y="14400"/>
                  </a:cubicBezTo>
                  <a:cubicBezTo>
                    <a:pt x="20884" y="14800"/>
                    <a:pt x="21144" y="15200"/>
                    <a:pt x="21294" y="15400"/>
                  </a:cubicBezTo>
                  <a:cubicBezTo>
                    <a:pt x="21444" y="15600"/>
                    <a:pt x="21483" y="15600"/>
                    <a:pt x="21515" y="16600"/>
                  </a:cubicBezTo>
                  <a:cubicBezTo>
                    <a:pt x="21548" y="17600"/>
                    <a:pt x="21574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715272" y="2787650"/>
              <a:ext cx="27013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11465" y="0"/>
                  </a:moveTo>
                  <a:cubicBezTo>
                    <a:pt x="10634" y="491"/>
                    <a:pt x="9803" y="982"/>
                    <a:pt x="9305" y="1636"/>
                  </a:cubicBezTo>
                  <a:cubicBezTo>
                    <a:pt x="8806" y="2291"/>
                    <a:pt x="8640" y="3109"/>
                    <a:pt x="9803" y="4091"/>
                  </a:cubicBezTo>
                  <a:cubicBezTo>
                    <a:pt x="10966" y="5073"/>
                    <a:pt x="13458" y="6218"/>
                    <a:pt x="15535" y="7200"/>
                  </a:cubicBezTo>
                  <a:cubicBezTo>
                    <a:pt x="17612" y="8182"/>
                    <a:pt x="19274" y="9000"/>
                    <a:pt x="20271" y="9818"/>
                  </a:cubicBezTo>
                  <a:cubicBezTo>
                    <a:pt x="21268" y="10636"/>
                    <a:pt x="21600" y="11455"/>
                    <a:pt x="20603" y="12355"/>
                  </a:cubicBezTo>
                  <a:cubicBezTo>
                    <a:pt x="19606" y="13255"/>
                    <a:pt x="17280" y="14236"/>
                    <a:pt x="13625" y="15791"/>
                  </a:cubicBezTo>
                  <a:cubicBezTo>
                    <a:pt x="9969" y="17345"/>
                    <a:pt x="4985" y="194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682685" y="2797420"/>
              <a:ext cx="128017" cy="11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923" fill="norm" stroke="1" extrusionOk="0">
                  <a:moveTo>
                    <a:pt x="6720" y="10756"/>
                  </a:moveTo>
                  <a:cubicBezTo>
                    <a:pt x="6720" y="8862"/>
                    <a:pt x="6720" y="6967"/>
                    <a:pt x="6891" y="5072"/>
                  </a:cubicBezTo>
                  <a:cubicBezTo>
                    <a:pt x="7063" y="3177"/>
                    <a:pt x="7406" y="1283"/>
                    <a:pt x="6891" y="1662"/>
                  </a:cubicBezTo>
                  <a:cubicBezTo>
                    <a:pt x="6377" y="2041"/>
                    <a:pt x="5006" y="4693"/>
                    <a:pt x="4320" y="7156"/>
                  </a:cubicBezTo>
                  <a:cubicBezTo>
                    <a:pt x="3634" y="9620"/>
                    <a:pt x="3634" y="11893"/>
                    <a:pt x="4491" y="13409"/>
                  </a:cubicBezTo>
                  <a:cubicBezTo>
                    <a:pt x="5349" y="14925"/>
                    <a:pt x="7063" y="15683"/>
                    <a:pt x="9634" y="15493"/>
                  </a:cubicBezTo>
                  <a:cubicBezTo>
                    <a:pt x="12206" y="15304"/>
                    <a:pt x="15634" y="14167"/>
                    <a:pt x="17863" y="12651"/>
                  </a:cubicBezTo>
                  <a:cubicBezTo>
                    <a:pt x="20091" y="11135"/>
                    <a:pt x="21120" y="9241"/>
                    <a:pt x="20606" y="6777"/>
                  </a:cubicBezTo>
                  <a:cubicBezTo>
                    <a:pt x="20091" y="4314"/>
                    <a:pt x="18034" y="1283"/>
                    <a:pt x="15291" y="335"/>
                  </a:cubicBezTo>
                  <a:cubicBezTo>
                    <a:pt x="12549" y="-612"/>
                    <a:pt x="9120" y="525"/>
                    <a:pt x="6377" y="2799"/>
                  </a:cubicBezTo>
                  <a:cubicBezTo>
                    <a:pt x="3634" y="5072"/>
                    <a:pt x="1577" y="8483"/>
                    <a:pt x="1063" y="11135"/>
                  </a:cubicBezTo>
                  <a:cubicBezTo>
                    <a:pt x="549" y="13788"/>
                    <a:pt x="1577" y="15683"/>
                    <a:pt x="3977" y="16630"/>
                  </a:cubicBezTo>
                  <a:cubicBezTo>
                    <a:pt x="6377" y="17577"/>
                    <a:pt x="10149" y="17577"/>
                    <a:pt x="12720" y="16820"/>
                  </a:cubicBezTo>
                  <a:cubicBezTo>
                    <a:pt x="15291" y="16062"/>
                    <a:pt x="16663" y="14546"/>
                    <a:pt x="17349" y="12651"/>
                  </a:cubicBezTo>
                  <a:cubicBezTo>
                    <a:pt x="18034" y="10756"/>
                    <a:pt x="18034" y="8483"/>
                    <a:pt x="17177" y="7346"/>
                  </a:cubicBezTo>
                  <a:cubicBezTo>
                    <a:pt x="16320" y="6209"/>
                    <a:pt x="14606" y="6209"/>
                    <a:pt x="12720" y="6209"/>
                  </a:cubicBezTo>
                  <a:cubicBezTo>
                    <a:pt x="10834" y="6209"/>
                    <a:pt x="8777" y="6209"/>
                    <a:pt x="6891" y="6588"/>
                  </a:cubicBezTo>
                  <a:cubicBezTo>
                    <a:pt x="5006" y="6967"/>
                    <a:pt x="3291" y="7725"/>
                    <a:pt x="2263" y="9051"/>
                  </a:cubicBezTo>
                  <a:cubicBezTo>
                    <a:pt x="1234" y="10377"/>
                    <a:pt x="891" y="12272"/>
                    <a:pt x="2606" y="13599"/>
                  </a:cubicBezTo>
                  <a:cubicBezTo>
                    <a:pt x="4320" y="14925"/>
                    <a:pt x="8091" y="15683"/>
                    <a:pt x="10834" y="16062"/>
                  </a:cubicBezTo>
                  <a:cubicBezTo>
                    <a:pt x="13577" y="16441"/>
                    <a:pt x="15291" y="16441"/>
                    <a:pt x="16834" y="15872"/>
                  </a:cubicBezTo>
                  <a:cubicBezTo>
                    <a:pt x="18377" y="15304"/>
                    <a:pt x="19749" y="14167"/>
                    <a:pt x="19406" y="13599"/>
                  </a:cubicBezTo>
                  <a:cubicBezTo>
                    <a:pt x="19063" y="13030"/>
                    <a:pt x="17006" y="13030"/>
                    <a:pt x="13749" y="13220"/>
                  </a:cubicBezTo>
                  <a:cubicBezTo>
                    <a:pt x="10491" y="13409"/>
                    <a:pt x="6034" y="13788"/>
                    <a:pt x="3291" y="14735"/>
                  </a:cubicBezTo>
                  <a:cubicBezTo>
                    <a:pt x="549" y="15683"/>
                    <a:pt x="-480" y="17199"/>
                    <a:pt x="206" y="18335"/>
                  </a:cubicBezTo>
                  <a:cubicBezTo>
                    <a:pt x="891" y="19472"/>
                    <a:pt x="3291" y="20230"/>
                    <a:pt x="6206" y="20609"/>
                  </a:cubicBezTo>
                  <a:cubicBezTo>
                    <a:pt x="9120" y="20988"/>
                    <a:pt x="12549" y="20988"/>
                    <a:pt x="15120" y="20799"/>
                  </a:cubicBezTo>
                  <a:cubicBezTo>
                    <a:pt x="17691" y="20609"/>
                    <a:pt x="19406" y="20230"/>
                    <a:pt x="19234" y="19662"/>
                  </a:cubicBezTo>
                  <a:cubicBezTo>
                    <a:pt x="19063" y="19093"/>
                    <a:pt x="17006" y="18335"/>
                    <a:pt x="14949" y="17956"/>
                  </a:cubicBezTo>
                  <a:cubicBezTo>
                    <a:pt x="12891" y="17577"/>
                    <a:pt x="10834" y="17577"/>
                    <a:pt x="10491" y="17009"/>
                  </a:cubicBezTo>
                  <a:cubicBezTo>
                    <a:pt x="10149" y="16441"/>
                    <a:pt x="11520" y="15304"/>
                    <a:pt x="11863" y="13409"/>
                  </a:cubicBezTo>
                  <a:cubicBezTo>
                    <a:pt x="12206" y="11514"/>
                    <a:pt x="11520" y="8862"/>
                    <a:pt x="11863" y="9051"/>
                  </a:cubicBezTo>
                  <a:cubicBezTo>
                    <a:pt x="12206" y="9241"/>
                    <a:pt x="13577" y="12272"/>
                    <a:pt x="14949" y="15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579526" y="3110668"/>
              <a:ext cx="242653" cy="24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0769" fill="norm" stroke="1" extrusionOk="0">
                  <a:moveTo>
                    <a:pt x="14582" y="8639"/>
                  </a:moveTo>
                  <a:cubicBezTo>
                    <a:pt x="14764" y="6854"/>
                    <a:pt x="14945" y="5069"/>
                    <a:pt x="15036" y="3730"/>
                  </a:cubicBezTo>
                  <a:cubicBezTo>
                    <a:pt x="15127" y="2391"/>
                    <a:pt x="15127" y="1499"/>
                    <a:pt x="13856" y="785"/>
                  </a:cubicBezTo>
                  <a:cubicBezTo>
                    <a:pt x="12585" y="71"/>
                    <a:pt x="10044" y="-465"/>
                    <a:pt x="7594" y="606"/>
                  </a:cubicBezTo>
                  <a:cubicBezTo>
                    <a:pt x="5143" y="1677"/>
                    <a:pt x="2784" y="4355"/>
                    <a:pt x="1422" y="7568"/>
                  </a:cubicBezTo>
                  <a:cubicBezTo>
                    <a:pt x="61" y="10781"/>
                    <a:pt x="-302" y="14530"/>
                    <a:pt x="243" y="17118"/>
                  </a:cubicBezTo>
                  <a:cubicBezTo>
                    <a:pt x="787" y="19707"/>
                    <a:pt x="2239" y="21135"/>
                    <a:pt x="5597" y="20689"/>
                  </a:cubicBezTo>
                  <a:cubicBezTo>
                    <a:pt x="8955" y="20242"/>
                    <a:pt x="14219" y="17922"/>
                    <a:pt x="17305" y="15244"/>
                  </a:cubicBezTo>
                  <a:cubicBezTo>
                    <a:pt x="20390" y="12566"/>
                    <a:pt x="21298" y="9532"/>
                    <a:pt x="20572" y="6943"/>
                  </a:cubicBezTo>
                  <a:cubicBezTo>
                    <a:pt x="19846" y="4355"/>
                    <a:pt x="17486" y="2213"/>
                    <a:pt x="15308" y="1142"/>
                  </a:cubicBezTo>
                  <a:cubicBezTo>
                    <a:pt x="13130" y="71"/>
                    <a:pt x="11133" y="71"/>
                    <a:pt x="9137" y="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099514" y="317500"/>
              <a:ext cx="281452" cy="305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379" y="21600"/>
                  </a:moveTo>
                  <a:cubicBezTo>
                    <a:pt x="734" y="21555"/>
                    <a:pt x="89" y="21510"/>
                    <a:pt x="9" y="21323"/>
                  </a:cubicBezTo>
                  <a:cubicBezTo>
                    <a:pt x="-72" y="21136"/>
                    <a:pt x="412" y="20807"/>
                    <a:pt x="895" y="20425"/>
                  </a:cubicBezTo>
                  <a:cubicBezTo>
                    <a:pt x="1379" y="20043"/>
                    <a:pt x="1862" y="19609"/>
                    <a:pt x="2427" y="19123"/>
                  </a:cubicBezTo>
                  <a:cubicBezTo>
                    <a:pt x="2991" y="18636"/>
                    <a:pt x="3635" y="18097"/>
                    <a:pt x="4280" y="17573"/>
                  </a:cubicBezTo>
                  <a:cubicBezTo>
                    <a:pt x="4925" y="17049"/>
                    <a:pt x="5570" y="16541"/>
                    <a:pt x="6053" y="15994"/>
                  </a:cubicBezTo>
                  <a:cubicBezTo>
                    <a:pt x="6537" y="15448"/>
                    <a:pt x="6859" y="14864"/>
                    <a:pt x="7101" y="14288"/>
                  </a:cubicBezTo>
                  <a:cubicBezTo>
                    <a:pt x="7343" y="13711"/>
                    <a:pt x="7504" y="13143"/>
                    <a:pt x="7827" y="12566"/>
                  </a:cubicBezTo>
                  <a:cubicBezTo>
                    <a:pt x="8149" y="11990"/>
                    <a:pt x="8632" y="11406"/>
                    <a:pt x="9197" y="10822"/>
                  </a:cubicBezTo>
                  <a:cubicBezTo>
                    <a:pt x="9761" y="10239"/>
                    <a:pt x="10406" y="9655"/>
                    <a:pt x="11050" y="9086"/>
                  </a:cubicBezTo>
                  <a:cubicBezTo>
                    <a:pt x="11695" y="8517"/>
                    <a:pt x="12340" y="7963"/>
                    <a:pt x="12985" y="7410"/>
                  </a:cubicBezTo>
                  <a:cubicBezTo>
                    <a:pt x="13629" y="6856"/>
                    <a:pt x="14274" y="6302"/>
                    <a:pt x="14919" y="5733"/>
                  </a:cubicBezTo>
                  <a:cubicBezTo>
                    <a:pt x="15564" y="5164"/>
                    <a:pt x="16209" y="4580"/>
                    <a:pt x="17095" y="4027"/>
                  </a:cubicBezTo>
                  <a:cubicBezTo>
                    <a:pt x="17982" y="3473"/>
                    <a:pt x="19110" y="2949"/>
                    <a:pt x="19916" y="2402"/>
                  </a:cubicBezTo>
                  <a:cubicBezTo>
                    <a:pt x="20722" y="1856"/>
                    <a:pt x="21206" y="1287"/>
                    <a:pt x="21367" y="883"/>
                  </a:cubicBezTo>
                  <a:cubicBezTo>
                    <a:pt x="21528" y="479"/>
                    <a:pt x="21367" y="240"/>
                    <a:pt x="212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168422" y="268432"/>
              <a:ext cx="342901" cy="28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15229"/>
                  </a:moveTo>
                  <a:cubicBezTo>
                    <a:pt x="1733" y="12029"/>
                    <a:pt x="3467" y="8829"/>
                    <a:pt x="4800" y="6509"/>
                  </a:cubicBezTo>
                  <a:cubicBezTo>
                    <a:pt x="6133" y="4189"/>
                    <a:pt x="7067" y="2749"/>
                    <a:pt x="7867" y="1789"/>
                  </a:cubicBezTo>
                  <a:cubicBezTo>
                    <a:pt x="8667" y="829"/>
                    <a:pt x="9333" y="349"/>
                    <a:pt x="10000" y="109"/>
                  </a:cubicBezTo>
                  <a:cubicBezTo>
                    <a:pt x="10667" y="-131"/>
                    <a:pt x="11333" y="-131"/>
                    <a:pt x="12667" y="1789"/>
                  </a:cubicBezTo>
                  <a:cubicBezTo>
                    <a:pt x="14000" y="3709"/>
                    <a:pt x="16000" y="7549"/>
                    <a:pt x="17600" y="11149"/>
                  </a:cubicBezTo>
                  <a:cubicBezTo>
                    <a:pt x="19200" y="14749"/>
                    <a:pt x="20400" y="18109"/>
                    <a:pt x="21600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731750" y="2830968"/>
              <a:ext cx="118307" cy="10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108" fill="norm" stroke="1" extrusionOk="0">
                  <a:moveTo>
                    <a:pt x="15469" y="13667"/>
                  </a:moveTo>
                  <a:cubicBezTo>
                    <a:pt x="14725" y="11629"/>
                    <a:pt x="13980" y="9591"/>
                    <a:pt x="12676" y="8368"/>
                  </a:cubicBezTo>
                  <a:cubicBezTo>
                    <a:pt x="11373" y="7146"/>
                    <a:pt x="9511" y="6738"/>
                    <a:pt x="7835" y="7146"/>
                  </a:cubicBezTo>
                  <a:cubicBezTo>
                    <a:pt x="6159" y="7553"/>
                    <a:pt x="4669" y="8776"/>
                    <a:pt x="4111" y="10406"/>
                  </a:cubicBezTo>
                  <a:cubicBezTo>
                    <a:pt x="3552" y="12036"/>
                    <a:pt x="3925" y="14074"/>
                    <a:pt x="4856" y="15704"/>
                  </a:cubicBezTo>
                  <a:cubicBezTo>
                    <a:pt x="5787" y="17335"/>
                    <a:pt x="7276" y="18557"/>
                    <a:pt x="9697" y="18761"/>
                  </a:cubicBezTo>
                  <a:cubicBezTo>
                    <a:pt x="12118" y="18965"/>
                    <a:pt x="15469" y="18150"/>
                    <a:pt x="17518" y="16723"/>
                  </a:cubicBezTo>
                  <a:cubicBezTo>
                    <a:pt x="19566" y="15297"/>
                    <a:pt x="20311" y="13259"/>
                    <a:pt x="20497" y="11221"/>
                  </a:cubicBezTo>
                  <a:cubicBezTo>
                    <a:pt x="20683" y="9184"/>
                    <a:pt x="20311" y="7146"/>
                    <a:pt x="18821" y="5719"/>
                  </a:cubicBezTo>
                  <a:cubicBezTo>
                    <a:pt x="17331" y="4293"/>
                    <a:pt x="14725" y="3478"/>
                    <a:pt x="12490" y="4904"/>
                  </a:cubicBezTo>
                  <a:cubicBezTo>
                    <a:pt x="10256" y="6331"/>
                    <a:pt x="8394" y="9999"/>
                    <a:pt x="7462" y="12852"/>
                  </a:cubicBezTo>
                  <a:cubicBezTo>
                    <a:pt x="6531" y="15704"/>
                    <a:pt x="6531" y="17742"/>
                    <a:pt x="7462" y="19168"/>
                  </a:cubicBezTo>
                  <a:cubicBezTo>
                    <a:pt x="8394" y="20595"/>
                    <a:pt x="10256" y="21410"/>
                    <a:pt x="12676" y="19984"/>
                  </a:cubicBezTo>
                  <a:cubicBezTo>
                    <a:pt x="15097" y="18557"/>
                    <a:pt x="18076" y="14889"/>
                    <a:pt x="19566" y="12036"/>
                  </a:cubicBezTo>
                  <a:cubicBezTo>
                    <a:pt x="21056" y="9184"/>
                    <a:pt x="21056" y="7146"/>
                    <a:pt x="19566" y="4904"/>
                  </a:cubicBezTo>
                  <a:cubicBezTo>
                    <a:pt x="18076" y="2663"/>
                    <a:pt x="15097" y="218"/>
                    <a:pt x="11931" y="14"/>
                  </a:cubicBezTo>
                  <a:cubicBezTo>
                    <a:pt x="8766" y="-190"/>
                    <a:pt x="5414" y="1848"/>
                    <a:pt x="3552" y="3885"/>
                  </a:cubicBezTo>
                  <a:cubicBezTo>
                    <a:pt x="1690" y="5923"/>
                    <a:pt x="1318" y="7961"/>
                    <a:pt x="1318" y="9999"/>
                  </a:cubicBezTo>
                  <a:cubicBezTo>
                    <a:pt x="1318" y="12036"/>
                    <a:pt x="1690" y="14074"/>
                    <a:pt x="4111" y="15501"/>
                  </a:cubicBezTo>
                  <a:cubicBezTo>
                    <a:pt x="6531" y="16927"/>
                    <a:pt x="11000" y="17742"/>
                    <a:pt x="13980" y="17335"/>
                  </a:cubicBezTo>
                  <a:cubicBezTo>
                    <a:pt x="16959" y="16927"/>
                    <a:pt x="18449" y="15297"/>
                    <a:pt x="19566" y="13463"/>
                  </a:cubicBezTo>
                  <a:cubicBezTo>
                    <a:pt x="20683" y="11629"/>
                    <a:pt x="21428" y="9591"/>
                    <a:pt x="20125" y="7757"/>
                  </a:cubicBezTo>
                  <a:cubicBezTo>
                    <a:pt x="18821" y="5923"/>
                    <a:pt x="15469" y="4293"/>
                    <a:pt x="12862" y="3682"/>
                  </a:cubicBezTo>
                  <a:cubicBezTo>
                    <a:pt x="10256" y="3070"/>
                    <a:pt x="8394" y="3478"/>
                    <a:pt x="6718" y="5719"/>
                  </a:cubicBezTo>
                  <a:cubicBezTo>
                    <a:pt x="5042" y="7961"/>
                    <a:pt x="3552" y="12036"/>
                    <a:pt x="3552" y="14685"/>
                  </a:cubicBezTo>
                  <a:cubicBezTo>
                    <a:pt x="3552" y="17335"/>
                    <a:pt x="5042" y="18557"/>
                    <a:pt x="7462" y="18353"/>
                  </a:cubicBezTo>
                  <a:cubicBezTo>
                    <a:pt x="9883" y="18150"/>
                    <a:pt x="13235" y="16519"/>
                    <a:pt x="15283" y="14685"/>
                  </a:cubicBezTo>
                  <a:cubicBezTo>
                    <a:pt x="17331" y="12852"/>
                    <a:pt x="18076" y="10814"/>
                    <a:pt x="18449" y="8776"/>
                  </a:cubicBezTo>
                  <a:cubicBezTo>
                    <a:pt x="18821" y="6738"/>
                    <a:pt x="18821" y="4701"/>
                    <a:pt x="17331" y="3478"/>
                  </a:cubicBezTo>
                  <a:cubicBezTo>
                    <a:pt x="15842" y="2255"/>
                    <a:pt x="12862" y="1848"/>
                    <a:pt x="10628" y="2459"/>
                  </a:cubicBezTo>
                  <a:cubicBezTo>
                    <a:pt x="8394" y="3070"/>
                    <a:pt x="6904" y="4701"/>
                    <a:pt x="5600" y="6331"/>
                  </a:cubicBezTo>
                  <a:cubicBezTo>
                    <a:pt x="4297" y="7961"/>
                    <a:pt x="3180" y="9591"/>
                    <a:pt x="2435" y="11629"/>
                  </a:cubicBezTo>
                  <a:cubicBezTo>
                    <a:pt x="1690" y="13667"/>
                    <a:pt x="1318" y="16112"/>
                    <a:pt x="2062" y="17538"/>
                  </a:cubicBezTo>
                  <a:cubicBezTo>
                    <a:pt x="2807" y="18965"/>
                    <a:pt x="4669" y="19372"/>
                    <a:pt x="7462" y="18353"/>
                  </a:cubicBezTo>
                  <a:cubicBezTo>
                    <a:pt x="10256" y="17335"/>
                    <a:pt x="13980" y="14889"/>
                    <a:pt x="16214" y="12648"/>
                  </a:cubicBezTo>
                  <a:cubicBezTo>
                    <a:pt x="18449" y="10406"/>
                    <a:pt x="19194" y="8368"/>
                    <a:pt x="18449" y="7146"/>
                  </a:cubicBezTo>
                  <a:cubicBezTo>
                    <a:pt x="17704" y="5923"/>
                    <a:pt x="15469" y="5516"/>
                    <a:pt x="12676" y="6738"/>
                  </a:cubicBezTo>
                  <a:cubicBezTo>
                    <a:pt x="9883" y="7961"/>
                    <a:pt x="6531" y="10814"/>
                    <a:pt x="4483" y="13259"/>
                  </a:cubicBezTo>
                  <a:cubicBezTo>
                    <a:pt x="2435" y="15704"/>
                    <a:pt x="1690" y="17742"/>
                    <a:pt x="2249" y="19168"/>
                  </a:cubicBezTo>
                  <a:cubicBezTo>
                    <a:pt x="2807" y="20595"/>
                    <a:pt x="4669" y="21410"/>
                    <a:pt x="6159" y="21002"/>
                  </a:cubicBezTo>
                  <a:cubicBezTo>
                    <a:pt x="7649" y="20595"/>
                    <a:pt x="8766" y="18965"/>
                    <a:pt x="9511" y="16927"/>
                  </a:cubicBezTo>
                  <a:cubicBezTo>
                    <a:pt x="10256" y="14889"/>
                    <a:pt x="10628" y="12444"/>
                    <a:pt x="10256" y="10406"/>
                  </a:cubicBezTo>
                  <a:cubicBezTo>
                    <a:pt x="9883" y="8368"/>
                    <a:pt x="8766" y="6738"/>
                    <a:pt x="7276" y="6127"/>
                  </a:cubicBezTo>
                  <a:cubicBezTo>
                    <a:pt x="5787" y="5516"/>
                    <a:pt x="3925" y="5923"/>
                    <a:pt x="2621" y="7146"/>
                  </a:cubicBezTo>
                  <a:cubicBezTo>
                    <a:pt x="1318" y="8368"/>
                    <a:pt x="573" y="10406"/>
                    <a:pt x="200" y="12444"/>
                  </a:cubicBezTo>
                  <a:cubicBezTo>
                    <a:pt x="-172" y="14482"/>
                    <a:pt x="-172" y="16519"/>
                    <a:pt x="1504" y="18150"/>
                  </a:cubicBezTo>
                  <a:cubicBezTo>
                    <a:pt x="3180" y="19780"/>
                    <a:pt x="6531" y="21002"/>
                    <a:pt x="9511" y="19984"/>
                  </a:cubicBezTo>
                  <a:cubicBezTo>
                    <a:pt x="12490" y="18965"/>
                    <a:pt x="15097" y="15704"/>
                    <a:pt x="16400" y="13055"/>
                  </a:cubicBezTo>
                  <a:cubicBezTo>
                    <a:pt x="17704" y="10406"/>
                    <a:pt x="17704" y="8368"/>
                    <a:pt x="16773" y="7146"/>
                  </a:cubicBezTo>
                  <a:cubicBezTo>
                    <a:pt x="15842" y="5923"/>
                    <a:pt x="13980" y="5516"/>
                    <a:pt x="12118" y="5719"/>
                  </a:cubicBezTo>
                  <a:cubicBezTo>
                    <a:pt x="10256" y="5923"/>
                    <a:pt x="8394" y="6738"/>
                    <a:pt x="6718" y="7757"/>
                  </a:cubicBezTo>
                  <a:cubicBezTo>
                    <a:pt x="5042" y="8776"/>
                    <a:pt x="3552" y="9999"/>
                    <a:pt x="2807" y="11629"/>
                  </a:cubicBezTo>
                  <a:cubicBezTo>
                    <a:pt x="2062" y="13259"/>
                    <a:pt x="2062" y="15297"/>
                    <a:pt x="2994" y="15908"/>
                  </a:cubicBezTo>
                  <a:cubicBezTo>
                    <a:pt x="3925" y="16519"/>
                    <a:pt x="5787" y="15704"/>
                    <a:pt x="7835" y="14074"/>
                  </a:cubicBezTo>
                  <a:cubicBezTo>
                    <a:pt x="9883" y="12444"/>
                    <a:pt x="12118" y="9999"/>
                    <a:pt x="14352" y="7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610122" y="3204633"/>
              <a:ext cx="330201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7429"/>
                    <a:pt x="4431" y="13258"/>
                    <a:pt x="5885" y="9906"/>
                  </a:cubicBezTo>
                  <a:cubicBezTo>
                    <a:pt x="7338" y="6554"/>
                    <a:pt x="8031" y="4022"/>
                    <a:pt x="8238" y="2383"/>
                  </a:cubicBezTo>
                  <a:cubicBezTo>
                    <a:pt x="8446" y="745"/>
                    <a:pt x="8169" y="0"/>
                    <a:pt x="8031" y="0"/>
                  </a:cubicBezTo>
                  <a:cubicBezTo>
                    <a:pt x="7892" y="0"/>
                    <a:pt x="7892" y="745"/>
                    <a:pt x="7615" y="2607"/>
                  </a:cubicBezTo>
                  <a:cubicBezTo>
                    <a:pt x="7338" y="4469"/>
                    <a:pt x="6785" y="7448"/>
                    <a:pt x="6508" y="9683"/>
                  </a:cubicBezTo>
                  <a:cubicBezTo>
                    <a:pt x="6231" y="11917"/>
                    <a:pt x="6231" y="13407"/>
                    <a:pt x="6508" y="14375"/>
                  </a:cubicBezTo>
                  <a:cubicBezTo>
                    <a:pt x="6785" y="15343"/>
                    <a:pt x="7338" y="15790"/>
                    <a:pt x="7962" y="15939"/>
                  </a:cubicBezTo>
                  <a:cubicBezTo>
                    <a:pt x="8585" y="16088"/>
                    <a:pt x="9277" y="15939"/>
                    <a:pt x="10246" y="15120"/>
                  </a:cubicBezTo>
                  <a:cubicBezTo>
                    <a:pt x="11215" y="14301"/>
                    <a:pt x="12462" y="12811"/>
                    <a:pt x="13431" y="10874"/>
                  </a:cubicBezTo>
                  <a:cubicBezTo>
                    <a:pt x="14400" y="8938"/>
                    <a:pt x="15092" y="6554"/>
                    <a:pt x="15300" y="4841"/>
                  </a:cubicBezTo>
                  <a:cubicBezTo>
                    <a:pt x="15508" y="3128"/>
                    <a:pt x="15231" y="2086"/>
                    <a:pt x="15023" y="1937"/>
                  </a:cubicBezTo>
                  <a:cubicBezTo>
                    <a:pt x="14815" y="1788"/>
                    <a:pt x="14677" y="2532"/>
                    <a:pt x="14954" y="4097"/>
                  </a:cubicBezTo>
                  <a:cubicBezTo>
                    <a:pt x="15231" y="5661"/>
                    <a:pt x="15923" y="8044"/>
                    <a:pt x="17100" y="9459"/>
                  </a:cubicBezTo>
                  <a:cubicBezTo>
                    <a:pt x="18277" y="10874"/>
                    <a:pt x="19938" y="11321"/>
                    <a:pt x="21600" y="11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91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367105" y="2292907"/>
              <a:ext cx="623518" cy="221693"/>
            </a:xfrm>
            <a:prstGeom prst="rect">
              <a:avLst/>
            </a:prstGeom>
            <a:effectLst/>
          </p:spPr>
        </p:pic>
        <p:pic>
          <p:nvPicPr>
            <p:cNvPr id="1493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685822" y="2317750"/>
              <a:ext cx="127001" cy="314379"/>
            </a:xfrm>
            <a:prstGeom prst="rect">
              <a:avLst/>
            </a:prstGeom>
            <a:effectLst/>
          </p:spPr>
        </p:pic>
        <p:pic>
          <p:nvPicPr>
            <p:cNvPr id="1495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456022" y="2070100"/>
              <a:ext cx="480245" cy="230338"/>
            </a:xfrm>
            <a:prstGeom prst="rect">
              <a:avLst/>
            </a:prstGeom>
            <a:effectLst/>
          </p:spPr>
        </p:pic>
        <p:pic>
          <p:nvPicPr>
            <p:cNvPr id="1497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78261" y="1974850"/>
              <a:ext cx="210762" cy="222251"/>
            </a:xfrm>
            <a:prstGeom prst="rect">
              <a:avLst/>
            </a:prstGeom>
            <a:effectLst/>
          </p:spPr>
        </p:pic>
        <p:pic>
          <p:nvPicPr>
            <p:cNvPr id="1499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01672" y="1861048"/>
              <a:ext cx="412751" cy="120152"/>
            </a:xfrm>
            <a:prstGeom prst="rect">
              <a:avLst/>
            </a:prstGeom>
            <a:effectLst/>
          </p:spPr>
        </p:pic>
        <p:pic>
          <p:nvPicPr>
            <p:cNvPr id="1501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79472" y="1422400"/>
              <a:ext cx="82551" cy="372534"/>
            </a:xfrm>
            <a:prstGeom prst="rect">
              <a:avLst/>
            </a:prstGeom>
            <a:effectLst/>
          </p:spPr>
        </p:pic>
        <p:pic>
          <p:nvPicPr>
            <p:cNvPr id="1503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88844" y="1372272"/>
              <a:ext cx="249379" cy="139029"/>
            </a:xfrm>
            <a:prstGeom prst="rect">
              <a:avLst/>
            </a:prstGeom>
            <a:effectLst/>
          </p:spPr>
        </p:pic>
        <p:pic>
          <p:nvPicPr>
            <p:cNvPr id="1505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4836419" y="1073538"/>
              <a:ext cx="104320" cy="101607"/>
            </a:xfrm>
            <a:prstGeom prst="rect">
              <a:avLst/>
            </a:prstGeom>
            <a:effectLst/>
          </p:spPr>
        </p:pic>
        <p:pic>
          <p:nvPicPr>
            <p:cNvPr id="1507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043286" y="369057"/>
              <a:ext cx="51390" cy="212527"/>
            </a:xfrm>
            <a:prstGeom prst="rect">
              <a:avLst/>
            </a:prstGeom>
            <a:effectLst/>
          </p:spPr>
        </p:pic>
        <p:pic>
          <p:nvPicPr>
            <p:cNvPr id="1509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4943601" y="566579"/>
              <a:ext cx="312211" cy="102183"/>
            </a:xfrm>
            <a:prstGeom prst="rect">
              <a:avLst/>
            </a:prstGeom>
            <a:effectLst/>
          </p:spPr>
        </p:pic>
        <p:pic>
          <p:nvPicPr>
            <p:cNvPr id="1511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4910665" y="752226"/>
              <a:ext cx="178813" cy="129888"/>
            </a:xfrm>
            <a:prstGeom prst="rect">
              <a:avLst/>
            </a:prstGeom>
            <a:effectLst/>
          </p:spPr>
        </p:pic>
        <p:pic>
          <p:nvPicPr>
            <p:cNvPr id="1513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060663" y="623756"/>
              <a:ext cx="247128" cy="264289"/>
            </a:xfrm>
            <a:prstGeom prst="rect">
              <a:avLst/>
            </a:prstGeom>
            <a:effectLst/>
          </p:spPr>
        </p:pic>
        <p:pic>
          <p:nvPicPr>
            <p:cNvPr id="1515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109933" y="713086"/>
              <a:ext cx="145879" cy="162361"/>
            </a:xfrm>
            <a:prstGeom prst="rect">
              <a:avLst/>
            </a:prstGeom>
            <a:effectLst/>
          </p:spPr>
        </p:pic>
        <p:pic>
          <p:nvPicPr>
            <p:cNvPr id="1517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5235609" y="743308"/>
              <a:ext cx="40994" cy="113766"/>
            </a:xfrm>
            <a:prstGeom prst="rect">
              <a:avLst/>
            </a:prstGeom>
            <a:effectLst/>
          </p:spPr>
        </p:pic>
        <p:pic>
          <p:nvPicPr>
            <p:cNvPr id="1519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295534" y="727714"/>
              <a:ext cx="38247" cy="113766"/>
            </a:xfrm>
            <a:prstGeom prst="rect">
              <a:avLst/>
            </a:prstGeom>
            <a:effectLst/>
          </p:spPr>
        </p:pic>
        <p:pic>
          <p:nvPicPr>
            <p:cNvPr id="1521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165181" y="670537"/>
              <a:ext cx="210183" cy="124162"/>
            </a:xfrm>
            <a:prstGeom prst="rect">
              <a:avLst/>
            </a:prstGeom>
            <a:effectLst/>
          </p:spPr>
        </p:pic>
        <p:pic>
          <p:nvPicPr>
            <p:cNvPr id="1523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864122" y="1099191"/>
              <a:ext cx="3708451" cy="1790060"/>
            </a:xfrm>
            <a:prstGeom prst="rect">
              <a:avLst/>
            </a:prstGeom>
            <a:effectLst/>
          </p:spPr>
        </p:pic>
        <p:pic>
          <p:nvPicPr>
            <p:cNvPr id="1525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301772" y="1136650"/>
              <a:ext cx="3638551" cy="1708151"/>
            </a:xfrm>
            <a:prstGeom prst="rect">
              <a:avLst/>
            </a:prstGeom>
            <a:effectLst/>
          </p:spPr>
        </p:pic>
        <p:pic>
          <p:nvPicPr>
            <p:cNvPr id="1527" name="Line Line" descr="Line Lin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44572" y="831850"/>
              <a:ext cx="228601" cy="184151"/>
            </a:xfrm>
            <a:prstGeom prst="rect">
              <a:avLst/>
            </a:prstGeom>
            <a:effectLst/>
          </p:spPr>
        </p:pic>
        <p:pic>
          <p:nvPicPr>
            <p:cNvPr id="1529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508022" y="584200"/>
              <a:ext cx="432928" cy="147273"/>
            </a:xfrm>
            <a:prstGeom prst="rect">
              <a:avLst/>
            </a:prstGeom>
            <a:effectLst/>
          </p:spPr>
        </p:pic>
        <p:pic>
          <p:nvPicPr>
            <p:cNvPr id="1531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469922" y="361950"/>
              <a:ext cx="120651" cy="298451"/>
            </a:xfrm>
            <a:prstGeom prst="rect">
              <a:avLst/>
            </a:prstGeom>
            <a:effectLst/>
          </p:spPr>
        </p:pic>
        <p:pic>
          <p:nvPicPr>
            <p:cNvPr id="1533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654072" y="419100"/>
              <a:ext cx="57151" cy="247650"/>
            </a:xfrm>
            <a:prstGeom prst="rect">
              <a:avLst/>
            </a:prstGeom>
            <a:effectLst/>
          </p:spPr>
        </p:pic>
        <p:pic>
          <p:nvPicPr>
            <p:cNvPr id="1535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436361" y="184150"/>
              <a:ext cx="457591" cy="219320"/>
            </a:xfrm>
            <a:prstGeom prst="rect">
              <a:avLst/>
            </a:prstGeom>
            <a:effectLst/>
          </p:spPr>
        </p:pic>
        <p:pic>
          <p:nvPicPr>
            <p:cNvPr id="1537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624547" y="88900"/>
              <a:ext cx="216940" cy="190501"/>
            </a:xfrm>
            <a:prstGeom prst="rect">
              <a:avLst/>
            </a:prstGeom>
            <a:effectLst/>
          </p:spPr>
        </p:pic>
        <p:pic>
          <p:nvPicPr>
            <p:cNvPr id="1539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514372" y="-12700"/>
              <a:ext cx="368301" cy="133351"/>
            </a:xfrm>
            <a:prstGeom prst="rect">
              <a:avLst/>
            </a:prstGeom>
            <a:effectLst/>
          </p:spPr>
        </p:pic>
        <p:pic>
          <p:nvPicPr>
            <p:cNvPr id="1541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11757" y="3461279"/>
              <a:ext cx="846133" cy="163392"/>
            </a:xfrm>
            <a:prstGeom prst="rect">
              <a:avLst/>
            </a:prstGeom>
            <a:effectLst/>
          </p:spPr>
        </p:pic>
        <p:pic>
          <p:nvPicPr>
            <p:cNvPr id="1543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-12701" y="2790555"/>
              <a:ext cx="1555234" cy="219346"/>
            </a:xfrm>
            <a:prstGeom prst="rect">
              <a:avLst/>
            </a:prstGeom>
            <a:effectLst/>
          </p:spPr>
        </p:pic>
        <p:pic>
          <p:nvPicPr>
            <p:cNvPr id="1545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8736494" y="3685116"/>
              <a:ext cx="890129" cy="89520"/>
            </a:xfrm>
            <a:prstGeom prst="rect">
              <a:avLst/>
            </a:prstGeom>
            <a:effectLst/>
          </p:spPr>
        </p:pic>
        <p:pic>
          <p:nvPicPr>
            <p:cNvPr id="1547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8211084" y="533399"/>
              <a:ext cx="1256789" cy="69488"/>
            </a:xfrm>
            <a:prstGeom prst="rect">
              <a:avLst/>
            </a:prstGeom>
            <a:effectLst/>
          </p:spPr>
        </p:pic>
        <p:pic>
          <p:nvPicPr>
            <p:cNvPr id="1549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221995" y="2658227"/>
              <a:ext cx="207864" cy="263285"/>
            </a:xfrm>
            <a:prstGeom prst="rect">
              <a:avLst/>
            </a:prstGeom>
            <a:effectLst/>
          </p:spPr>
        </p:pic>
        <p:pic>
          <p:nvPicPr>
            <p:cNvPr id="1551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257322" y="2127250"/>
              <a:ext cx="95251" cy="520701"/>
            </a:xfrm>
            <a:prstGeom prst="rect">
              <a:avLst/>
            </a:prstGeom>
            <a:effectLst/>
          </p:spPr>
        </p:pic>
        <p:pic>
          <p:nvPicPr>
            <p:cNvPr id="1553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219222" y="2570533"/>
              <a:ext cx="146051" cy="83768"/>
            </a:xfrm>
            <a:prstGeom prst="rect">
              <a:avLst/>
            </a:prstGeom>
            <a:effectLst/>
          </p:spPr>
        </p:pic>
        <p:pic>
          <p:nvPicPr>
            <p:cNvPr id="1555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295422" y="2565400"/>
              <a:ext cx="139701" cy="146051"/>
            </a:xfrm>
            <a:prstGeom prst="rect">
              <a:avLst/>
            </a:prstGeom>
            <a:effectLst/>
          </p:spPr>
        </p:pic>
        <p:pic>
          <p:nvPicPr>
            <p:cNvPr id="1557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4470422" y="3556470"/>
              <a:ext cx="615951" cy="59703"/>
            </a:xfrm>
            <a:prstGeom prst="rect">
              <a:avLst/>
            </a:prstGeom>
            <a:effectLst/>
          </p:spPr>
        </p:pic>
        <p:pic>
          <p:nvPicPr>
            <p:cNvPr id="1559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3233876" y="2800349"/>
              <a:ext cx="76699" cy="91059"/>
            </a:xfrm>
            <a:prstGeom prst="rect">
              <a:avLst/>
            </a:prstGeom>
            <a:effectLst/>
          </p:spPr>
        </p:pic>
        <p:pic>
          <p:nvPicPr>
            <p:cNvPr id="1561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3531630" y="2794000"/>
              <a:ext cx="85563" cy="87454"/>
            </a:xfrm>
            <a:prstGeom prst="rect">
              <a:avLst/>
            </a:prstGeom>
            <a:effectLst/>
          </p:spPr>
        </p:pic>
        <p:pic>
          <p:nvPicPr>
            <p:cNvPr id="1563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3898872" y="2794000"/>
              <a:ext cx="82601" cy="83095"/>
            </a:xfrm>
            <a:prstGeom prst="rect">
              <a:avLst/>
            </a:prstGeom>
            <a:effectLst/>
          </p:spPr>
        </p:pic>
        <p:pic>
          <p:nvPicPr>
            <p:cNvPr id="1565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4457722" y="3555964"/>
              <a:ext cx="555328" cy="114336"/>
            </a:xfrm>
            <a:prstGeom prst="rect">
              <a:avLst/>
            </a:prstGeom>
            <a:effectLst/>
          </p:spPr>
        </p:pic>
        <p:pic>
          <p:nvPicPr>
            <p:cNvPr id="1567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8159772" y="555336"/>
              <a:ext cx="280530" cy="86014"/>
            </a:xfrm>
            <a:prstGeom prst="rect">
              <a:avLst/>
            </a:prstGeom>
            <a:effectLst/>
          </p:spPr>
        </p:pic>
        <p:pic>
          <p:nvPicPr>
            <p:cNvPr id="1569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358922" y="578379"/>
              <a:ext cx="7118351" cy="2260071"/>
            </a:xfrm>
            <a:prstGeom prst="rect">
              <a:avLst/>
            </a:prstGeom>
            <a:effectLst/>
          </p:spPr>
        </p:pic>
        <p:pic>
          <p:nvPicPr>
            <p:cNvPr id="1571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4805463" y="1110266"/>
              <a:ext cx="113123" cy="1780231"/>
            </a:xfrm>
            <a:prstGeom prst="rect">
              <a:avLst/>
            </a:prstGeom>
            <a:effectLst/>
          </p:spPr>
        </p:pic>
        <p:pic>
          <p:nvPicPr>
            <p:cNvPr id="1573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3714699" y="1819843"/>
              <a:ext cx="238941" cy="177453"/>
            </a:xfrm>
            <a:prstGeom prst="rect">
              <a:avLst/>
            </a:prstGeom>
            <a:effectLst/>
          </p:spPr>
        </p:pic>
        <p:pic>
          <p:nvPicPr>
            <p:cNvPr id="1575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3805427" y="1901960"/>
              <a:ext cx="2323727" cy="60246"/>
            </a:xfrm>
            <a:prstGeom prst="rect">
              <a:avLst/>
            </a:prstGeom>
            <a:effectLst/>
          </p:spPr>
        </p:pic>
        <p:pic>
          <p:nvPicPr>
            <p:cNvPr id="1577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5992638" y="1825690"/>
              <a:ext cx="171605" cy="200846"/>
            </a:xfrm>
            <a:prstGeom prst="rect">
              <a:avLst/>
            </a:prstGeom>
            <a:effectLst/>
          </p:spPr>
        </p:pic>
        <p:sp>
          <p:nvSpPr>
            <p:cNvPr id="1579" name="Line"/>
            <p:cNvSpPr/>
            <p:nvPr/>
          </p:nvSpPr>
          <p:spPr>
            <a:xfrm>
              <a:off x="4402868" y="3627966"/>
              <a:ext cx="681170" cy="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83" fill="norm" stroke="1" extrusionOk="0">
                  <a:moveTo>
                    <a:pt x="4459" y="20020"/>
                  </a:moveTo>
                  <a:cubicBezTo>
                    <a:pt x="4130" y="20546"/>
                    <a:pt x="3802" y="21073"/>
                    <a:pt x="3933" y="21337"/>
                  </a:cubicBezTo>
                  <a:cubicBezTo>
                    <a:pt x="4065" y="21600"/>
                    <a:pt x="4656" y="21600"/>
                    <a:pt x="6133" y="20546"/>
                  </a:cubicBezTo>
                  <a:cubicBezTo>
                    <a:pt x="7610" y="19493"/>
                    <a:pt x="9974" y="17385"/>
                    <a:pt x="12042" y="15278"/>
                  </a:cubicBezTo>
                  <a:cubicBezTo>
                    <a:pt x="14110" y="13171"/>
                    <a:pt x="15882" y="11063"/>
                    <a:pt x="16999" y="10010"/>
                  </a:cubicBezTo>
                  <a:cubicBezTo>
                    <a:pt x="18115" y="8956"/>
                    <a:pt x="18574" y="8956"/>
                    <a:pt x="18673" y="8166"/>
                  </a:cubicBezTo>
                  <a:cubicBezTo>
                    <a:pt x="18771" y="7376"/>
                    <a:pt x="18509" y="5795"/>
                    <a:pt x="17458" y="4741"/>
                  </a:cubicBezTo>
                  <a:cubicBezTo>
                    <a:pt x="16408" y="3688"/>
                    <a:pt x="14569" y="3161"/>
                    <a:pt x="12436" y="4215"/>
                  </a:cubicBezTo>
                  <a:cubicBezTo>
                    <a:pt x="10302" y="5268"/>
                    <a:pt x="7873" y="7902"/>
                    <a:pt x="6330" y="9746"/>
                  </a:cubicBezTo>
                  <a:cubicBezTo>
                    <a:pt x="4787" y="11590"/>
                    <a:pt x="4130" y="12644"/>
                    <a:pt x="3572" y="13434"/>
                  </a:cubicBezTo>
                  <a:cubicBezTo>
                    <a:pt x="3014" y="14224"/>
                    <a:pt x="2555" y="14751"/>
                    <a:pt x="2489" y="15015"/>
                  </a:cubicBezTo>
                  <a:cubicBezTo>
                    <a:pt x="2423" y="15278"/>
                    <a:pt x="2752" y="15278"/>
                    <a:pt x="4098" y="14224"/>
                  </a:cubicBezTo>
                  <a:cubicBezTo>
                    <a:pt x="5444" y="13171"/>
                    <a:pt x="7807" y="11063"/>
                    <a:pt x="10072" y="8693"/>
                  </a:cubicBezTo>
                  <a:cubicBezTo>
                    <a:pt x="12337" y="6322"/>
                    <a:pt x="14504" y="3688"/>
                    <a:pt x="15882" y="2107"/>
                  </a:cubicBezTo>
                  <a:cubicBezTo>
                    <a:pt x="17261" y="527"/>
                    <a:pt x="17852" y="0"/>
                    <a:pt x="17819" y="0"/>
                  </a:cubicBezTo>
                  <a:cubicBezTo>
                    <a:pt x="17786" y="0"/>
                    <a:pt x="17130" y="527"/>
                    <a:pt x="15784" y="1317"/>
                  </a:cubicBezTo>
                  <a:cubicBezTo>
                    <a:pt x="14438" y="2107"/>
                    <a:pt x="12403" y="3161"/>
                    <a:pt x="10203" y="4741"/>
                  </a:cubicBezTo>
                  <a:cubicBezTo>
                    <a:pt x="8004" y="6322"/>
                    <a:pt x="5640" y="8429"/>
                    <a:pt x="3966" y="10010"/>
                  </a:cubicBezTo>
                  <a:cubicBezTo>
                    <a:pt x="2292" y="11590"/>
                    <a:pt x="1307" y="12644"/>
                    <a:pt x="651" y="13434"/>
                  </a:cubicBezTo>
                  <a:cubicBezTo>
                    <a:pt x="-6" y="14224"/>
                    <a:pt x="-334" y="14751"/>
                    <a:pt x="487" y="13961"/>
                  </a:cubicBezTo>
                  <a:cubicBezTo>
                    <a:pt x="1307" y="13171"/>
                    <a:pt x="3277" y="11063"/>
                    <a:pt x="5378" y="9220"/>
                  </a:cubicBezTo>
                  <a:cubicBezTo>
                    <a:pt x="7479" y="7376"/>
                    <a:pt x="9711" y="5795"/>
                    <a:pt x="12042" y="4741"/>
                  </a:cubicBezTo>
                  <a:cubicBezTo>
                    <a:pt x="14372" y="3688"/>
                    <a:pt x="16802" y="3161"/>
                    <a:pt x="18246" y="2898"/>
                  </a:cubicBezTo>
                  <a:cubicBezTo>
                    <a:pt x="19690" y="2634"/>
                    <a:pt x="20150" y="2634"/>
                    <a:pt x="20544" y="2898"/>
                  </a:cubicBezTo>
                  <a:cubicBezTo>
                    <a:pt x="20938" y="3161"/>
                    <a:pt x="21266" y="3688"/>
                    <a:pt x="21069" y="4215"/>
                  </a:cubicBezTo>
                  <a:cubicBezTo>
                    <a:pt x="20872" y="4741"/>
                    <a:pt x="20150" y="5268"/>
                    <a:pt x="18443" y="5532"/>
                  </a:cubicBezTo>
                  <a:cubicBezTo>
                    <a:pt x="16736" y="5795"/>
                    <a:pt x="14044" y="5795"/>
                    <a:pt x="11812" y="6322"/>
                  </a:cubicBezTo>
                  <a:cubicBezTo>
                    <a:pt x="9580" y="6849"/>
                    <a:pt x="7807" y="7902"/>
                    <a:pt x="6724" y="8693"/>
                  </a:cubicBezTo>
                  <a:cubicBezTo>
                    <a:pt x="5640" y="9483"/>
                    <a:pt x="5247" y="10010"/>
                    <a:pt x="5378" y="10273"/>
                  </a:cubicBezTo>
                  <a:cubicBezTo>
                    <a:pt x="5509" y="10537"/>
                    <a:pt x="6166" y="10537"/>
                    <a:pt x="7741" y="10537"/>
                  </a:cubicBezTo>
                  <a:cubicBezTo>
                    <a:pt x="9317" y="10537"/>
                    <a:pt x="11812" y="10537"/>
                    <a:pt x="13978" y="10537"/>
                  </a:cubicBezTo>
                  <a:cubicBezTo>
                    <a:pt x="16145" y="10537"/>
                    <a:pt x="17983" y="10537"/>
                    <a:pt x="17622" y="10273"/>
                  </a:cubicBezTo>
                  <a:cubicBezTo>
                    <a:pt x="17261" y="10010"/>
                    <a:pt x="14701" y="9483"/>
                    <a:pt x="12337" y="9746"/>
                  </a:cubicBezTo>
                  <a:cubicBezTo>
                    <a:pt x="9974" y="10010"/>
                    <a:pt x="7807" y="11063"/>
                    <a:pt x="6330" y="11854"/>
                  </a:cubicBezTo>
                  <a:cubicBezTo>
                    <a:pt x="4853" y="12644"/>
                    <a:pt x="4065" y="13171"/>
                    <a:pt x="3408" y="13961"/>
                  </a:cubicBezTo>
                  <a:cubicBezTo>
                    <a:pt x="2752" y="14751"/>
                    <a:pt x="2226" y="15805"/>
                    <a:pt x="2292" y="16332"/>
                  </a:cubicBezTo>
                  <a:cubicBezTo>
                    <a:pt x="2358" y="16859"/>
                    <a:pt x="3014" y="16859"/>
                    <a:pt x="4557" y="16595"/>
                  </a:cubicBezTo>
                  <a:cubicBezTo>
                    <a:pt x="6100" y="16332"/>
                    <a:pt x="8529" y="15805"/>
                    <a:pt x="10860" y="15278"/>
                  </a:cubicBezTo>
                  <a:cubicBezTo>
                    <a:pt x="13191" y="14751"/>
                    <a:pt x="15423" y="14224"/>
                    <a:pt x="16703" y="14224"/>
                  </a:cubicBezTo>
                  <a:cubicBezTo>
                    <a:pt x="17983" y="14224"/>
                    <a:pt x="18312" y="14751"/>
                    <a:pt x="18213" y="15278"/>
                  </a:cubicBezTo>
                  <a:cubicBezTo>
                    <a:pt x="18115" y="15805"/>
                    <a:pt x="17589" y="16332"/>
                    <a:pt x="16145" y="17122"/>
                  </a:cubicBezTo>
                  <a:cubicBezTo>
                    <a:pt x="14701" y="17912"/>
                    <a:pt x="12337" y="18966"/>
                    <a:pt x="10236" y="19493"/>
                  </a:cubicBezTo>
                  <a:cubicBezTo>
                    <a:pt x="8135" y="20020"/>
                    <a:pt x="6297" y="20020"/>
                    <a:pt x="5214" y="19756"/>
                  </a:cubicBezTo>
                  <a:cubicBezTo>
                    <a:pt x="4130" y="19493"/>
                    <a:pt x="3802" y="18966"/>
                    <a:pt x="4032" y="18176"/>
                  </a:cubicBezTo>
                  <a:cubicBezTo>
                    <a:pt x="4262" y="17385"/>
                    <a:pt x="5050" y="16332"/>
                    <a:pt x="6757" y="15541"/>
                  </a:cubicBezTo>
                  <a:cubicBezTo>
                    <a:pt x="8464" y="14751"/>
                    <a:pt x="11090" y="14224"/>
                    <a:pt x="12895" y="14751"/>
                  </a:cubicBezTo>
                  <a:cubicBezTo>
                    <a:pt x="14701" y="15278"/>
                    <a:pt x="15685" y="16859"/>
                    <a:pt x="16670" y="18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3" name="Drawing"/>
          <p:cNvGrpSpPr/>
          <p:nvPr/>
        </p:nvGrpSpPr>
        <p:grpSpPr>
          <a:xfrm>
            <a:off x="361950" y="1143911"/>
            <a:ext cx="12268201" cy="8248285"/>
            <a:chOff x="0" y="0"/>
            <a:chExt cx="12268200" cy="8248283"/>
          </a:xfrm>
        </p:grpSpPr>
        <p:sp>
          <p:nvSpPr>
            <p:cNvPr id="1582" name="Line"/>
            <p:cNvSpPr/>
            <p:nvPr/>
          </p:nvSpPr>
          <p:spPr>
            <a:xfrm>
              <a:off x="1674137" y="575431"/>
              <a:ext cx="345163" cy="49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19" fill="norm" stroke="1" extrusionOk="0">
                  <a:moveTo>
                    <a:pt x="140" y="1438"/>
                  </a:moveTo>
                  <a:cubicBezTo>
                    <a:pt x="9" y="889"/>
                    <a:pt x="-123" y="340"/>
                    <a:pt x="206" y="111"/>
                  </a:cubicBezTo>
                  <a:cubicBezTo>
                    <a:pt x="536" y="-118"/>
                    <a:pt x="1326" y="-26"/>
                    <a:pt x="2445" y="706"/>
                  </a:cubicBezTo>
                  <a:cubicBezTo>
                    <a:pt x="3565" y="1438"/>
                    <a:pt x="5014" y="2811"/>
                    <a:pt x="6857" y="4870"/>
                  </a:cubicBezTo>
                  <a:cubicBezTo>
                    <a:pt x="8701" y="6929"/>
                    <a:pt x="10940" y="9675"/>
                    <a:pt x="12982" y="12238"/>
                  </a:cubicBezTo>
                  <a:cubicBezTo>
                    <a:pt x="15023" y="14801"/>
                    <a:pt x="16867" y="17180"/>
                    <a:pt x="17921" y="18599"/>
                  </a:cubicBezTo>
                  <a:cubicBezTo>
                    <a:pt x="18975" y="20018"/>
                    <a:pt x="19238" y="20475"/>
                    <a:pt x="19633" y="20841"/>
                  </a:cubicBezTo>
                  <a:cubicBezTo>
                    <a:pt x="20028" y="21207"/>
                    <a:pt x="20555" y="21482"/>
                    <a:pt x="20884" y="21207"/>
                  </a:cubicBezTo>
                  <a:cubicBezTo>
                    <a:pt x="21214" y="20933"/>
                    <a:pt x="21345" y="20109"/>
                    <a:pt x="21477" y="19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725308" y="615038"/>
              <a:ext cx="363843" cy="51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80" fill="norm" stroke="1" extrusionOk="0">
                  <a:moveTo>
                    <a:pt x="21462" y="0"/>
                  </a:moveTo>
                  <a:cubicBezTo>
                    <a:pt x="19714" y="1156"/>
                    <a:pt x="17966" y="2311"/>
                    <a:pt x="15844" y="4178"/>
                  </a:cubicBezTo>
                  <a:cubicBezTo>
                    <a:pt x="13721" y="6044"/>
                    <a:pt x="11224" y="8622"/>
                    <a:pt x="8727" y="11156"/>
                  </a:cubicBezTo>
                  <a:cubicBezTo>
                    <a:pt x="6230" y="13689"/>
                    <a:pt x="3733" y="16178"/>
                    <a:pt x="2297" y="17644"/>
                  </a:cubicBezTo>
                  <a:cubicBezTo>
                    <a:pt x="861" y="19111"/>
                    <a:pt x="486" y="19556"/>
                    <a:pt x="237" y="20089"/>
                  </a:cubicBezTo>
                  <a:cubicBezTo>
                    <a:pt x="-13" y="20622"/>
                    <a:pt x="-138" y="21244"/>
                    <a:pt x="237" y="21422"/>
                  </a:cubicBezTo>
                  <a:cubicBezTo>
                    <a:pt x="611" y="21600"/>
                    <a:pt x="1485" y="21333"/>
                    <a:pt x="2359" y="2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238655" y="823457"/>
              <a:ext cx="320396" cy="11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92" fill="norm" stroke="1" extrusionOk="0">
                  <a:moveTo>
                    <a:pt x="4884" y="20614"/>
                  </a:moveTo>
                  <a:cubicBezTo>
                    <a:pt x="4173" y="20614"/>
                    <a:pt x="3463" y="20614"/>
                    <a:pt x="2681" y="20814"/>
                  </a:cubicBezTo>
                  <a:cubicBezTo>
                    <a:pt x="1899" y="21014"/>
                    <a:pt x="1047" y="21414"/>
                    <a:pt x="549" y="20614"/>
                  </a:cubicBezTo>
                  <a:cubicBezTo>
                    <a:pt x="52" y="19814"/>
                    <a:pt x="-90" y="17814"/>
                    <a:pt x="52" y="15014"/>
                  </a:cubicBezTo>
                  <a:cubicBezTo>
                    <a:pt x="194" y="12214"/>
                    <a:pt x="621" y="8614"/>
                    <a:pt x="1402" y="5614"/>
                  </a:cubicBezTo>
                  <a:cubicBezTo>
                    <a:pt x="2184" y="2614"/>
                    <a:pt x="3321" y="214"/>
                    <a:pt x="4599" y="14"/>
                  </a:cubicBezTo>
                  <a:cubicBezTo>
                    <a:pt x="5878" y="-186"/>
                    <a:pt x="7299" y="1814"/>
                    <a:pt x="8934" y="5414"/>
                  </a:cubicBezTo>
                  <a:cubicBezTo>
                    <a:pt x="10568" y="9014"/>
                    <a:pt x="12415" y="14214"/>
                    <a:pt x="14049" y="16414"/>
                  </a:cubicBezTo>
                  <a:cubicBezTo>
                    <a:pt x="15684" y="18614"/>
                    <a:pt x="17105" y="17814"/>
                    <a:pt x="18313" y="14814"/>
                  </a:cubicBezTo>
                  <a:cubicBezTo>
                    <a:pt x="19521" y="11814"/>
                    <a:pt x="20515" y="6614"/>
                    <a:pt x="21510" y="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930243" y="515335"/>
              <a:ext cx="270157" cy="464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32" fill="norm" stroke="1" extrusionOk="0">
                  <a:moveTo>
                    <a:pt x="2807" y="7501"/>
                  </a:moveTo>
                  <a:cubicBezTo>
                    <a:pt x="2132" y="7793"/>
                    <a:pt x="1457" y="8085"/>
                    <a:pt x="1119" y="9350"/>
                  </a:cubicBezTo>
                  <a:cubicBezTo>
                    <a:pt x="782" y="10615"/>
                    <a:pt x="782" y="12853"/>
                    <a:pt x="782" y="14847"/>
                  </a:cubicBezTo>
                  <a:cubicBezTo>
                    <a:pt x="782" y="16842"/>
                    <a:pt x="782" y="18593"/>
                    <a:pt x="697" y="19712"/>
                  </a:cubicBezTo>
                  <a:cubicBezTo>
                    <a:pt x="613" y="20831"/>
                    <a:pt x="444" y="21318"/>
                    <a:pt x="276" y="21269"/>
                  </a:cubicBezTo>
                  <a:cubicBezTo>
                    <a:pt x="107" y="21220"/>
                    <a:pt x="-62" y="20637"/>
                    <a:pt x="22" y="18545"/>
                  </a:cubicBezTo>
                  <a:cubicBezTo>
                    <a:pt x="107" y="16453"/>
                    <a:pt x="444" y="12853"/>
                    <a:pt x="866" y="10226"/>
                  </a:cubicBezTo>
                  <a:cubicBezTo>
                    <a:pt x="1288" y="7599"/>
                    <a:pt x="1794" y="5945"/>
                    <a:pt x="2385" y="4972"/>
                  </a:cubicBezTo>
                  <a:cubicBezTo>
                    <a:pt x="2976" y="3999"/>
                    <a:pt x="3651" y="3707"/>
                    <a:pt x="4241" y="3804"/>
                  </a:cubicBezTo>
                  <a:cubicBezTo>
                    <a:pt x="4832" y="3901"/>
                    <a:pt x="5338" y="4388"/>
                    <a:pt x="6266" y="6237"/>
                  </a:cubicBezTo>
                  <a:cubicBezTo>
                    <a:pt x="7194" y="8085"/>
                    <a:pt x="8544" y="11296"/>
                    <a:pt x="9810" y="13923"/>
                  </a:cubicBezTo>
                  <a:cubicBezTo>
                    <a:pt x="11076" y="16550"/>
                    <a:pt x="12257" y="18593"/>
                    <a:pt x="13269" y="19810"/>
                  </a:cubicBezTo>
                  <a:cubicBezTo>
                    <a:pt x="14282" y="21026"/>
                    <a:pt x="15126" y="21415"/>
                    <a:pt x="15885" y="21318"/>
                  </a:cubicBezTo>
                  <a:cubicBezTo>
                    <a:pt x="16644" y="21220"/>
                    <a:pt x="17319" y="20637"/>
                    <a:pt x="17910" y="18593"/>
                  </a:cubicBezTo>
                  <a:cubicBezTo>
                    <a:pt x="18500" y="16550"/>
                    <a:pt x="19007" y="13047"/>
                    <a:pt x="19260" y="9837"/>
                  </a:cubicBezTo>
                  <a:cubicBezTo>
                    <a:pt x="19513" y="6626"/>
                    <a:pt x="19513" y="3707"/>
                    <a:pt x="19513" y="2004"/>
                  </a:cubicBezTo>
                  <a:cubicBezTo>
                    <a:pt x="19513" y="301"/>
                    <a:pt x="19513" y="-185"/>
                    <a:pt x="19682" y="58"/>
                  </a:cubicBezTo>
                  <a:cubicBezTo>
                    <a:pt x="19851" y="301"/>
                    <a:pt x="20188" y="1274"/>
                    <a:pt x="20525" y="2004"/>
                  </a:cubicBezTo>
                  <a:cubicBezTo>
                    <a:pt x="20863" y="2734"/>
                    <a:pt x="21200" y="3220"/>
                    <a:pt x="21538" y="3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261978" y="768263"/>
              <a:ext cx="98804" cy="18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0" h="20458" fill="norm" stroke="1" extrusionOk="0">
                  <a:moveTo>
                    <a:pt x="18173" y="6952"/>
                  </a:moveTo>
                  <a:cubicBezTo>
                    <a:pt x="17326" y="5074"/>
                    <a:pt x="16479" y="3196"/>
                    <a:pt x="15420" y="1787"/>
                  </a:cubicBezTo>
                  <a:cubicBezTo>
                    <a:pt x="14361" y="378"/>
                    <a:pt x="13090" y="-561"/>
                    <a:pt x="10126" y="378"/>
                  </a:cubicBezTo>
                  <a:cubicBezTo>
                    <a:pt x="7161" y="1317"/>
                    <a:pt x="2502" y="4135"/>
                    <a:pt x="808" y="7656"/>
                  </a:cubicBezTo>
                  <a:cubicBezTo>
                    <a:pt x="-886" y="11178"/>
                    <a:pt x="385" y="15404"/>
                    <a:pt x="1867" y="17869"/>
                  </a:cubicBezTo>
                  <a:cubicBezTo>
                    <a:pt x="3349" y="20335"/>
                    <a:pt x="5043" y="21039"/>
                    <a:pt x="8432" y="19982"/>
                  </a:cubicBezTo>
                  <a:cubicBezTo>
                    <a:pt x="11820" y="18926"/>
                    <a:pt x="16902" y="16109"/>
                    <a:pt x="18808" y="12822"/>
                  </a:cubicBezTo>
                  <a:cubicBezTo>
                    <a:pt x="20714" y="9535"/>
                    <a:pt x="19443" y="5778"/>
                    <a:pt x="17961" y="3548"/>
                  </a:cubicBezTo>
                  <a:cubicBezTo>
                    <a:pt x="16479" y="1317"/>
                    <a:pt x="14785" y="613"/>
                    <a:pt x="12879" y="613"/>
                  </a:cubicBezTo>
                  <a:cubicBezTo>
                    <a:pt x="10973" y="613"/>
                    <a:pt x="8855" y="1317"/>
                    <a:pt x="6738" y="2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3422650" y="710288"/>
              <a:ext cx="1270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89"/>
                  </a:moveTo>
                  <a:cubicBezTo>
                    <a:pt x="1440" y="6171"/>
                    <a:pt x="2880" y="5554"/>
                    <a:pt x="4320" y="5554"/>
                  </a:cubicBezTo>
                  <a:cubicBezTo>
                    <a:pt x="5760" y="5554"/>
                    <a:pt x="7200" y="6171"/>
                    <a:pt x="8820" y="8229"/>
                  </a:cubicBezTo>
                  <a:cubicBezTo>
                    <a:pt x="10440" y="10286"/>
                    <a:pt x="12240" y="13783"/>
                    <a:pt x="13140" y="16046"/>
                  </a:cubicBezTo>
                  <a:cubicBezTo>
                    <a:pt x="14040" y="18309"/>
                    <a:pt x="14040" y="19337"/>
                    <a:pt x="13320" y="20160"/>
                  </a:cubicBezTo>
                  <a:cubicBezTo>
                    <a:pt x="12600" y="20983"/>
                    <a:pt x="11160" y="21600"/>
                    <a:pt x="9720" y="21600"/>
                  </a:cubicBezTo>
                  <a:cubicBezTo>
                    <a:pt x="8280" y="21600"/>
                    <a:pt x="6840" y="20983"/>
                    <a:pt x="6120" y="18514"/>
                  </a:cubicBezTo>
                  <a:cubicBezTo>
                    <a:pt x="5400" y="16046"/>
                    <a:pt x="5400" y="11726"/>
                    <a:pt x="8100" y="8331"/>
                  </a:cubicBezTo>
                  <a:cubicBezTo>
                    <a:pt x="10800" y="4937"/>
                    <a:pt x="16200" y="24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623317" y="683185"/>
              <a:ext cx="224784" cy="21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52" fill="norm" stroke="1" extrusionOk="0">
                  <a:moveTo>
                    <a:pt x="1453" y="2660"/>
                  </a:moveTo>
                  <a:cubicBezTo>
                    <a:pt x="1049" y="7021"/>
                    <a:pt x="645" y="11383"/>
                    <a:pt x="444" y="14083"/>
                  </a:cubicBezTo>
                  <a:cubicBezTo>
                    <a:pt x="242" y="16783"/>
                    <a:pt x="242" y="17821"/>
                    <a:pt x="242" y="18964"/>
                  </a:cubicBezTo>
                  <a:cubicBezTo>
                    <a:pt x="242" y="20106"/>
                    <a:pt x="242" y="21352"/>
                    <a:pt x="141" y="21352"/>
                  </a:cubicBezTo>
                  <a:cubicBezTo>
                    <a:pt x="40" y="21352"/>
                    <a:pt x="-162" y="20106"/>
                    <a:pt x="242" y="17510"/>
                  </a:cubicBezTo>
                  <a:cubicBezTo>
                    <a:pt x="645" y="14914"/>
                    <a:pt x="1655" y="10967"/>
                    <a:pt x="2563" y="8683"/>
                  </a:cubicBezTo>
                  <a:cubicBezTo>
                    <a:pt x="3472" y="6398"/>
                    <a:pt x="4279" y="5775"/>
                    <a:pt x="4784" y="5983"/>
                  </a:cubicBezTo>
                  <a:cubicBezTo>
                    <a:pt x="5288" y="6190"/>
                    <a:pt x="5490" y="7229"/>
                    <a:pt x="5591" y="8475"/>
                  </a:cubicBezTo>
                  <a:cubicBezTo>
                    <a:pt x="5692" y="9721"/>
                    <a:pt x="5692" y="11175"/>
                    <a:pt x="5692" y="12421"/>
                  </a:cubicBezTo>
                  <a:cubicBezTo>
                    <a:pt x="5692" y="13667"/>
                    <a:pt x="5692" y="14706"/>
                    <a:pt x="5894" y="14602"/>
                  </a:cubicBezTo>
                  <a:cubicBezTo>
                    <a:pt x="6096" y="14498"/>
                    <a:pt x="6500" y="13252"/>
                    <a:pt x="7610" y="10864"/>
                  </a:cubicBezTo>
                  <a:cubicBezTo>
                    <a:pt x="8720" y="8475"/>
                    <a:pt x="10537" y="4944"/>
                    <a:pt x="11950" y="2764"/>
                  </a:cubicBezTo>
                  <a:cubicBezTo>
                    <a:pt x="13363" y="583"/>
                    <a:pt x="14373" y="-248"/>
                    <a:pt x="14978" y="64"/>
                  </a:cubicBezTo>
                  <a:cubicBezTo>
                    <a:pt x="15584" y="375"/>
                    <a:pt x="15786" y="1829"/>
                    <a:pt x="15988" y="4529"/>
                  </a:cubicBezTo>
                  <a:cubicBezTo>
                    <a:pt x="16189" y="7229"/>
                    <a:pt x="16391" y="11175"/>
                    <a:pt x="16795" y="13564"/>
                  </a:cubicBezTo>
                  <a:cubicBezTo>
                    <a:pt x="17199" y="15952"/>
                    <a:pt x="17804" y="16783"/>
                    <a:pt x="18612" y="17198"/>
                  </a:cubicBezTo>
                  <a:cubicBezTo>
                    <a:pt x="19419" y="17614"/>
                    <a:pt x="20429" y="17614"/>
                    <a:pt x="21438" y="17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881587" y="464592"/>
              <a:ext cx="290363" cy="42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02" fill="norm" stroke="1" extrusionOk="0">
                  <a:moveTo>
                    <a:pt x="5037" y="14831"/>
                  </a:moveTo>
                  <a:cubicBezTo>
                    <a:pt x="5507" y="14090"/>
                    <a:pt x="5976" y="13349"/>
                    <a:pt x="6211" y="12714"/>
                  </a:cubicBezTo>
                  <a:cubicBezTo>
                    <a:pt x="6446" y="12078"/>
                    <a:pt x="6446" y="11549"/>
                    <a:pt x="6055" y="11443"/>
                  </a:cubicBezTo>
                  <a:cubicBezTo>
                    <a:pt x="5663" y="11337"/>
                    <a:pt x="4881" y="11655"/>
                    <a:pt x="3785" y="12608"/>
                  </a:cubicBezTo>
                  <a:cubicBezTo>
                    <a:pt x="2689" y="13561"/>
                    <a:pt x="1281" y="15149"/>
                    <a:pt x="576" y="16208"/>
                  </a:cubicBezTo>
                  <a:cubicBezTo>
                    <a:pt x="-128" y="17267"/>
                    <a:pt x="-128" y="17796"/>
                    <a:pt x="263" y="18167"/>
                  </a:cubicBezTo>
                  <a:cubicBezTo>
                    <a:pt x="655" y="18537"/>
                    <a:pt x="1437" y="18749"/>
                    <a:pt x="2455" y="18431"/>
                  </a:cubicBezTo>
                  <a:cubicBezTo>
                    <a:pt x="3472" y="18114"/>
                    <a:pt x="4724" y="17267"/>
                    <a:pt x="5663" y="16473"/>
                  </a:cubicBezTo>
                  <a:cubicBezTo>
                    <a:pt x="6602" y="15678"/>
                    <a:pt x="7229" y="14937"/>
                    <a:pt x="7463" y="14884"/>
                  </a:cubicBezTo>
                  <a:cubicBezTo>
                    <a:pt x="7698" y="14831"/>
                    <a:pt x="7542" y="15467"/>
                    <a:pt x="7463" y="16155"/>
                  </a:cubicBezTo>
                  <a:cubicBezTo>
                    <a:pt x="7385" y="16843"/>
                    <a:pt x="7385" y="17584"/>
                    <a:pt x="7698" y="18114"/>
                  </a:cubicBezTo>
                  <a:cubicBezTo>
                    <a:pt x="8011" y="18643"/>
                    <a:pt x="8637" y="18961"/>
                    <a:pt x="9342" y="19014"/>
                  </a:cubicBezTo>
                  <a:cubicBezTo>
                    <a:pt x="10046" y="19067"/>
                    <a:pt x="10829" y="18855"/>
                    <a:pt x="12159" y="17478"/>
                  </a:cubicBezTo>
                  <a:cubicBezTo>
                    <a:pt x="13489" y="16102"/>
                    <a:pt x="15368" y="13561"/>
                    <a:pt x="16698" y="10702"/>
                  </a:cubicBezTo>
                  <a:cubicBezTo>
                    <a:pt x="18029" y="7843"/>
                    <a:pt x="18811" y="4667"/>
                    <a:pt x="19124" y="2814"/>
                  </a:cubicBezTo>
                  <a:cubicBezTo>
                    <a:pt x="19437" y="961"/>
                    <a:pt x="19281" y="431"/>
                    <a:pt x="18733" y="167"/>
                  </a:cubicBezTo>
                  <a:cubicBezTo>
                    <a:pt x="18185" y="-98"/>
                    <a:pt x="17246" y="-98"/>
                    <a:pt x="16229" y="537"/>
                  </a:cubicBezTo>
                  <a:cubicBezTo>
                    <a:pt x="15211" y="1173"/>
                    <a:pt x="14115" y="2443"/>
                    <a:pt x="13568" y="4508"/>
                  </a:cubicBezTo>
                  <a:cubicBezTo>
                    <a:pt x="13020" y="6573"/>
                    <a:pt x="13020" y="9431"/>
                    <a:pt x="13959" y="12131"/>
                  </a:cubicBezTo>
                  <a:cubicBezTo>
                    <a:pt x="14898" y="14831"/>
                    <a:pt x="16776" y="17373"/>
                    <a:pt x="18185" y="18908"/>
                  </a:cubicBezTo>
                  <a:cubicBezTo>
                    <a:pt x="19594" y="20443"/>
                    <a:pt x="20533" y="20973"/>
                    <a:pt x="21472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392845" y="493165"/>
              <a:ext cx="109305" cy="44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557" fill="norm" stroke="1" extrusionOk="0">
                  <a:moveTo>
                    <a:pt x="21046" y="366"/>
                  </a:moveTo>
                  <a:cubicBezTo>
                    <a:pt x="18601" y="162"/>
                    <a:pt x="16155" y="-43"/>
                    <a:pt x="14118" y="8"/>
                  </a:cubicBezTo>
                  <a:cubicBezTo>
                    <a:pt x="12080" y="59"/>
                    <a:pt x="10450" y="366"/>
                    <a:pt x="8004" y="1800"/>
                  </a:cubicBezTo>
                  <a:cubicBezTo>
                    <a:pt x="5559" y="3233"/>
                    <a:pt x="2299" y="5792"/>
                    <a:pt x="872" y="8556"/>
                  </a:cubicBezTo>
                  <a:cubicBezTo>
                    <a:pt x="-554" y="11320"/>
                    <a:pt x="-146" y="14289"/>
                    <a:pt x="1484" y="16490"/>
                  </a:cubicBezTo>
                  <a:cubicBezTo>
                    <a:pt x="3114" y="18691"/>
                    <a:pt x="5967" y="20124"/>
                    <a:pt x="882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533900" y="592726"/>
              <a:ext cx="311150" cy="33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538"/>
                  </a:moveTo>
                  <a:cubicBezTo>
                    <a:pt x="1763" y="19123"/>
                    <a:pt x="3527" y="16708"/>
                    <a:pt x="4776" y="13690"/>
                  </a:cubicBezTo>
                  <a:cubicBezTo>
                    <a:pt x="6024" y="10671"/>
                    <a:pt x="6759" y="7049"/>
                    <a:pt x="7127" y="4902"/>
                  </a:cubicBezTo>
                  <a:cubicBezTo>
                    <a:pt x="7494" y="2755"/>
                    <a:pt x="7494" y="2085"/>
                    <a:pt x="7420" y="1414"/>
                  </a:cubicBezTo>
                  <a:cubicBezTo>
                    <a:pt x="7347" y="743"/>
                    <a:pt x="7200" y="72"/>
                    <a:pt x="6833" y="5"/>
                  </a:cubicBezTo>
                  <a:cubicBezTo>
                    <a:pt x="6465" y="-62"/>
                    <a:pt x="5878" y="475"/>
                    <a:pt x="5510" y="2286"/>
                  </a:cubicBezTo>
                  <a:cubicBezTo>
                    <a:pt x="5143" y="4097"/>
                    <a:pt x="4996" y="7183"/>
                    <a:pt x="5069" y="9531"/>
                  </a:cubicBezTo>
                  <a:cubicBezTo>
                    <a:pt x="5143" y="11878"/>
                    <a:pt x="5437" y="13488"/>
                    <a:pt x="5804" y="14696"/>
                  </a:cubicBezTo>
                  <a:cubicBezTo>
                    <a:pt x="6171" y="15903"/>
                    <a:pt x="6612" y="16708"/>
                    <a:pt x="7273" y="17178"/>
                  </a:cubicBezTo>
                  <a:cubicBezTo>
                    <a:pt x="7935" y="17647"/>
                    <a:pt x="8816" y="17781"/>
                    <a:pt x="9918" y="17178"/>
                  </a:cubicBezTo>
                  <a:cubicBezTo>
                    <a:pt x="11020" y="16574"/>
                    <a:pt x="12343" y="15232"/>
                    <a:pt x="13592" y="13153"/>
                  </a:cubicBezTo>
                  <a:cubicBezTo>
                    <a:pt x="14841" y="11073"/>
                    <a:pt x="16016" y="8256"/>
                    <a:pt x="16824" y="6378"/>
                  </a:cubicBezTo>
                  <a:cubicBezTo>
                    <a:pt x="17633" y="4499"/>
                    <a:pt x="18073" y="3560"/>
                    <a:pt x="18294" y="3426"/>
                  </a:cubicBezTo>
                  <a:cubicBezTo>
                    <a:pt x="18514" y="3292"/>
                    <a:pt x="18514" y="3963"/>
                    <a:pt x="18367" y="5640"/>
                  </a:cubicBezTo>
                  <a:cubicBezTo>
                    <a:pt x="18220" y="7317"/>
                    <a:pt x="17927" y="10000"/>
                    <a:pt x="18441" y="12013"/>
                  </a:cubicBezTo>
                  <a:cubicBezTo>
                    <a:pt x="18955" y="14025"/>
                    <a:pt x="20278" y="15367"/>
                    <a:pt x="21600" y="16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965699" y="862688"/>
              <a:ext cx="444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5400"/>
                    <a:pt x="17486" y="10800"/>
                    <a:pt x="13886" y="14400"/>
                  </a:cubicBezTo>
                  <a:cubicBezTo>
                    <a:pt x="10286" y="18000"/>
                    <a:pt x="5143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5205144" y="678538"/>
              <a:ext cx="376507" cy="17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40" fill="norm" stroke="1" extrusionOk="0">
                  <a:moveTo>
                    <a:pt x="6585" y="8588"/>
                  </a:moveTo>
                  <a:cubicBezTo>
                    <a:pt x="5985" y="12231"/>
                    <a:pt x="5385" y="15875"/>
                    <a:pt x="4785" y="18217"/>
                  </a:cubicBezTo>
                  <a:cubicBezTo>
                    <a:pt x="4185" y="20559"/>
                    <a:pt x="3585" y="21600"/>
                    <a:pt x="2685" y="20949"/>
                  </a:cubicBezTo>
                  <a:cubicBezTo>
                    <a:pt x="1785" y="20299"/>
                    <a:pt x="585" y="17957"/>
                    <a:pt x="165" y="14704"/>
                  </a:cubicBezTo>
                  <a:cubicBezTo>
                    <a:pt x="-255" y="11451"/>
                    <a:pt x="105" y="7287"/>
                    <a:pt x="1485" y="4814"/>
                  </a:cubicBezTo>
                  <a:cubicBezTo>
                    <a:pt x="2865" y="2342"/>
                    <a:pt x="5265" y="1561"/>
                    <a:pt x="8445" y="1171"/>
                  </a:cubicBezTo>
                  <a:cubicBezTo>
                    <a:pt x="11625" y="781"/>
                    <a:pt x="15585" y="781"/>
                    <a:pt x="17865" y="651"/>
                  </a:cubicBezTo>
                  <a:cubicBezTo>
                    <a:pt x="20145" y="520"/>
                    <a:pt x="20745" y="260"/>
                    <a:pt x="213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581650" y="387505"/>
              <a:ext cx="209550" cy="13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6708"/>
                  </a:moveTo>
                  <a:cubicBezTo>
                    <a:pt x="0" y="5071"/>
                    <a:pt x="0" y="3435"/>
                    <a:pt x="545" y="2290"/>
                  </a:cubicBezTo>
                  <a:cubicBezTo>
                    <a:pt x="1091" y="1144"/>
                    <a:pt x="2182" y="490"/>
                    <a:pt x="3600" y="162"/>
                  </a:cubicBezTo>
                  <a:cubicBezTo>
                    <a:pt x="5018" y="-165"/>
                    <a:pt x="6764" y="-165"/>
                    <a:pt x="8073" y="1799"/>
                  </a:cubicBezTo>
                  <a:cubicBezTo>
                    <a:pt x="9382" y="3762"/>
                    <a:pt x="10255" y="7690"/>
                    <a:pt x="10255" y="10308"/>
                  </a:cubicBezTo>
                  <a:cubicBezTo>
                    <a:pt x="10255" y="12926"/>
                    <a:pt x="9382" y="14235"/>
                    <a:pt x="8182" y="15871"/>
                  </a:cubicBezTo>
                  <a:cubicBezTo>
                    <a:pt x="6982" y="17508"/>
                    <a:pt x="5455" y="19471"/>
                    <a:pt x="5673" y="20453"/>
                  </a:cubicBezTo>
                  <a:cubicBezTo>
                    <a:pt x="5891" y="21435"/>
                    <a:pt x="7855" y="21435"/>
                    <a:pt x="10800" y="20780"/>
                  </a:cubicBezTo>
                  <a:cubicBezTo>
                    <a:pt x="13745" y="20126"/>
                    <a:pt x="17673" y="18817"/>
                    <a:pt x="21600" y="17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5848350" y="341988"/>
              <a:ext cx="89244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600" fill="norm" stroke="1" extrusionOk="0">
                  <a:moveTo>
                    <a:pt x="0" y="0"/>
                  </a:moveTo>
                  <a:cubicBezTo>
                    <a:pt x="1964" y="889"/>
                    <a:pt x="3927" y="1778"/>
                    <a:pt x="7609" y="3467"/>
                  </a:cubicBezTo>
                  <a:cubicBezTo>
                    <a:pt x="11291" y="5156"/>
                    <a:pt x="16691" y="7644"/>
                    <a:pt x="19145" y="10133"/>
                  </a:cubicBezTo>
                  <a:cubicBezTo>
                    <a:pt x="21600" y="12622"/>
                    <a:pt x="21109" y="15111"/>
                    <a:pt x="17918" y="17022"/>
                  </a:cubicBezTo>
                  <a:cubicBezTo>
                    <a:pt x="14727" y="18933"/>
                    <a:pt x="8836" y="20267"/>
                    <a:pt x="29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6064249" y="824588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251700" y="318162"/>
              <a:ext cx="171450" cy="54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21600" y="5212"/>
                  </a:moveTo>
                  <a:cubicBezTo>
                    <a:pt x="20000" y="3705"/>
                    <a:pt x="18400" y="2198"/>
                    <a:pt x="16933" y="1319"/>
                  </a:cubicBezTo>
                  <a:cubicBezTo>
                    <a:pt x="15467" y="440"/>
                    <a:pt x="14133" y="189"/>
                    <a:pt x="12800" y="64"/>
                  </a:cubicBezTo>
                  <a:cubicBezTo>
                    <a:pt x="11467" y="-62"/>
                    <a:pt x="10133" y="-62"/>
                    <a:pt x="8533" y="650"/>
                  </a:cubicBezTo>
                  <a:cubicBezTo>
                    <a:pt x="6933" y="1361"/>
                    <a:pt x="5067" y="2785"/>
                    <a:pt x="4133" y="4836"/>
                  </a:cubicBezTo>
                  <a:cubicBezTo>
                    <a:pt x="3200" y="6887"/>
                    <a:pt x="3200" y="9566"/>
                    <a:pt x="3733" y="12036"/>
                  </a:cubicBezTo>
                  <a:cubicBezTo>
                    <a:pt x="4267" y="14505"/>
                    <a:pt x="5333" y="16766"/>
                    <a:pt x="5867" y="18147"/>
                  </a:cubicBezTo>
                  <a:cubicBezTo>
                    <a:pt x="6400" y="19529"/>
                    <a:pt x="6400" y="20031"/>
                    <a:pt x="5333" y="20450"/>
                  </a:cubicBezTo>
                  <a:cubicBezTo>
                    <a:pt x="4267" y="20868"/>
                    <a:pt x="2133" y="21203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7149536" y="653138"/>
              <a:ext cx="19741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750" y="21600"/>
                  </a:moveTo>
                  <a:cubicBezTo>
                    <a:pt x="291" y="18800"/>
                    <a:pt x="-169" y="16000"/>
                    <a:pt x="61" y="14000"/>
                  </a:cubicBezTo>
                  <a:cubicBezTo>
                    <a:pt x="291" y="12000"/>
                    <a:pt x="1210" y="10800"/>
                    <a:pt x="4886" y="8600"/>
                  </a:cubicBezTo>
                  <a:cubicBezTo>
                    <a:pt x="8563" y="6400"/>
                    <a:pt x="14997" y="3200"/>
                    <a:pt x="214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7468640" y="404948"/>
              <a:ext cx="132311" cy="40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7" fill="norm" stroke="1" extrusionOk="0">
                  <a:moveTo>
                    <a:pt x="21431" y="2379"/>
                  </a:moveTo>
                  <a:cubicBezTo>
                    <a:pt x="21088" y="1708"/>
                    <a:pt x="20745" y="1036"/>
                    <a:pt x="19717" y="589"/>
                  </a:cubicBezTo>
                  <a:cubicBezTo>
                    <a:pt x="18688" y="141"/>
                    <a:pt x="16974" y="-83"/>
                    <a:pt x="15431" y="29"/>
                  </a:cubicBezTo>
                  <a:cubicBezTo>
                    <a:pt x="13888" y="141"/>
                    <a:pt x="12517" y="589"/>
                    <a:pt x="9945" y="2659"/>
                  </a:cubicBezTo>
                  <a:cubicBezTo>
                    <a:pt x="7374" y="4729"/>
                    <a:pt x="3602" y="8423"/>
                    <a:pt x="1717" y="11389"/>
                  </a:cubicBezTo>
                  <a:cubicBezTo>
                    <a:pt x="-169" y="14354"/>
                    <a:pt x="-169" y="16593"/>
                    <a:pt x="174" y="18048"/>
                  </a:cubicBezTo>
                  <a:cubicBezTo>
                    <a:pt x="517" y="19502"/>
                    <a:pt x="1202" y="20174"/>
                    <a:pt x="2402" y="20678"/>
                  </a:cubicBezTo>
                  <a:cubicBezTo>
                    <a:pt x="3602" y="21181"/>
                    <a:pt x="5317" y="21517"/>
                    <a:pt x="6688" y="21461"/>
                  </a:cubicBezTo>
                  <a:cubicBezTo>
                    <a:pt x="8060" y="21405"/>
                    <a:pt x="9088" y="20957"/>
                    <a:pt x="10117" y="20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7562850" y="587521"/>
              <a:ext cx="184150" cy="19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9391"/>
                  </a:moveTo>
                  <a:cubicBezTo>
                    <a:pt x="248" y="8217"/>
                    <a:pt x="497" y="7043"/>
                    <a:pt x="993" y="5400"/>
                  </a:cubicBezTo>
                  <a:cubicBezTo>
                    <a:pt x="1490" y="3757"/>
                    <a:pt x="2234" y="1643"/>
                    <a:pt x="2979" y="1057"/>
                  </a:cubicBezTo>
                  <a:cubicBezTo>
                    <a:pt x="3724" y="470"/>
                    <a:pt x="4469" y="1409"/>
                    <a:pt x="4966" y="3991"/>
                  </a:cubicBezTo>
                  <a:cubicBezTo>
                    <a:pt x="5462" y="6574"/>
                    <a:pt x="5710" y="10800"/>
                    <a:pt x="5586" y="13500"/>
                  </a:cubicBezTo>
                  <a:cubicBezTo>
                    <a:pt x="5462" y="16200"/>
                    <a:pt x="4966" y="17374"/>
                    <a:pt x="4097" y="18665"/>
                  </a:cubicBezTo>
                  <a:cubicBezTo>
                    <a:pt x="3228" y="19957"/>
                    <a:pt x="1986" y="21365"/>
                    <a:pt x="1241" y="21483"/>
                  </a:cubicBezTo>
                  <a:cubicBezTo>
                    <a:pt x="497" y="21600"/>
                    <a:pt x="248" y="20426"/>
                    <a:pt x="1366" y="17491"/>
                  </a:cubicBezTo>
                  <a:cubicBezTo>
                    <a:pt x="2483" y="14557"/>
                    <a:pt x="4966" y="9861"/>
                    <a:pt x="6703" y="7043"/>
                  </a:cubicBezTo>
                  <a:cubicBezTo>
                    <a:pt x="8441" y="4226"/>
                    <a:pt x="9434" y="3287"/>
                    <a:pt x="10676" y="2230"/>
                  </a:cubicBezTo>
                  <a:cubicBezTo>
                    <a:pt x="11917" y="1174"/>
                    <a:pt x="13407" y="0"/>
                    <a:pt x="13779" y="0"/>
                  </a:cubicBezTo>
                  <a:cubicBezTo>
                    <a:pt x="14152" y="0"/>
                    <a:pt x="13407" y="1174"/>
                    <a:pt x="12786" y="3287"/>
                  </a:cubicBezTo>
                  <a:cubicBezTo>
                    <a:pt x="12166" y="5400"/>
                    <a:pt x="11669" y="8452"/>
                    <a:pt x="13159" y="11152"/>
                  </a:cubicBezTo>
                  <a:cubicBezTo>
                    <a:pt x="14648" y="13852"/>
                    <a:pt x="18124" y="16200"/>
                    <a:pt x="21600" y="18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7848600" y="430888"/>
              <a:ext cx="10732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600" fill="norm" stroke="1" extrusionOk="0">
                  <a:moveTo>
                    <a:pt x="3600" y="0"/>
                  </a:moveTo>
                  <a:cubicBezTo>
                    <a:pt x="8800" y="2329"/>
                    <a:pt x="14000" y="4659"/>
                    <a:pt x="17200" y="7094"/>
                  </a:cubicBezTo>
                  <a:cubicBezTo>
                    <a:pt x="20400" y="9529"/>
                    <a:pt x="21600" y="12071"/>
                    <a:pt x="18400" y="14506"/>
                  </a:cubicBezTo>
                  <a:cubicBezTo>
                    <a:pt x="15200" y="16941"/>
                    <a:pt x="7600" y="192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8293100" y="640438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8293100" y="792838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8720"/>
                    <a:pt x="11400" y="15840"/>
                    <a:pt x="15000" y="12240"/>
                  </a:cubicBezTo>
                  <a:cubicBezTo>
                    <a:pt x="18600" y="8640"/>
                    <a:pt x="20100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9194800" y="335638"/>
              <a:ext cx="980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267"/>
                    <a:pt x="17280" y="8533"/>
                    <a:pt x="19440" y="12133"/>
                  </a:cubicBezTo>
                  <a:cubicBezTo>
                    <a:pt x="21600" y="15733"/>
                    <a:pt x="17280" y="18667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8940800" y="859719"/>
              <a:ext cx="482600" cy="1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2937" y="11887"/>
                    <a:pt x="5874" y="3787"/>
                    <a:pt x="9000" y="1087"/>
                  </a:cubicBezTo>
                  <a:cubicBezTo>
                    <a:pt x="12126" y="-1613"/>
                    <a:pt x="15442" y="1087"/>
                    <a:pt x="17574" y="5137"/>
                  </a:cubicBezTo>
                  <a:cubicBezTo>
                    <a:pt x="19705" y="9187"/>
                    <a:pt x="20653" y="14587"/>
                    <a:pt x="21600" y="19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8727326" y="1199137"/>
              <a:ext cx="321425" cy="15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798" fill="norm" stroke="1" extrusionOk="0">
                  <a:moveTo>
                    <a:pt x="1956" y="5062"/>
                  </a:moveTo>
                  <a:cubicBezTo>
                    <a:pt x="2662" y="4501"/>
                    <a:pt x="3367" y="3940"/>
                    <a:pt x="3862" y="4501"/>
                  </a:cubicBezTo>
                  <a:cubicBezTo>
                    <a:pt x="4356" y="5062"/>
                    <a:pt x="4638" y="6746"/>
                    <a:pt x="4638" y="9130"/>
                  </a:cubicBezTo>
                  <a:cubicBezTo>
                    <a:pt x="4638" y="11514"/>
                    <a:pt x="4356" y="14600"/>
                    <a:pt x="3862" y="16704"/>
                  </a:cubicBezTo>
                  <a:cubicBezTo>
                    <a:pt x="3367" y="18808"/>
                    <a:pt x="2662" y="19930"/>
                    <a:pt x="1956" y="20491"/>
                  </a:cubicBezTo>
                  <a:cubicBezTo>
                    <a:pt x="1250" y="21052"/>
                    <a:pt x="544" y="21052"/>
                    <a:pt x="191" y="18668"/>
                  </a:cubicBezTo>
                  <a:cubicBezTo>
                    <a:pt x="-162" y="16283"/>
                    <a:pt x="-162" y="11514"/>
                    <a:pt x="1391" y="7727"/>
                  </a:cubicBezTo>
                  <a:cubicBezTo>
                    <a:pt x="2944" y="3940"/>
                    <a:pt x="6050" y="1135"/>
                    <a:pt x="9650" y="294"/>
                  </a:cubicBezTo>
                  <a:cubicBezTo>
                    <a:pt x="13250" y="-548"/>
                    <a:pt x="17344" y="574"/>
                    <a:pt x="21438" y="16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9039406" y="1015729"/>
              <a:ext cx="561795" cy="42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81" fill="norm" stroke="1" extrusionOk="0">
                  <a:moveTo>
                    <a:pt x="114" y="14797"/>
                  </a:moveTo>
                  <a:cubicBezTo>
                    <a:pt x="33" y="16194"/>
                    <a:pt x="-48" y="17591"/>
                    <a:pt x="33" y="18612"/>
                  </a:cubicBezTo>
                  <a:cubicBezTo>
                    <a:pt x="114" y="19633"/>
                    <a:pt x="358" y="20277"/>
                    <a:pt x="642" y="20761"/>
                  </a:cubicBezTo>
                  <a:cubicBezTo>
                    <a:pt x="926" y="21245"/>
                    <a:pt x="1251" y="21567"/>
                    <a:pt x="1495" y="21460"/>
                  </a:cubicBezTo>
                  <a:cubicBezTo>
                    <a:pt x="1738" y="21352"/>
                    <a:pt x="1901" y="20815"/>
                    <a:pt x="2104" y="18773"/>
                  </a:cubicBezTo>
                  <a:cubicBezTo>
                    <a:pt x="2307" y="16731"/>
                    <a:pt x="2550" y="13185"/>
                    <a:pt x="2672" y="10391"/>
                  </a:cubicBezTo>
                  <a:cubicBezTo>
                    <a:pt x="2794" y="7597"/>
                    <a:pt x="2794" y="5555"/>
                    <a:pt x="2794" y="4266"/>
                  </a:cubicBezTo>
                  <a:cubicBezTo>
                    <a:pt x="2794" y="2976"/>
                    <a:pt x="2794" y="2439"/>
                    <a:pt x="2997" y="2009"/>
                  </a:cubicBezTo>
                  <a:cubicBezTo>
                    <a:pt x="3200" y="1579"/>
                    <a:pt x="3606" y="1257"/>
                    <a:pt x="5027" y="934"/>
                  </a:cubicBezTo>
                  <a:cubicBezTo>
                    <a:pt x="6448" y="612"/>
                    <a:pt x="8884" y="289"/>
                    <a:pt x="11523" y="128"/>
                  </a:cubicBezTo>
                  <a:cubicBezTo>
                    <a:pt x="14163" y="-33"/>
                    <a:pt x="17005" y="-33"/>
                    <a:pt x="18710" y="74"/>
                  </a:cubicBezTo>
                  <a:cubicBezTo>
                    <a:pt x="20415" y="182"/>
                    <a:pt x="20984" y="397"/>
                    <a:pt x="21552" y="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9225486" y="1171404"/>
              <a:ext cx="166164" cy="19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293" fill="norm" stroke="1" extrusionOk="0">
                  <a:moveTo>
                    <a:pt x="946" y="7765"/>
                  </a:moveTo>
                  <a:cubicBezTo>
                    <a:pt x="676" y="6173"/>
                    <a:pt x="406" y="4582"/>
                    <a:pt x="1756" y="3104"/>
                  </a:cubicBezTo>
                  <a:cubicBezTo>
                    <a:pt x="3106" y="1626"/>
                    <a:pt x="6076" y="262"/>
                    <a:pt x="8776" y="34"/>
                  </a:cubicBezTo>
                  <a:cubicBezTo>
                    <a:pt x="11476" y="-193"/>
                    <a:pt x="13906" y="716"/>
                    <a:pt x="14716" y="2763"/>
                  </a:cubicBezTo>
                  <a:cubicBezTo>
                    <a:pt x="15526" y="4809"/>
                    <a:pt x="14716" y="7992"/>
                    <a:pt x="12286" y="10834"/>
                  </a:cubicBezTo>
                  <a:cubicBezTo>
                    <a:pt x="9856" y="13676"/>
                    <a:pt x="5806" y="16178"/>
                    <a:pt x="3241" y="17883"/>
                  </a:cubicBezTo>
                  <a:cubicBezTo>
                    <a:pt x="676" y="19588"/>
                    <a:pt x="-404" y="20498"/>
                    <a:pt x="136" y="20952"/>
                  </a:cubicBezTo>
                  <a:cubicBezTo>
                    <a:pt x="676" y="21407"/>
                    <a:pt x="2836" y="21407"/>
                    <a:pt x="6616" y="20952"/>
                  </a:cubicBezTo>
                  <a:cubicBezTo>
                    <a:pt x="10396" y="20498"/>
                    <a:pt x="15796" y="19588"/>
                    <a:pt x="21196" y="18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493249" y="1192888"/>
              <a:ext cx="952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618"/>
                    <a:pt x="12960" y="5236"/>
                    <a:pt x="9360" y="8836"/>
                  </a:cubicBezTo>
                  <a:cubicBezTo>
                    <a:pt x="5760" y="12436"/>
                    <a:pt x="2880" y="170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9607550" y="1230988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449742" y="1179625"/>
              <a:ext cx="297508" cy="7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71" fill="norm" stroke="1" extrusionOk="0">
                  <a:moveTo>
                    <a:pt x="851" y="21171"/>
                  </a:moveTo>
                  <a:cubicBezTo>
                    <a:pt x="392" y="17668"/>
                    <a:pt x="-68" y="14166"/>
                    <a:pt x="9" y="11539"/>
                  </a:cubicBezTo>
                  <a:cubicBezTo>
                    <a:pt x="85" y="8912"/>
                    <a:pt x="698" y="7160"/>
                    <a:pt x="3302" y="5117"/>
                  </a:cubicBezTo>
                  <a:cubicBezTo>
                    <a:pt x="5906" y="3074"/>
                    <a:pt x="10502" y="739"/>
                    <a:pt x="13872" y="155"/>
                  </a:cubicBezTo>
                  <a:cubicBezTo>
                    <a:pt x="17243" y="-429"/>
                    <a:pt x="19387" y="739"/>
                    <a:pt x="21532" y="1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0199232" y="653333"/>
              <a:ext cx="310019" cy="28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297" fill="norm" stroke="1" extrusionOk="0">
                  <a:moveTo>
                    <a:pt x="2515" y="9038"/>
                  </a:moveTo>
                  <a:cubicBezTo>
                    <a:pt x="2515" y="9832"/>
                    <a:pt x="2515" y="10626"/>
                    <a:pt x="2803" y="11261"/>
                  </a:cubicBezTo>
                  <a:cubicBezTo>
                    <a:pt x="3091" y="11897"/>
                    <a:pt x="3667" y="12373"/>
                    <a:pt x="5179" y="11897"/>
                  </a:cubicBezTo>
                  <a:cubicBezTo>
                    <a:pt x="6691" y="11420"/>
                    <a:pt x="9139" y="9991"/>
                    <a:pt x="10795" y="8164"/>
                  </a:cubicBezTo>
                  <a:cubicBezTo>
                    <a:pt x="12451" y="6338"/>
                    <a:pt x="13315" y="4114"/>
                    <a:pt x="13603" y="2605"/>
                  </a:cubicBezTo>
                  <a:cubicBezTo>
                    <a:pt x="13891" y="1097"/>
                    <a:pt x="13603" y="302"/>
                    <a:pt x="12451" y="64"/>
                  </a:cubicBezTo>
                  <a:cubicBezTo>
                    <a:pt x="11299" y="-174"/>
                    <a:pt x="9283" y="144"/>
                    <a:pt x="6907" y="2764"/>
                  </a:cubicBezTo>
                  <a:cubicBezTo>
                    <a:pt x="4531" y="5385"/>
                    <a:pt x="1795" y="10308"/>
                    <a:pt x="643" y="13644"/>
                  </a:cubicBezTo>
                  <a:cubicBezTo>
                    <a:pt x="-509" y="16979"/>
                    <a:pt x="-77" y="18726"/>
                    <a:pt x="1651" y="19838"/>
                  </a:cubicBezTo>
                  <a:cubicBezTo>
                    <a:pt x="3379" y="20950"/>
                    <a:pt x="6403" y="21426"/>
                    <a:pt x="9859" y="21267"/>
                  </a:cubicBezTo>
                  <a:cubicBezTo>
                    <a:pt x="13315" y="21108"/>
                    <a:pt x="17203" y="20314"/>
                    <a:pt x="21091" y="19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0471150" y="221338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0765266" y="95334"/>
              <a:ext cx="86884" cy="20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94" fill="norm" stroke="1" extrusionOk="0">
                  <a:moveTo>
                    <a:pt x="21110" y="2594"/>
                  </a:moveTo>
                  <a:cubicBezTo>
                    <a:pt x="20081" y="1244"/>
                    <a:pt x="19053" y="-106"/>
                    <a:pt x="16996" y="7"/>
                  </a:cubicBezTo>
                  <a:cubicBezTo>
                    <a:pt x="14939" y="119"/>
                    <a:pt x="11853" y="1694"/>
                    <a:pt x="8767" y="4619"/>
                  </a:cubicBezTo>
                  <a:cubicBezTo>
                    <a:pt x="5681" y="7544"/>
                    <a:pt x="2596" y="11819"/>
                    <a:pt x="1053" y="14519"/>
                  </a:cubicBezTo>
                  <a:cubicBezTo>
                    <a:pt x="-490" y="17219"/>
                    <a:pt x="-490" y="18344"/>
                    <a:pt x="2081" y="19244"/>
                  </a:cubicBezTo>
                  <a:cubicBezTo>
                    <a:pt x="4653" y="20144"/>
                    <a:pt x="9796" y="20819"/>
                    <a:pt x="14939" y="21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0891028" y="142694"/>
              <a:ext cx="183373" cy="13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160" fill="norm" stroke="1" extrusionOk="0">
                  <a:moveTo>
                    <a:pt x="646" y="5453"/>
                  </a:moveTo>
                  <a:cubicBezTo>
                    <a:pt x="646" y="3765"/>
                    <a:pt x="646" y="2078"/>
                    <a:pt x="1137" y="1740"/>
                  </a:cubicBezTo>
                  <a:cubicBezTo>
                    <a:pt x="1628" y="1403"/>
                    <a:pt x="2609" y="2415"/>
                    <a:pt x="3223" y="4609"/>
                  </a:cubicBezTo>
                  <a:cubicBezTo>
                    <a:pt x="3837" y="6803"/>
                    <a:pt x="4082" y="10177"/>
                    <a:pt x="4082" y="12709"/>
                  </a:cubicBezTo>
                  <a:cubicBezTo>
                    <a:pt x="4082" y="15240"/>
                    <a:pt x="3837" y="16927"/>
                    <a:pt x="3223" y="18446"/>
                  </a:cubicBezTo>
                  <a:cubicBezTo>
                    <a:pt x="2609" y="19965"/>
                    <a:pt x="1628" y="21315"/>
                    <a:pt x="891" y="21146"/>
                  </a:cubicBezTo>
                  <a:cubicBezTo>
                    <a:pt x="155" y="20977"/>
                    <a:pt x="-336" y="19290"/>
                    <a:pt x="278" y="16759"/>
                  </a:cubicBezTo>
                  <a:cubicBezTo>
                    <a:pt x="891" y="14227"/>
                    <a:pt x="2609" y="10853"/>
                    <a:pt x="3959" y="8659"/>
                  </a:cubicBezTo>
                  <a:cubicBezTo>
                    <a:pt x="5309" y="6465"/>
                    <a:pt x="6291" y="5453"/>
                    <a:pt x="7887" y="3934"/>
                  </a:cubicBezTo>
                  <a:cubicBezTo>
                    <a:pt x="9482" y="2415"/>
                    <a:pt x="11691" y="390"/>
                    <a:pt x="12428" y="53"/>
                  </a:cubicBezTo>
                  <a:cubicBezTo>
                    <a:pt x="13164" y="-285"/>
                    <a:pt x="12428" y="1065"/>
                    <a:pt x="11814" y="2752"/>
                  </a:cubicBezTo>
                  <a:cubicBezTo>
                    <a:pt x="11200" y="4440"/>
                    <a:pt x="10709" y="6465"/>
                    <a:pt x="11078" y="9165"/>
                  </a:cubicBezTo>
                  <a:cubicBezTo>
                    <a:pt x="11446" y="11865"/>
                    <a:pt x="12673" y="15240"/>
                    <a:pt x="14514" y="16759"/>
                  </a:cubicBezTo>
                  <a:cubicBezTo>
                    <a:pt x="16355" y="18277"/>
                    <a:pt x="18809" y="17940"/>
                    <a:pt x="21264" y="17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1118849" y="208638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1252200" y="118607"/>
              <a:ext cx="234950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1493"/>
                  </a:moveTo>
                  <a:cubicBezTo>
                    <a:pt x="1362" y="18276"/>
                    <a:pt x="2724" y="15059"/>
                    <a:pt x="4184" y="11842"/>
                  </a:cubicBezTo>
                  <a:cubicBezTo>
                    <a:pt x="5643" y="8625"/>
                    <a:pt x="7200" y="5408"/>
                    <a:pt x="8076" y="3225"/>
                  </a:cubicBezTo>
                  <a:cubicBezTo>
                    <a:pt x="8951" y="1042"/>
                    <a:pt x="9146" y="-107"/>
                    <a:pt x="8951" y="8"/>
                  </a:cubicBezTo>
                  <a:cubicBezTo>
                    <a:pt x="8757" y="123"/>
                    <a:pt x="8173" y="1502"/>
                    <a:pt x="7686" y="3455"/>
                  </a:cubicBezTo>
                  <a:cubicBezTo>
                    <a:pt x="7200" y="5408"/>
                    <a:pt x="6811" y="7936"/>
                    <a:pt x="6616" y="9774"/>
                  </a:cubicBezTo>
                  <a:cubicBezTo>
                    <a:pt x="6422" y="11612"/>
                    <a:pt x="6422" y="12761"/>
                    <a:pt x="7005" y="13450"/>
                  </a:cubicBezTo>
                  <a:cubicBezTo>
                    <a:pt x="7589" y="14140"/>
                    <a:pt x="8757" y="14370"/>
                    <a:pt x="10022" y="13680"/>
                  </a:cubicBezTo>
                  <a:cubicBezTo>
                    <a:pt x="11286" y="12991"/>
                    <a:pt x="12649" y="11382"/>
                    <a:pt x="13816" y="9774"/>
                  </a:cubicBezTo>
                  <a:cubicBezTo>
                    <a:pt x="14984" y="8165"/>
                    <a:pt x="15957" y="6557"/>
                    <a:pt x="16443" y="6327"/>
                  </a:cubicBezTo>
                  <a:cubicBezTo>
                    <a:pt x="16930" y="6097"/>
                    <a:pt x="16930" y="7246"/>
                    <a:pt x="16930" y="8395"/>
                  </a:cubicBezTo>
                  <a:cubicBezTo>
                    <a:pt x="16930" y="9544"/>
                    <a:pt x="16930" y="10693"/>
                    <a:pt x="17708" y="11842"/>
                  </a:cubicBezTo>
                  <a:cubicBezTo>
                    <a:pt x="18486" y="12991"/>
                    <a:pt x="20043" y="14140"/>
                    <a:pt x="21600" y="15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1512549" y="113388"/>
              <a:ext cx="6068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600" fill="norm" stroke="1" extrusionOk="0">
                  <a:moveTo>
                    <a:pt x="14632" y="0"/>
                  </a:moveTo>
                  <a:cubicBezTo>
                    <a:pt x="18116" y="5018"/>
                    <a:pt x="21600" y="10036"/>
                    <a:pt x="19161" y="13636"/>
                  </a:cubicBezTo>
                  <a:cubicBezTo>
                    <a:pt x="16723" y="17236"/>
                    <a:pt x="8361" y="19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1601450" y="0"/>
              <a:ext cx="184150" cy="12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4165"/>
                  </a:moveTo>
                  <a:cubicBezTo>
                    <a:pt x="993" y="2725"/>
                    <a:pt x="1986" y="1285"/>
                    <a:pt x="3103" y="565"/>
                  </a:cubicBezTo>
                  <a:cubicBezTo>
                    <a:pt x="4221" y="-155"/>
                    <a:pt x="5462" y="-155"/>
                    <a:pt x="6579" y="385"/>
                  </a:cubicBezTo>
                  <a:cubicBezTo>
                    <a:pt x="7697" y="925"/>
                    <a:pt x="8690" y="2005"/>
                    <a:pt x="8938" y="3445"/>
                  </a:cubicBezTo>
                  <a:cubicBezTo>
                    <a:pt x="9186" y="4885"/>
                    <a:pt x="8690" y="6685"/>
                    <a:pt x="7945" y="8485"/>
                  </a:cubicBezTo>
                  <a:cubicBezTo>
                    <a:pt x="7200" y="10285"/>
                    <a:pt x="6207" y="12085"/>
                    <a:pt x="5338" y="13705"/>
                  </a:cubicBezTo>
                  <a:cubicBezTo>
                    <a:pt x="4469" y="15325"/>
                    <a:pt x="3724" y="16765"/>
                    <a:pt x="4221" y="17305"/>
                  </a:cubicBezTo>
                  <a:cubicBezTo>
                    <a:pt x="4717" y="17845"/>
                    <a:pt x="6455" y="17485"/>
                    <a:pt x="9559" y="18025"/>
                  </a:cubicBezTo>
                  <a:cubicBezTo>
                    <a:pt x="12662" y="18565"/>
                    <a:pt x="17131" y="20005"/>
                    <a:pt x="21600" y="21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0826750" y="399138"/>
              <a:ext cx="711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43" y="19200"/>
                    <a:pt x="4886" y="16800"/>
                    <a:pt x="7361" y="14400"/>
                  </a:cubicBezTo>
                  <a:cubicBezTo>
                    <a:pt x="9836" y="12000"/>
                    <a:pt x="12343" y="9600"/>
                    <a:pt x="14721" y="7200"/>
                  </a:cubicBezTo>
                  <a:cubicBezTo>
                    <a:pt x="17100" y="4800"/>
                    <a:pt x="1935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0966192" y="507125"/>
              <a:ext cx="203459" cy="19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41" fill="norm" stroke="1" extrusionOk="0">
                  <a:moveTo>
                    <a:pt x="1363" y="6964"/>
                  </a:moveTo>
                  <a:cubicBezTo>
                    <a:pt x="2476" y="4874"/>
                    <a:pt x="3590" y="2783"/>
                    <a:pt x="5260" y="1506"/>
                  </a:cubicBezTo>
                  <a:cubicBezTo>
                    <a:pt x="6930" y="229"/>
                    <a:pt x="9157" y="-236"/>
                    <a:pt x="10715" y="112"/>
                  </a:cubicBezTo>
                  <a:cubicBezTo>
                    <a:pt x="12274" y="461"/>
                    <a:pt x="13165" y="1622"/>
                    <a:pt x="12274" y="4293"/>
                  </a:cubicBezTo>
                  <a:cubicBezTo>
                    <a:pt x="11383" y="6964"/>
                    <a:pt x="8711" y="11145"/>
                    <a:pt x="6930" y="13583"/>
                  </a:cubicBezTo>
                  <a:cubicBezTo>
                    <a:pt x="5148" y="16022"/>
                    <a:pt x="4258" y="16719"/>
                    <a:pt x="3033" y="17648"/>
                  </a:cubicBezTo>
                  <a:cubicBezTo>
                    <a:pt x="1808" y="18577"/>
                    <a:pt x="249" y="19738"/>
                    <a:pt x="27" y="20435"/>
                  </a:cubicBezTo>
                  <a:cubicBezTo>
                    <a:pt x="-196" y="21132"/>
                    <a:pt x="917" y="21364"/>
                    <a:pt x="4703" y="20899"/>
                  </a:cubicBezTo>
                  <a:cubicBezTo>
                    <a:pt x="8489" y="20435"/>
                    <a:pt x="14946" y="19274"/>
                    <a:pt x="21404" y="18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1200860" y="602338"/>
              <a:ext cx="260891" cy="106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55" fill="norm" stroke="1" extrusionOk="0">
                  <a:moveTo>
                    <a:pt x="5793" y="1271"/>
                  </a:moveTo>
                  <a:cubicBezTo>
                    <a:pt x="5096" y="7200"/>
                    <a:pt x="4399" y="13129"/>
                    <a:pt x="3528" y="16729"/>
                  </a:cubicBezTo>
                  <a:cubicBezTo>
                    <a:pt x="2657" y="20329"/>
                    <a:pt x="1612" y="21600"/>
                    <a:pt x="915" y="21176"/>
                  </a:cubicBezTo>
                  <a:cubicBezTo>
                    <a:pt x="218" y="20753"/>
                    <a:pt x="-130" y="18635"/>
                    <a:pt x="44" y="15671"/>
                  </a:cubicBezTo>
                  <a:cubicBezTo>
                    <a:pt x="218" y="12706"/>
                    <a:pt x="915" y="8894"/>
                    <a:pt x="3615" y="6141"/>
                  </a:cubicBezTo>
                  <a:cubicBezTo>
                    <a:pt x="6315" y="3388"/>
                    <a:pt x="11018" y="1694"/>
                    <a:pt x="14328" y="847"/>
                  </a:cubicBezTo>
                  <a:cubicBezTo>
                    <a:pt x="17638" y="0"/>
                    <a:pt x="19554" y="0"/>
                    <a:pt x="214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1480800" y="489739"/>
              <a:ext cx="196850" cy="12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4031"/>
                  </a:moveTo>
                  <a:cubicBezTo>
                    <a:pt x="697" y="2591"/>
                    <a:pt x="1394" y="1151"/>
                    <a:pt x="2323" y="431"/>
                  </a:cubicBezTo>
                  <a:cubicBezTo>
                    <a:pt x="3252" y="-289"/>
                    <a:pt x="4413" y="-289"/>
                    <a:pt x="5690" y="1871"/>
                  </a:cubicBezTo>
                  <a:cubicBezTo>
                    <a:pt x="6968" y="4031"/>
                    <a:pt x="8361" y="8351"/>
                    <a:pt x="8594" y="11231"/>
                  </a:cubicBezTo>
                  <a:cubicBezTo>
                    <a:pt x="8826" y="14111"/>
                    <a:pt x="7897" y="15551"/>
                    <a:pt x="6968" y="16991"/>
                  </a:cubicBezTo>
                  <a:cubicBezTo>
                    <a:pt x="6039" y="18431"/>
                    <a:pt x="5110" y="19871"/>
                    <a:pt x="5690" y="20591"/>
                  </a:cubicBezTo>
                  <a:cubicBezTo>
                    <a:pt x="6271" y="21311"/>
                    <a:pt x="8361" y="21311"/>
                    <a:pt x="11265" y="20771"/>
                  </a:cubicBezTo>
                  <a:cubicBezTo>
                    <a:pt x="14168" y="20231"/>
                    <a:pt x="17884" y="19151"/>
                    <a:pt x="21600" y="18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667797" y="2139832"/>
              <a:ext cx="523226" cy="46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96" fill="norm" stroke="1" extrusionOk="0">
                  <a:moveTo>
                    <a:pt x="2435" y="3218"/>
                  </a:moveTo>
                  <a:cubicBezTo>
                    <a:pt x="1654" y="3119"/>
                    <a:pt x="873" y="3021"/>
                    <a:pt x="830" y="2922"/>
                  </a:cubicBezTo>
                  <a:cubicBezTo>
                    <a:pt x="786" y="2823"/>
                    <a:pt x="1480" y="2725"/>
                    <a:pt x="3259" y="2330"/>
                  </a:cubicBezTo>
                  <a:cubicBezTo>
                    <a:pt x="5037" y="1936"/>
                    <a:pt x="7900" y="1245"/>
                    <a:pt x="10155" y="801"/>
                  </a:cubicBezTo>
                  <a:cubicBezTo>
                    <a:pt x="12411" y="358"/>
                    <a:pt x="14059" y="160"/>
                    <a:pt x="15100" y="62"/>
                  </a:cubicBezTo>
                  <a:cubicBezTo>
                    <a:pt x="16141" y="-37"/>
                    <a:pt x="16574" y="-37"/>
                    <a:pt x="16705" y="210"/>
                  </a:cubicBezTo>
                  <a:cubicBezTo>
                    <a:pt x="16835" y="456"/>
                    <a:pt x="16661" y="949"/>
                    <a:pt x="15794" y="2379"/>
                  </a:cubicBezTo>
                  <a:cubicBezTo>
                    <a:pt x="14926" y="3810"/>
                    <a:pt x="13365" y="6177"/>
                    <a:pt x="11413" y="8544"/>
                  </a:cubicBezTo>
                  <a:cubicBezTo>
                    <a:pt x="9461" y="10911"/>
                    <a:pt x="7119" y="13278"/>
                    <a:pt x="5341" y="15004"/>
                  </a:cubicBezTo>
                  <a:cubicBezTo>
                    <a:pt x="3562" y="16730"/>
                    <a:pt x="2348" y="17815"/>
                    <a:pt x="1567" y="18555"/>
                  </a:cubicBezTo>
                  <a:cubicBezTo>
                    <a:pt x="786" y="19295"/>
                    <a:pt x="439" y="19689"/>
                    <a:pt x="223" y="20133"/>
                  </a:cubicBezTo>
                  <a:cubicBezTo>
                    <a:pt x="6" y="20577"/>
                    <a:pt x="-81" y="21070"/>
                    <a:pt x="92" y="21316"/>
                  </a:cubicBezTo>
                  <a:cubicBezTo>
                    <a:pt x="266" y="21563"/>
                    <a:pt x="700" y="21563"/>
                    <a:pt x="2131" y="21267"/>
                  </a:cubicBezTo>
                  <a:cubicBezTo>
                    <a:pt x="3562" y="20971"/>
                    <a:pt x="5991" y="20379"/>
                    <a:pt x="8507" y="19837"/>
                  </a:cubicBezTo>
                  <a:cubicBezTo>
                    <a:pt x="11023" y="19295"/>
                    <a:pt x="13625" y="18801"/>
                    <a:pt x="15577" y="18358"/>
                  </a:cubicBezTo>
                  <a:cubicBezTo>
                    <a:pt x="17529" y="17914"/>
                    <a:pt x="18830" y="17519"/>
                    <a:pt x="19784" y="17174"/>
                  </a:cubicBezTo>
                  <a:cubicBezTo>
                    <a:pt x="20738" y="16829"/>
                    <a:pt x="21346" y="16533"/>
                    <a:pt x="21432" y="16582"/>
                  </a:cubicBezTo>
                  <a:cubicBezTo>
                    <a:pt x="21519" y="16631"/>
                    <a:pt x="21085" y="17026"/>
                    <a:pt x="20652" y="17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2699929" y="2199695"/>
              <a:ext cx="290921" cy="11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35" fill="norm" stroke="1" extrusionOk="0">
                  <a:moveTo>
                    <a:pt x="2730" y="16718"/>
                  </a:moveTo>
                  <a:cubicBezTo>
                    <a:pt x="2417" y="18647"/>
                    <a:pt x="2104" y="20576"/>
                    <a:pt x="1635" y="20961"/>
                  </a:cubicBezTo>
                  <a:cubicBezTo>
                    <a:pt x="1165" y="21347"/>
                    <a:pt x="539" y="20190"/>
                    <a:pt x="226" y="18454"/>
                  </a:cubicBezTo>
                  <a:cubicBezTo>
                    <a:pt x="-87" y="16718"/>
                    <a:pt x="-87" y="14404"/>
                    <a:pt x="304" y="11318"/>
                  </a:cubicBezTo>
                  <a:cubicBezTo>
                    <a:pt x="696" y="8233"/>
                    <a:pt x="1478" y="4376"/>
                    <a:pt x="2261" y="2254"/>
                  </a:cubicBezTo>
                  <a:cubicBezTo>
                    <a:pt x="3043" y="133"/>
                    <a:pt x="3826" y="-253"/>
                    <a:pt x="4609" y="133"/>
                  </a:cubicBezTo>
                  <a:cubicBezTo>
                    <a:pt x="5391" y="518"/>
                    <a:pt x="6174" y="1676"/>
                    <a:pt x="7191" y="4568"/>
                  </a:cubicBezTo>
                  <a:cubicBezTo>
                    <a:pt x="8209" y="7461"/>
                    <a:pt x="9461" y="12090"/>
                    <a:pt x="10400" y="14983"/>
                  </a:cubicBezTo>
                  <a:cubicBezTo>
                    <a:pt x="11339" y="17876"/>
                    <a:pt x="11965" y="19033"/>
                    <a:pt x="12826" y="19611"/>
                  </a:cubicBezTo>
                  <a:cubicBezTo>
                    <a:pt x="13687" y="20190"/>
                    <a:pt x="14783" y="20190"/>
                    <a:pt x="16270" y="16911"/>
                  </a:cubicBezTo>
                  <a:cubicBezTo>
                    <a:pt x="17756" y="13633"/>
                    <a:pt x="19635" y="7076"/>
                    <a:pt x="21513" y="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327929" y="1895293"/>
              <a:ext cx="246696" cy="448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67" fill="norm" stroke="1" extrusionOk="0">
                  <a:moveTo>
                    <a:pt x="2169" y="11373"/>
                  </a:moveTo>
                  <a:cubicBezTo>
                    <a:pt x="1985" y="14415"/>
                    <a:pt x="1800" y="17458"/>
                    <a:pt x="1616" y="19232"/>
                  </a:cubicBezTo>
                  <a:cubicBezTo>
                    <a:pt x="1431" y="21007"/>
                    <a:pt x="1246" y="21514"/>
                    <a:pt x="969" y="21463"/>
                  </a:cubicBezTo>
                  <a:cubicBezTo>
                    <a:pt x="692" y="21413"/>
                    <a:pt x="323" y="20804"/>
                    <a:pt x="139" y="18573"/>
                  </a:cubicBezTo>
                  <a:cubicBezTo>
                    <a:pt x="-46" y="16342"/>
                    <a:pt x="-46" y="12489"/>
                    <a:pt x="139" y="9852"/>
                  </a:cubicBezTo>
                  <a:cubicBezTo>
                    <a:pt x="323" y="7215"/>
                    <a:pt x="692" y="5796"/>
                    <a:pt x="1154" y="4832"/>
                  </a:cubicBezTo>
                  <a:cubicBezTo>
                    <a:pt x="1616" y="3869"/>
                    <a:pt x="2169" y="3362"/>
                    <a:pt x="2816" y="3514"/>
                  </a:cubicBezTo>
                  <a:cubicBezTo>
                    <a:pt x="3462" y="3666"/>
                    <a:pt x="4200" y="4477"/>
                    <a:pt x="5585" y="6506"/>
                  </a:cubicBezTo>
                  <a:cubicBezTo>
                    <a:pt x="6969" y="8534"/>
                    <a:pt x="9000" y="11779"/>
                    <a:pt x="10569" y="14010"/>
                  </a:cubicBezTo>
                  <a:cubicBezTo>
                    <a:pt x="12139" y="16241"/>
                    <a:pt x="13246" y="17458"/>
                    <a:pt x="14262" y="18066"/>
                  </a:cubicBezTo>
                  <a:cubicBezTo>
                    <a:pt x="15277" y="18675"/>
                    <a:pt x="16200" y="18675"/>
                    <a:pt x="17123" y="18015"/>
                  </a:cubicBezTo>
                  <a:cubicBezTo>
                    <a:pt x="18046" y="17356"/>
                    <a:pt x="18969" y="16038"/>
                    <a:pt x="19708" y="13858"/>
                  </a:cubicBezTo>
                  <a:cubicBezTo>
                    <a:pt x="20446" y="11677"/>
                    <a:pt x="21000" y="8635"/>
                    <a:pt x="21277" y="6404"/>
                  </a:cubicBezTo>
                  <a:cubicBezTo>
                    <a:pt x="21554" y="4173"/>
                    <a:pt x="21554" y="2753"/>
                    <a:pt x="21462" y="1739"/>
                  </a:cubicBezTo>
                  <a:cubicBezTo>
                    <a:pt x="21369" y="725"/>
                    <a:pt x="21185" y="117"/>
                    <a:pt x="20723" y="15"/>
                  </a:cubicBezTo>
                  <a:cubicBezTo>
                    <a:pt x="20262" y="-86"/>
                    <a:pt x="19523" y="320"/>
                    <a:pt x="19062" y="776"/>
                  </a:cubicBezTo>
                  <a:cubicBezTo>
                    <a:pt x="18600" y="1232"/>
                    <a:pt x="18416" y="1739"/>
                    <a:pt x="18231" y="2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3647815" y="2098492"/>
              <a:ext cx="76297" cy="18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0829" fill="norm" stroke="1" extrusionOk="0">
                  <a:moveTo>
                    <a:pt x="16270" y="1717"/>
                  </a:moveTo>
                  <a:cubicBezTo>
                    <a:pt x="14565" y="757"/>
                    <a:pt x="12860" y="-203"/>
                    <a:pt x="10586" y="37"/>
                  </a:cubicBezTo>
                  <a:cubicBezTo>
                    <a:pt x="8312" y="277"/>
                    <a:pt x="5470" y="1717"/>
                    <a:pt x="3481" y="4597"/>
                  </a:cubicBezTo>
                  <a:cubicBezTo>
                    <a:pt x="1491" y="7477"/>
                    <a:pt x="354" y="11797"/>
                    <a:pt x="70" y="14677"/>
                  </a:cubicBezTo>
                  <a:cubicBezTo>
                    <a:pt x="-214" y="17557"/>
                    <a:pt x="354" y="18997"/>
                    <a:pt x="2060" y="19957"/>
                  </a:cubicBezTo>
                  <a:cubicBezTo>
                    <a:pt x="3765" y="20917"/>
                    <a:pt x="6607" y="21397"/>
                    <a:pt x="10302" y="19717"/>
                  </a:cubicBezTo>
                  <a:cubicBezTo>
                    <a:pt x="13997" y="18037"/>
                    <a:pt x="18544" y="14197"/>
                    <a:pt x="19965" y="10957"/>
                  </a:cubicBezTo>
                  <a:cubicBezTo>
                    <a:pt x="21386" y="7717"/>
                    <a:pt x="19681" y="5077"/>
                    <a:pt x="17691" y="3277"/>
                  </a:cubicBezTo>
                  <a:cubicBezTo>
                    <a:pt x="15702" y="1477"/>
                    <a:pt x="13428" y="517"/>
                    <a:pt x="11439" y="517"/>
                  </a:cubicBezTo>
                  <a:cubicBezTo>
                    <a:pt x="9449" y="517"/>
                    <a:pt x="7744" y="1477"/>
                    <a:pt x="6039" y="2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3778250" y="2031088"/>
              <a:ext cx="120650" cy="25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8640"/>
                  </a:moveTo>
                  <a:cubicBezTo>
                    <a:pt x="379" y="7740"/>
                    <a:pt x="758" y="6840"/>
                    <a:pt x="1705" y="6750"/>
                  </a:cubicBezTo>
                  <a:cubicBezTo>
                    <a:pt x="2653" y="6660"/>
                    <a:pt x="4168" y="7380"/>
                    <a:pt x="5495" y="9540"/>
                  </a:cubicBezTo>
                  <a:cubicBezTo>
                    <a:pt x="6821" y="11700"/>
                    <a:pt x="7958" y="15300"/>
                    <a:pt x="8337" y="17550"/>
                  </a:cubicBezTo>
                  <a:cubicBezTo>
                    <a:pt x="8716" y="19800"/>
                    <a:pt x="8337" y="20700"/>
                    <a:pt x="7200" y="21150"/>
                  </a:cubicBezTo>
                  <a:cubicBezTo>
                    <a:pt x="6063" y="21600"/>
                    <a:pt x="4168" y="21600"/>
                    <a:pt x="3032" y="20880"/>
                  </a:cubicBezTo>
                  <a:cubicBezTo>
                    <a:pt x="1895" y="20160"/>
                    <a:pt x="1516" y="18720"/>
                    <a:pt x="2653" y="15930"/>
                  </a:cubicBezTo>
                  <a:cubicBezTo>
                    <a:pt x="3789" y="13140"/>
                    <a:pt x="6442" y="9000"/>
                    <a:pt x="9853" y="6120"/>
                  </a:cubicBezTo>
                  <a:cubicBezTo>
                    <a:pt x="13263" y="3240"/>
                    <a:pt x="17432" y="16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3969283" y="2081888"/>
              <a:ext cx="151867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824" y="0"/>
                  </a:moveTo>
                  <a:cubicBezTo>
                    <a:pt x="824" y="6322"/>
                    <a:pt x="824" y="12644"/>
                    <a:pt x="674" y="16463"/>
                  </a:cubicBezTo>
                  <a:cubicBezTo>
                    <a:pt x="524" y="20283"/>
                    <a:pt x="224" y="21600"/>
                    <a:pt x="74" y="21600"/>
                  </a:cubicBezTo>
                  <a:cubicBezTo>
                    <a:pt x="-76" y="21600"/>
                    <a:pt x="-76" y="20283"/>
                    <a:pt x="824" y="17254"/>
                  </a:cubicBezTo>
                  <a:cubicBezTo>
                    <a:pt x="1724" y="14224"/>
                    <a:pt x="3524" y="9483"/>
                    <a:pt x="5024" y="6454"/>
                  </a:cubicBezTo>
                  <a:cubicBezTo>
                    <a:pt x="6524" y="3424"/>
                    <a:pt x="7724" y="2107"/>
                    <a:pt x="8324" y="2502"/>
                  </a:cubicBezTo>
                  <a:cubicBezTo>
                    <a:pt x="8924" y="2898"/>
                    <a:pt x="8924" y="5005"/>
                    <a:pt x="8624" y="6849"/>
                  </a:cubicBezTo>
                  <a:cubicBezTo>
                    <a:pt x="8324" y="8693"/>
                    <a:pt x="7724" y="10273"/>
                    <a:pt x="7424" y="11722"/>
                  </a:cubicBezTo>
                  <a:cubicBezTo>
                    <a:pt x="7124" y="13171"/>
                    <a:pt x="7124" y="14488"/>
                    <a:pt x="7274" y="14356"/>
                  </a:cubicBezTo>
                  <a:cubicBezTo>
                    <a:pt x="7424" y="14224"/>
                    <a:pt x="7724" y="12644"/>
                    <a:pt x="8174" y="11063"/>
                  </a:cubicBezTo>
                  <a:cubicBezTo>
                    <a:pt x="8624" y="9483"/>
                    <a:pt x="9224" y="7902"/>
                    <a:pt x="10124" y="6322"/>
                  </a:cubicBezTo>
                  <a:cubicBezTo>
                    <a:pt x="11024" y="4741"/>
                    <a:pt x="12224" y="3161"/>
                    <a:pt x="13574" y="2371"/>
                  </a:cubicBezTo>
                  <a:cubicBezTo>
                    <a:pt x="14924" y="1580"/>
                    <a:pt x="16424" y="1580"/>
                    <a:pt x="17174" y="2371"/>
                  </a:cubicBezTo>
                  <a:cubicBezTo>
                    <a:pt x="17924" y="3161"/>
                    <a:pt x="17924" y="4741"/>
                    <a:pt x="18524" y="8034"/>
                  </a:cubicBezTo>
                  <a:cubicBezTo>
                    <a:pt x="19124" y="11327"/>
                    <a:pt x="20324" y="16332"/>
                    <a:pt x="21524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171450" y="1818627"/>
              <a:ext cx="291275" cy="411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31" fill="norm" stroke="1" extrusionOk="0">
                  <a:moveTo>
                    <a:pt x="10293" y="14698"/>
                  </a:moveTo>
                  <a:cubicBezTo>
                    <a:pt x="9360" y="14037"/>
                    <a:pt x="8428" y="13376"/>
                    <a:pt x="6796" y="13486"/>
                  </a:cubicBezTo>
                  <a:cubicBezTo>
                    <a:pt x="5164" y="13596"/>
                    <a:pt x="2834" y="14478"/>
                    <a:pt x="1513" y="15525"/>
                  </a:cubicBezTo>
                  <a:cubicBezTo>
                    <a:pt x="192" y="16572"/>
                    <a:pt x="-119" y="17784"/>
                    <a:pt x="36" y="18831"/>
                  </a:cubicBezTo>
                  <a:cubicBezTo>
                    <a:pt x="192" y="19878"/>
                    <a:pt x="813" y="20760"/>
                    <a:pt x="1590" y="21145"/>
                  </a:cubicBezTo>
                  <a:cubicBezTo>
                    <a:pt x="2367" y="21531"/>
                    <a:pt x="3300" y="21421"/>
                    <a:pt x="4310" y="20704"/>
                  </a:cubicBezTo>
                  <a:cubicBezTo>
                    <a:pt x="5320" y="19988"/>
                    <a:pt x="6408" y="18666"/>
                    <a:pt x="6952" y="17729"/>
                  </a:cubicBezTo>
                  <a:cubicBezTo>
                    <a:pt x="7495" y="16792"/>
                    <a:pt x="7495" y="16241"/>
                    <a:pt x="7418" y="16241"/>
                  </a:cubicBezTo>
                  <a:cubicBezTo>
                    <a:pt x="7340" y="16241"/>
                    <a:pt x="7185" y="16792"/>
                    <a:pt x="7107" y="17564"/>
                  </a:cubicBezTo>
                  <a:cubicBezTo>
                    <a:pt x="7029" y="18335"/>
                    <a:pt x="7029" y="19327"/>
                    <a:pt x="7340" y="20043"/>
                  </a:cubicBezTo>
                  <a:cubicBezTo>
                    <a:pt x="7651" y="20760"/>
                    <a:pt x="8272" y="21200"/>
                    <a:pt x="8972" y="21366"/>
                  </a:cubicBezTo>
                  <a:cubicBezTo>
                    <a:pt x="9671" y="21531"/>
                    <a:pt x="10448" y="21421"/>
                    <a:pt x="11769" y="20594"/>
                  </a:cubicBezTo>
                  <a:cubicBezTo>
                    <a:pt x="13090" y="19768"/>
                    <a:pt x="14954" y="18225"/>
                    <a:pt x="16664" y="15745"/>
                  </a:cubicBezTo>
                  <a:cubicBezTo>
                    <a:pt x="18373" y="13266"/>
                    <a:pt x="19927" y="9849"/>
                    <a:pt x="20704" y="7370"/>
                  </a:cubicBezTo>
                  <a:cubicBezTo>
                    <a:pt x="21481" y="4890"/>
                    <a:pt x="21481" y="3347"/>
                    <a:pt x="21248" y="2300"/>
                  </a:cubicBezTo>
                  <a:cubicBezTo>
                    <a:pt x="21015" y="1253"/>
                    <a:pt x="20549" y="702"/>
                    <a:pt x="19927" y="372"/>
                  </a:cubicBezTo>
                  <a:cubicBezTo>
                    <a:pt x="19305" y="41"/>
                    <a:pt x="18528" y="-69"/>
                    <a:pt x="17829" y="41"/>
                  </a:cubicBezTo>
                  <a:cubicBezTo>
                    <a:pt x="17130" y="151"/>
                    <a:pt x="16508" y="482"/>
                    <a:pt x="15809" y="2466"/>
                  </a:cubicBezTo>
                  <a:cubicBezTo>
                    <a:pt x="15110" y="4449"/>
                    <a:pt x="14333" y="8086"/>
                    <a:pt x="14100" y="11172"/>
                  </a:cubicBezTo>
                  <a:cubicBezTo>
                    <a:pt x="13867" y="14258"/>
                    <a:pt x="14177" y="16792"/>
                    <a:pt x="14799" y="18335"/>
                  </a:cubicBezTo>
                  <a:cubicBezTo>
                    <a:pt x="15421" y="19878"/>
                    <a:pt x="16353" y="20429"/>
                    <a:pt x="17285" y="20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723860" y="1822908"/>
              <a:ext cx="108490" cy="36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20" fill="norm" stroke="1" extrusionOk="0">
                  <a:moveTo>
                    <a:pt x="21290" y="1037"/>
                  </a:moveTo>
                  <a:cubicBezTo>
                    <a:pt x="19628" y="665"/>
                    <a:pt x="17967" y="292"/>
                    <a:pt x="15890" y="106"/>
                  </a:cubicBezTo>
                  <a:cubicBezTo>
                    <a:pt x="13813" y="-80"/>
                    <a:pt x="11321" y="-80"/>
                    <a:pt x="8828" y="603"/>
                  </a:cubicBezTo>
                  <a:cubicBezTo>
                    <a:pt x="6336" y="1286"/>
                    <a:pt x="3844" y="2651"/>
                    <a:pt x="2182" y="5258"/>
                  </a:cubicBezTo>
                  <a:cubicBezTo>
                    <a:pt x="521" y="7865"/>
                    <a:pt x="-310" y="11713"/>
                    <a:pt x="105" y="14506"/>
                  </a:cubicBezTo>
                  <a:cubicBezTo>
                    <a:pt x="521" y="17299"/>
                    <a:pt x="2182" y="19037"/>
                    <a:pt x="5713" y="20030"/>
                  </a:cubicBezTo>
                  <a:cubicBezTo>
                    <a:pt x="9244" y="21023"/>
                    <a:pt x="14644" y="21272"/>
                    <a:pt x="20044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931680" y="1919876"/>
              <a:ext cx="148588" cy="23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0865" fill="norm" stroke="1" extrusionOk="0">
                  <a:moveTo>
                    <a:pt x="16296" y="1980"/>
                  </a:moveTo>
                  <a:cubicBezTo>
                    <a:pt x="15112" y="1041"/>
                    <a:pt x="13929" y="102"/>
                    <a:pt x="11709" y="8"/>
                  </a:cubicBezTo>
                  <a:cubicBezTo>
                    <a:pt x="9490" y="-86"/>
                    <a:pt x="6235" y="665"/>
                    <a:pt x="3720" y="2919"/>
                  </a:cubicBezTo>
                  <a:cubicBezTo>
                    <a:pt x="1205" y="5173"/>
                    <a:pt x="-570" y="8930"/>
                    <a:pt x="170" y="12404"/>
                  </a:cubicBezTo>
                  <a:cubicBezTo>
                    <a:pt x="909" y="15879"/>
                    <a:pt x="4164" y="19072"/>
                    <a:pt x="7567" y="20293"/>
                  </a:cubicBezTo>
                  <a:cubicBezTo>
                    <a:pt x="10970" y="21514"/>
                    <a:pt x="14520" y="20763"/>
                    <a:pt x="17035" y="18227"/>
                  </a:cubicBezTo>
                  <a:cubicBezTo>
                    <a:pt x="19551" y="15691"/>
                    <a:pt x="21030" y="11371"/>
                    <a:pt x="20734" y="8554"/>
                  </a:cubicBezTo>
                  <a:cubicBezTo>
                    <a:pt x="20438" y="5737"/>
                    <a:pt x="18367" y="4422"/>
                    <a:pt x="16444" y="3764"/>
                  </a:cubicBezTo>
                  <a:cubicBezTo>
                    <a:pt x="14520" y="3107"/>
                    <a:pt x="12745" y="3107"/>
                    <a:pt x="11857" y="3577"/>
                  </a:cubicBezTo>
                  <a:cubicBezTo>
                    <a:pt x="10970" y="4046"/>
                    <a:pt x="10970" y="4985"/>
                    <a:pt x="11414" y="5831"/>
                  </a:cubicBezTo>
                  <a:cubicBezTo>
                    <a:pt x="11857" y="6676"/>
                    <a:pt x="12745" y="7427"/>
                    <a:pt x="13633" y="8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5137149" y="2170788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200"/>
                    <a:pt x="10800" y="10400"/>
                    <a:pt x="7200" y="14000"/>
                  </a:cubicBezTo>
                  <a:cubicBezTo>
                    <a:pt x="3600" y="17600"/>
                    <a:pt x="180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461000" y="1882921"/>
              <a:ext cx="25400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29"/>
                  </a:moveTo>
                  <a:cubicBezTo>
                    <a:pt x="3600" y="964"/>
                    <a:pt x="7200" y="0"/>
                    <a:pt x="10800" y="0"/>
                  </a:cubicBezTo>
                  <a:cubicBezTo>
                    <a:pt x="14400" y="0"/>
                    <a:pt x="18000" y="964"/>
                    <a:pt x="19800" y="4725"/>
                  </a:cubicBezTo>
                  <a:cubicBezTo>
                    <a:pt x="21600" y="8486"/>
                    <a:pt x="21600" y="150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575299" y="1821538"/>
              <a:ext cx="11145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600" fill="norm" stroke="1" extrusionOk="0">
                  <a:moveTo>
                    <a:pt x="8247" y="0"/>
                  </a:moveTo>
                  <a:cubicBezTo>
                    <a:pt x="12960" y="1479"/>
                    <a:pt x="17673" y="2959"/>
                    <a:pt x="19636" y="5425"/>
                  </a:cubicBezTo>
                  <a:cubicBezTo>
                    <a:pt x="21600" y="7890"/>
                    <a:pt x="20815" y="11342"/>
                    <a:pt x="17084" y="14203"/>
                  </a:cubicBezTo>
                  <a:cubicBezTo>
                    <a:pt x="13353" y="17063"/>
                    <a:pt x="6676" y="193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679754" y="2887870"/>
              <a:ext cx="141420" cy="39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6" h="21398" fill="norm" stroke="1" extrusionOk="0">
                  <a:moveTo>
                    <a:pt x="16173" y="6505"/>
                  </a:moveTo>
                  <a:cubicBezTo>
                    <a:pt x="16173" y="4573"/>
                    <a:pt x="16173" y="2640"/>
                    <a:pt x="15556" y="1446"/>
                  </a:cubicBezTo>
                  <a:cubicBezTo>
                    <a:pt x="14939" y="253"/>
                    <a:pt x="13705" y="-202"/>
                    <a:pt x="11082" y="82"/>
                  </a:cubicBezTo>
                  <a:cubicBezTo>
                    <a:pt x="8459" y="366"/>
                    <a:pt x="4448" y="1390"/>
                    <a:pt x="2133" y="2867"/>
                  </a:cubicBezTo>
                  <a:cubicBezTo>
                    <a:pt x="-181" y="4345"/>
                    <a:pt x="-798" y="6278"/>
                    <a:pt x="1208" y="8211"/>
                  </a:cubicBezTo>
                  <a:cubicBezTo>
                    <a:pt x="3213" y="10143"/>
                    <a:pt x="7842" y="12076"/>
                    <a:pt x="11545" y="13724"/>
                  </a:cubicBezTo>
                  <a:cubicBezTo>
                    <a:pt x="15248" y="15373"/>
                    <a:pt x="18025" y="16737"/>
                    <a:pt x="19413" y="17703"/>
                  </a:cubicBezTo>
                  <a:cubicBezTo>
                    <a:pt x="20802" y="18670"/>
                    <a:pt x="20802" y="19238"/>
                    <a:pt x="20339" y="19750"/>
                  </a:cubicBezTo>
                  <a:cubicBezTo>
                    <a:pt x="19876" y="20261"/>
                    <a:pt x="18951" y="20716"/>
                    <a:pt x="17562" y="21000"/>
                  </a:cubicBezTo>
                  <a:cubicBezTo>
                    <a:pt x="16173" y="21284"/>
                    <a:pt x="14322" y="21398"/>
                    <a:pt x="12471" y="21398"/>
                  </a:cubicBezTo>
                  <a:cubicBezTo>
                    <a:pt x="10619" y="21398"/>
                    <a:pt x="8768" y="21284"/>
                    <a:pt x="7533" y="20602"/>
                  </a:cubicBezTo>
                  <a:cubicBezTo>
                    <a:pt x="6299" y="19920"/>
                    <a:pt x="5682" y="18670"/>
                    <a:pt x="6299" y="17703"/>
                  </a:cubicBezTo>
                  <a:cubicBezTo>
                    <a:pt x="6916" y="16737"/>
                    <a:pt x="8768" y="16055"/>
                    <a:pt x="10619" y="15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938866" y="2837265"/>
              <a:ext cx="67735" cy="43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17550" y="939"/>
                  </a:moveTo>
                  <a:cubicBezTo>
                    <a:pt x="14850" y="424"/>
                    <a:pt x="12150" y="-90"/>
                    <a:pt x="9450" y="13"/>
                  </a:cubicBezTo>
                  <a:cubicBezTo>
                    <a:pt x="6750" y="116"/>
                    <a:pt x="4050" y="836"/>
                    <a:pt x="2362" y="2533"/>
                  </a:cubicBezTo>
                  <a:cubicBezTo>
                    <a:pt x="675" y="4230"/>
                    <a:pt x="0" y="6904"/>
                    <a:pt x="0" y="9887"/>
                  </a:cubicBezTo>
                  <a:cubicBezTo>
                    <a:pt x="0" y="12870"/>
                    <a:pt x="675" y="16161"/>
                    <a:pt x="2025" y="18167"/>
                  </a:cubicBezTo>
                  <a:cubicBezTo>
                    <a:pt x="3375" y="20173"/>
                    <a:pt x="5400" y="20893"/>
                    <a:pt x="8100" y="21201"/>
                  </a:cubicBezTo>
                  <a:cubicBezTo>
                    <a:pt x="10800" y="21510"/>
                    <a:pt x="14175" y="21407"/>
                    <a:pt x="16538" y="20841"/>
                  </a:cubicBezTo>
                  <a:cubicBezTo>
                    <a:pt x="18900" y="20276"/>
                    <a:pt x="20250" y="19247"/>
                    <a:pt x="21600" y="18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872990" y="3066138"/>
              <a:ext cx="21616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3171" y="21600"/>
                  </a:moveTo>
                  <a:cubicBezTo>
                    <a:pt x="1703" y="20400"/>
                    <a:pt x="235" y="19200"/>
                    <a:pt x="26" y="17400"/>
                  </a:cubicBezTo>
                  <a:cubicBezTo>
                    <a:pt x="-184" y="15600"/>
                    <a:pt x="865" y="13200"/>
                    <a:pt x="4115" y="10500"/>
                  </a:cubicBezTo>
                  <a:cubicBezTo>
                    <a:pt x="7366" y="7800"/>
                    <a:pt x="12818" y="4800"/>
                    <a:pt x="16068" y="3000"/>
                  </a:cubicBezTo>
                  <a:cubicBezTo>
                    <a:pt x="19319" y="1200"/>
                    <a:pt x="20367" y="600"/>
                    <a:pt x="2141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2052700" y="3034388"/>
              <a:ext cx="150750" cy="17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26" fill="norm" stroke="1" extrusionOk="0">
                  <a:moveTo>
                    <a:pt x="15966" y="0"/>
                  </a:moveTo>
                  <a:cubicBezTo>
                    <a:pt x="12966" y="520"/>
                    <a:pt x="9966" y="1041"/>
                    <a:pt x="7266" y="3904"/>
                  </a:cubicBezTo>
                  <a:cubicBezTo>
                    <a:pt x="4566" y="6766"/>
                    <a:pt x="2166" y="11971"/>
                    <a:pt x="966" y="15224"/>
                  </a:cubicBezTo>
                  <a:cubicBezTo>
                    <a:pt x="-234" y="18477"/>
                    <a:pt x="-234" y="19778"/>
                    <a:pt x="516" y="20429"/>
                  </a:cubicBezTo>
                  <a:cubicBezTo>
                    <a:pt x="1266" y="21080"/>
                    <a:pt x="2766" y="21080"/>
                    <a:pt x="4566" y="20039"/>
                  </a:cubicBezTo>
                  <a:cubicBezTo>
                    <a:pt x="6366" y="18998"/>
                    <a:pt x="8466" y="16916"/>
                    <a:pt x="9816" y="14964"/>
                  </a:cubicBezTo>
                  <a:cubicBezTo>
                    <a:pt x="11166" y="13012"/>
                    <a:pt x="11766" y="11190"/>
                    <a:pt x="12066" y="9629"/>
                  </a:cubicBezTo>
                  <a:cubicBezTo>
                    <a:pt x="12366" y="8067"/>
                    <a:pt x="12366" y="6766"/>
                    <a:pt x="11916" y="6636"/>
                  </a:cubicBezTo>
                  <a:cubicBezTo>
                    <a:pt x="11466" y="6506"/>
                    <a:pt x="10566" y="7547"/>
                    <a:pt x="10116" y="9629"/>
                  </a:cubicBezTo>
                  <a:cubicBezTo>
                    <a:pt x="9666" y="11711"/>
                    <a:pt x="9666" y="14834"/>
                    <a:pt x="10116" y="16916"/>
                  </a:cubicBezTo>
                  <a:cubicBezTo>
                    <a:pt x="10566" y="18998"/>
                    <a:pt x="11466" y="20039"/>
                    <a:pt x="12666" y="20689"/>
                  </a:cubicBezTo>
                  <a:cubicBezTo>
                    <a:pt x="13866" y="21340"/>
                    <a:pt x="15366" y="21600"/>
                    <a:pt x="16866" y="20949"/>
                  </a:cubicBezTo>
                  <a:cubicBezTo>
                    <a:pt x="18366" y="20299"/>
                    <a:pt x="19866" y="18737"/>
                    <a:pt x="21366" y="17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2210064" y="3016179"/>
              <a:ext cx="120387" cy="21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970" fill="norm" stroke="1" extrusionOk="0">
                  <a:moveTo>
                    <a:pt x="5637" y="6208"/>
                  </a:moveTo>
                  <a:cubicBezTo>
                    <a:pt x="4121" y="9354"/>
                    <a:pt x="2606" y="12499"/>
                    <a:pt x="1658" y="14596"/>
                  </a:cubicBezTo>
                  <a:cubicBezTo>
                    <a:pt x="711" y="16693"/>
                    <a:pt x="332" y="17742"/>
                    <a:pt x="142" y="18895"/>
                  </a:cubicBezTo>
                  <a:cubicBezTo>
                    <a:pt x="-47" y="20049"/>
                    <a:pt x="-47" y="21307"/>
                    <a:pt x="142" y="20888"/>
                  </a:cubicBezTo>
                  <a:cubicBezTo>
                    <a:pt x="332" y="20468"/>
                    <a:pt x="711" y="18371"/>
                    <a:pt x="1848" y="15330"/>
                  </a:cubicBezTo>
                  <a:cubicBezTo>
                    <a:pt x="2985" y="12290"/>
                    <a:pt x="4879" y="8305"/>
                    <a:pt x="6395" y="5684"/>
                  </a:cubicBezTo>
                  <a:cubicBezTo>
                    <a:pt x="7911" y="3062"/>
                    <a:pt x="9048" y="1804"/>
                    <a:pt x="10564" y="965"/>
                  </a:cubicBezTo>
                  <a:cubicBezTo>
                    <a:pt x="12079" y="126"/>
                    <a:pt x="13974" y="-293"/>
                    <a:pt x="15111" y="231"/>
                  </a:cubicBezTo>
                  <a:cubicBezTo>
                    <a:pt x="16248" y="756"/>
                    <a:pt x="16627" y="2224"/>
                    <a:pt x="17574" y="5369"/>
                  </a:cubicBezTo>
                  <a:cubicBezTo>
                    <a:pt x="18521" y="8515"/>
                    <a:pt x="20037" y="13338"/>
                    <a:pt x="21553" y="18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2357126" y="2753512"/>
              <a:ext cx="163824" cy="46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56" fill="norm" stroke="1" extrusionOk="0">
                  <a:moveTo>
                    <a:pt x="15618" y="13323"/>
                  </a:moveTo>
                  <a:cubicBezTo>
                    <a:pt x="14510" y="13028"/>
                    <a:pt x="13402" y="12734"/>
                    <a:pt x="12018" y="12783"/>
                  </a:cubicBezTo>
                  <a:cubicBezTo>
                    <a:pt x="10633" y="12832"/>
                    <a:pt x="8971" y="13225"/>
                    <a:pt x="6895" y="14305"/>
                  </a:cubicBezTo>
                  <a:cubicBezTo>
                    <a:pt x="4818" y="15385"/>
                    <a:pt x="2325" y="17152"/>
                    <a:pt x="1079" y="18330"/>
                  </a:cubicBezTo>
                  <a:cubicBezTo>
                    <a:pt x="-167" y="19508"/>
                    <a:pt x="-167" y="20097"/>
                    <a:pt x="248" y="20588"/>
                  </a:cubicBezTo>
                  <a:cubicBezTo>
                    <a:pt x="664" y="21079"/>
                    <a:pt x="1495" y="21472"/>
                    <a:pt x="3156" y="21325"/>
                  </a:cubicBezTo>
                  <a:cubicBezTo>
                    <a:pt x="4818" y="21177"/>
                    <a:pt x="7310" y="20490"/>
                    <a:pt x="9941" y="18576"/>
                  </a:cubicBezTo>
                  <a:cubicBezTo>
                    <a:pt x="12571" y="16661"/>
                    <a:pt x="15341" y="13519"/>
                    <a:pt x="16864" y="10476"/>
                  </a:cubicBezTo>
                  <a:cubicBezTo>
                    <a:pt x="18387" y="7432"/>
                    <a:pt x="18664" y="4487"/>
                    <a:pt x="18802" y="2719"/>
                  </a:cubicBezTo>
                  <a:cubicBezTo>
                    <a:pt x="18941" y="952"/>
                    <a:pt x="18941" y="363"/>
                    <a:pt x="18248" y="117"/>
                  </a:cubicBezTo>
                  <a:cubicBezTo>
                    <a:pt x="17556" y="-128"/>
                    <a:pt x="16171" y="-30"/>
                    <a:pt x="14648" y="805"/>
                  </a:cubicBezTo>
                  <a:cubicBezTo>
                    <a:pt x="13125" y="1639"/>
                    <a:pt x="11464" y="3210"/>
                    <a:pt x="11048" y="5567"/>
                  </a:cubicBezTo>
                  <a:cubicBezTo>
                    <a:pt x="10633" y="7923"/>
                    <a:pt x="11464" y="11065"/>
                    <a:pt x="12156" y="13127"/>
                  </a:cubicBezTo>
                  <a:cubicBezTo>
                    <a:pt x="12848" y="15188"/>
                    <a:pt x="13402" y="16170"/>
                    <a:pt x="14925" y="16907"/>
                  </a:cubicBezTo>
                  <a:cubicBezTo>
                    <a:pt x="16448" y="17643"/>
                    <a:pt x="18941" y="18134"/>
                    <a:pt x="21433" y="18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2521744" y="3019485"/>
              <a:ext cx="132557" cy="1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81" fill="norm" stroke="1" extrusionOk="0">
                  <a:moveTo>
                    <a:pt x="12214" y="5330"/>
                  </a:moveTo>
                  <a:cubicBezTo>
                    <a:pt x="11871" y="3669"/>
                    <a:pt x="11528" y="2007"/>
                    <a:pt x="10500" y="1010"/>
                  </a:cubicBezTo>
                  <a:cubicBezTo>
                    <a:pt x="9471" y="13"/>
                    <a:pt x="7757" y="-319"/>
                    <a:pt x="6214" y="346"/>
                  </a:cubicBezTo>
                  <a:cubicBezTo>
                    <a:pt x="4671" y="1010"/>
                    <a:pt x="3300" y="2672"/>
                    <a:pt x="2271" y="5330"/>
                  </a:cubicBezTo>
                  <a:cubicBezTo>
                    <a:pt x="1242" y="7989"/>
                    <a:pt x="557" y="11644"/>
                    <a:pt x="214" y="14303"/>
                  </a:cubicBezTo>
                  <a:cubicBezTo>
                    <a:pt x="-129" y="16961"/>
                    <a:pt x="-129" y="18623"/>
                    <a:pt x="728" y="19619"/>
                  </a:cubicBezTo>
                  <a:cubicBezTo>
                    <a:pt x="1585" y="20616"/>
                    <a:pt x="3300" y="20949"/>
                    <a:pt x="4671" y="20284"/>
                  </a:cubicBezTo>
                  <a:cubicBezTo>
                    <a:pt x="6042" y="19619"/>
                    <a:pt x="7071" y="17958"/>
                    <a:pt x="8614" y="15133"/>
                  </a:cubicBezTo>
                  <a:cubicBezTo>
                    <a:pt x="10157" y="12309"/>
                    <a:pt x="12214" y="8321"/>
                    <a:pt x="13414" y="5496"/>
                  </a:cubicBezTo>
                  <a:cubicBezTo>
                    <a:pt x="14614" y="2672"/>
                    <a:pt x="14957" y="1010"/>
                    <a:pt x="14785" y="1010"/>
                  </a:cubicBezTo>
                  <a:cubicBezTo>
                    <a:pt x="14614" y="1010"/>
                    <a:pt x="13928" y="2672"/>
                    <a:pt x="13757" y="5330"/>
                  </a:cubicBezTo>
                  <a:cubicBezTo>
                    <a:pt x="13585" y="7989"/>
                    <a:pt x="13928" y="11644"/>
                    <a:pt x="15300" y="14469"/>
                  </a:cubicBezTo>
                  <a:cubicBezTo>
                    <a:pt x="16671" y="17293"/>
                    <a:pt x="19071" y="19287"/>
                    <a:pt x="21471" y="212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2664555" y="2939138"/>
              <a:ext cx="91345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89" fill="norm" stroke="1" extrusionOk="0">
                  <a:moveTo>
                    <a:pt x="567" y="9465"/>
                  </a:moveTo>
                  <a:cubicBezTo>
                    <a:pt x="76" y="8252"/>
                    <a:pt x="-415" y="7038"/>
                    <a:pt x="567" y="6796"/>
                  </a:cubicBezTo>
                  <a:cubicBezTo>
                    <a:pt x="1549" y="6553"/>
                    <a:pt x="4003" y="7281"/>
                    <a:pt x="6949" y="8980"/>
                  </a:cubicBezTo>
                  <a:cubicBezTo>
                    <a:pt x="9894" y="10679"/>
                    <a:pt x="13330" y="13348"/>
                    <a:pt x="15049" y="15290"/>
                  </a:cubicBezTo>
                  <a:cubicBezTo>
                    <a:pt x="16767" y="17231"/>
                    <a:pt x="16767" y="18445"/>
                    <a:pt x="16030" y="19537"/>
                  </a:cubicBezTo>
                  <a:cubicBezTo>
                    <a:pt x="15294" y="20629"/>
                    <a:pt x="13821" y="21600"/>
                    <a:pt x="12594" y="21479"/>
                  </a:cubicBezTo>
                  <a:cubicBezTo>
                    <a:pt x="11367" y="21357"/>
                    <a:pt x="10385" y="20144"/>
                    <a:pt x="10630" y="16867"/>
                  </a:cubicBezTo>
                  <a:cubicBezTo>
                    <a:pt x="10876" y="13591"/>
                    <a:pt x="12349" y="8252"/>
                    <a:pt x="14312" y="5097"/>
                  </a:cubicBezTo>
                  <a:cubicBezTo>
                    <a:pt x="16276" y="1942"/>
                    <a:pt x="18730" y="971"/>
                    <a:pt x="211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2786136" y="2683021"/>
              <a:ext cx="160264" cy="44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80" fill="norm" stroke="1" extrusionOk="0">
                  <a:moveTo>
                    <a:pt x="15348" y="13792"/>
                  </a:moveTo>
                  <a:cubicBezTo>
                    <a:pt x="11982" y="13792"/>
                    <a:pt x="8616" y="13792"/>
                    <a:pt x="5951" y="14704"/>
                  </a:cubicBezTo>
                  <a:cubicBezTo>
                    <a:pt x="3286" y="15617"/>
                    <a:pt x="1322" y="17442"/>
                    <a:pt x="481" y="18608"/>
                  </a:cubicBezTo>
                  <a:cubicBezTo>
                    <a:pt x="-361" y="19775"/>
                    <a:pt x="-80" y="20282"/>
                    <a:pt x="1182" y="20738"/>
                  </a:cubicBezTo>
                  <a:cubicBezTo>
                    <a:pt x="2444" y="21194"/>
                    <a:pt x="4688" y="21600"/>
                    <a:pt x="6652" y="21245"/>
                  </a:cubicBezTo>
                  <a:cubicBezTo>
                    <a:pt x="8616" y="20890"/>
                    <a:pt x="10299" y="19775"/>
                    <a:pt x="12122" y="17493"/>
                  </a:cubicBezTo>
                  <a:cubicBezTo>
                    <a:pt x="13945" y="15211"/>
                    <a:pt x="15909" y="11763"/>
                    <a:pt x="16891" y="8823"/>
                  </a:cubicBezTo>
                  <a:cubicBezTo>
                    <a:pt x="17873" y="5882"/>
                    <a:pt x="17873" y="3448"/>
                    <a:pt x="17733" y="1977"/>
                  </a:cubicBezTo>
                  <a:cubicBezTo>
                    <a:pt x="17592" y="507"/>
                    <a:pt x="17312" y="0"/>
                    <a:pt x="16610" y="0"/>
                  </a:cubicBezTo>
                  <a:cubicBezTo>
                    <a:pt x="15909" y="0"/>
                    <a:pt x="14787" y="507"/>
                    <a:pt x="13665" y="2231"/>
                  </a:cubicBezTo>
                  <a:cubicBezTo>
                    <a:pt x="12543" y="3955"/>
                    <a:pt x="11421" y="6896"/>
                    <a:pt x="11701" y="9786"/>
                  </a:cubicBezTo>
                  <a:cubicBezTo>
                    <a:pt x="11982" y="12676"/>
                    <a:pt x="13665" y="15515"/>
                    <a:pt x="15488" y="17290"/>
                  </a:cubicBezTo>
                  <a:cubicBezTo>
                    <a:pt x="17312" y="19065"/>
                    <a:pt x="19275" y="19775"/>
                    <a:pt x="21239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359114" y="2739970"/>
              <a:ext cx="209081" cy="42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44" fill="norm" stroke="1" extrusionOk="0">
                  <a:moveTo>
                    <a:pt x="4540" y="9283"/>
                  </a:moveTo>
                  <a:cubicBezTo>
                    <a:pt x="4108" y="12127"/>
                    <a:pt x="3676" y="14972"/>
                    <a:pt x="3460" y="16658"/>
                  </a:cubicBezTo>
                  <a:cubicBezTo>
                    <a:pt x="3244" y="18344"/>
                    <a:pt x="3244" y="18871"/>
                    <a:pt x="3136" y="19556"/>
                  </a:cubicBezTo>
                  <a:cubicBezTo>
                    <a:pt x="3028" y="20241"/>
                    <a:pt x="2812" y="21084"/>
                    <a:pt x="2380" y="21294"/>
                  </a:cubicBezTo>
                  <a:cubicBezTo>
                    <a:pt x="1948" y="21505"/>
                    <a:pt x="1300" y="21084"/>
                    <a:pt x="760" y="19292"/>
                  </a:cubicBezTo>
                  <a:cubicBezTo>
                    <a:pt x="220" y="17501"/>
                    <a:pt x="-212" y="14340"/>
                    <a:pt x="112" y="11495"/>
                  </a:cubicBezTo>
                  <a:cubicBezTo>
                    <a:pt x="436" y="8650"/>
                    <a:pt x="1516" y="6122"/>
                    <a:pt x="2380" y="4646"/>
                  </a:cubicBezTo>
                  <a:cubicBezTo>
                    <a:pt x="3244" y="3171"/>
                    <a:pt x="3892" y="2750"/>
                    <a:pt x="4432" y="2803"/>
                  </a:cubicBezTo>
                  <a:cubicBezTo>
                    <a:pt x="4972" y="2855"/>
                    <a:pt x="5404" y="3382"/>
                    <a:pt x="6052" y="5226"/>
                  </a:cubicBezTo>
                  <a:cubicBezTo>
                    <a:pt x="6700" y="7070"/>
                    <a:pt x="7564" y="10231"/>
                    <a:pt x="8644" y="12760"/>
                  </a:cubicBezTo>
                  <a:cubicBezTo>
                    <a:pt x="9724" y="15288"/>
                    <a:pt x="11020" y="17185"/>
                    <a:pt x="12316" y="18344"/>
                  </a:cubicBezTo>
                  <a:cubicBezTo>
                    <a:pt x="13612" y="19503"/>
                    <a:pt x="14908" y="19925"/>
                    <a:pt x="15880" y="19925"/>
                  </a:cubicBezTo>
                  <a:cubicBezTo>
                    <a:pt x="16852" y="19925"/>
                    <a:pt x="17500" y="19503"/>
                    <a:pt x="18364" y="17501"/>
                  </a:cubicBezTo>
                  <a:cubicBezTo>
                    <a:pt x="19228" y="15499"/>
                    <a:pt x="20308" y="11917"/>
                    <a:pt x="20848" y="9072"/>
                  </a:cubicBezTo>
                  <a:cubicBezTo>
                    <a:pt x="21388" y="6227"/>
                    <a:pt x="21388" y="4120"/>
                    <a:pt x="21280" y="2592"/>
                  </a:cubicBezTo>
                  <a:cubicBezTo>
                    <a:pt x="21172" y="1064"/>
                    <a:pt x="20956" y="116"/>
                    <a:pt x="20632" y="10"/>
                  </a:cubicBezTo>
                  <a:cubicBezTo>
                    <a:pt x="20308" y="-95"/>
                    <a:pt x="19876" y="643"/>
                    <a:pt x="19768" y="1749"/>
                  </a:cubicBezTo>
                  <a:cubicBezTo>
                    <a:pt x="19660" y="2855"/>
                    <a:pt x="19876" y="4330"/>
                    <a:pt x="20092" y="5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598774" y="2986673"/>
              <a:ext cx="104765" cy="12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0973" fill="norm" stroke="1" extrusionOk="0">
                  <a:moveTo>
                    <a:pt x="17440" y="2715"/>
                  </a:moveTo>
                  <a:cubicBezTo>
                    <a:pt x="15402" y="1275"/>
                    <a:pt x="13364" y="-165"/>
                    <a:pt x="10104" y="15"/>
                  </a:cubicBezTo>
                  <a:cubicBezTo>
                    <a:pt x="6843" y="195"/>
                    <a:pt x="2360" y="1995"/>
                    <a:pt x="730" y="5595"/>
                  </a:cubicBezTo>
                  <a:cubicBezTo>
                    <a:pt x="-900" y="9195"/>
                    <a:pt x="323" y="14595"/>
                    <a:pt x="3175" y="17655"/>
                  </a:cubicBezTo>
                  <a:cubicBezTo>
                    <a:pt x="6028" y="20715"/>
                    <a:pt x="10511" y="21435"/>
                    <a:pt x="14179" y="20715"/>
                  </a:cubicBezTo>
                  <a:cubicBezTo>
                    <a:pt x="17847" y="19995"/>
                    <a:pt x="20700" y="17835"/>
                    <a:pt x="20089" y="14595"/>
                  </a:cubicBezTo>
                  <a:cubicBezTo>
                    <a:pt x="19477" y="11355"/>
                    <a:pt x="15402" y="7035"/>
                    <a:pt x="11326" y="2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3708400" y="2907388"/>
              <a:ext cx="101600" cy="204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6612"/>
                  </a:moveTo>
                  <a:cubicBezTo>
                    <a:pt x="2250" y="6171"/>
                    <a:pt x="4500" y="5731"/>
                    <a:pt x="6750" y="5951"/>
                  </a:cubicBezTo>
                  <a:cubicBezTo>
                    <a:pt x="9000" y="6171"/>
                    <a:pt x="11250" y="7053"/>
                    <a:pt x="13500" y="9257"/>
                  </a:cubicBezTo>
                  <a:cubicBezTo>
                    <a:pt x="15750" y="11461"/>
                    <a:pt x="18000" y="14988"/>
                    <a:pt x="19125" y="17302"/>
                  </a:cubicBezTo>
                  <a:cubicBezTo>
                    <a:pt x="20250" y="19616"/>
                    <a:pt x="20250" y="20718"/>
                    <a:pt x="19125" y="21159"/>
                  </a:cubicBezTo>
                  <a:cubicBezTo>
                    <a:pt x="18000" y="21600"/>
                    <a:pt x="15750" y="21380"/>
                    <a:pt x="13950" y="18514"/>
                  </a:cubicBezTo>
                  <a:cubicBezTo>
                    <a:pt x="12150" y="15649"/>
                    <a:pt x="10800" y="10139"/>
                    <a:pt x="10575" y="6833"/>
                  </a:cubicBezTo>
                  <a:cubicBezTo>
                    <a:pt x="10350" y="3527"/>
                    <a:pt x="11250" y="2424"/>
                    <a:pt x="13275" y="1653"/>
                  </a:cubicBezTo>
                  <a:cubicBezTo>
                    <a:pt x="15300" y="882"/>
                    <a:pt x="18450" y="44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910377" y="2920088"/>
              <a:ext cx="16632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979" y="0"/>
                  </a:moveTo>
                  <a:cubicBezTo>
                    <a:pt x="432" y="7467"/>
                    <a:pt x="-115" y="14933"/>
                    <a:pt x="22" y="16133"/>
                  </a:cubicBezTo>
                  <a:cubicBezTo>
                    <a:pt x="158" y="17333"/>
                    <a:pt x="979" y="12267"/>
                    <a:pt x="1799" y="9200"/>
                  </a:cubicBezTo>
                  <a:cubicBezTo>
                    <a:pt x="2619" y="6133"/>
                    <a:pt x="3439" y="5067"/>
                    <a:pt x="4396" y="5067"/>
                  </a:cubicBezTo>
                  <a:cubicBezTo>
                    <a:pt x="5353" y="5067"/>
                    <a:pt x="6447" y="6133"/>
                    <a:pt x="6994" y="7600"/>
                  </a:cubicBezTo>
                  <a:cubicBezTo>
                    <a:pt x="7541" y="9067"/>
                    <a:pt x="7541" y="10933"/>
                    <a:pt x="7404" y="12800"/>
                  </a:cubicBezTo>
                  <a:cubicBezTo>
                    <a:pt x="7267" y="14667"/>
                    <a:pt x="6994" y="16533"/>
                    <a:pt x="7131" y="16800"/>
                  </a:cubicBezTo>
                  <a:cubicBezTo>
                    <a:pt x="7267" y="17067"/>
                    <a:pt x="7814" y="15733"/>
                    <a:pt x="8908" y="13467"/>
                  </a:cubicBezTo>
                  <a:cubicBezTo>
                    <a:pt x="10001" y="11200"/>
                    <a:pt x="11642" y="8000"/>
                    <a:pt x="13146" y="5733"/>
                  </a:cubicBezTo>
                  <a:cubicBezTo>
                    <a:pt x="14650" y="3467"/>
                    <a:pt x="16017" y="2133"/>
                    <a:pt x="16700" y="2533"/>
                  </a:cubicBezTo>
                  <a:cubicBezTo>
                    <a:pt x="17384" y="2933"/>
                    <a:pt x="17384" y="5067"/>
                    <a:pt x="17110" y="7600"/>
                  </a:cubicBezTo>
                  <a:cubicBezTo>
                    <a:pt x="16837" y="10133"/>
                    <a:pt x="16290" y="13067"/>
                    <a:pt x="16974" y="15467"/>
                  </a:cubicBezTo>
                  <a:cubicBezTo>
                    <a:pt x="17657" y="17867"/>
                    <a:pt x="19571" y="19733"/>
                    <a:pt x="214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111957" y="2639017"/>
              <a:ext cx="269038" cy="41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335" fill="norm" stroke="1" extrusionOk="0">
                  <a:moveTo>
                    <a:pt x="10858" y="15217"/>
                  </a:moveTo>
                  <a:cubicBezTo>
                    <a:pt x="9001" y="15108"/>
                    <a:pt x="7145" y="14998"/>
                    <a:pt x="5373" y="15491"/>
                  </a:cubicBezTo>
                  <a:cubicBezTo>
                    <a:pt x="3602" y="15985"/>
                    <a:pt x="1914" y="17081"/>
                    <a:pt x="986" y="17904"/>
                  </a:cubicBezTo>
                  <a:cubicBezTo>
                    <a:pt x="58" y="18726"/>
                    <a:pt x="-111" y="19274"/>
                    <a:pt x="58" y="19768"/>
                  </a:cubicBezTo>
                  <a:cubicBezTo>
                    <a:pt x="226" y="20261"/>
                    <a:pt x="733" y="20699"/>
                    <a:pt x="1408" y="20809"/>
                  </a:cubicBezTo>
                  <a:cubicBezTo>
                    <a:pt x="2083" y="20919"/>
                    <a:pt x="2926" y="20699"/>
                    <a:pt x="3686" y="20425"/>
                  </a:cubicBezTo>
                  <a:cubicBezTo>
                    <a:pt x="4445" y="20151"/>
                    <a:pt x="5120" y="19822"/>
                    <a:pt x="5542" y="19987"/>
                  </a:cubicBezTo>
                  <a:cubicBezTo>
                    <a:pt x="5964" y="20151"/>
                    <a:pt x="6133" y="20809"/>
                    <a:pt x="6639" y="21138"/>
                  </a:cubicBezTo>
                  <a:cubicBezTo>
                    <a:pt x="7145" y="21467"/>
                    <a:pt x="7989" y="21467"/>
                    <a:pt x="9677" y="20480"/>
                  </a:cubicBezTo>
                  <a:cubicBezTo>
                    <a:pt x="11364" y="19493"/>
                    <a:pt x="13895" y="17520"/>
                    <a:pt x="15920" y="14614"/>
                  </a:cubicBezTo>
                  <a:cubicBezTo>
                    <a:pt x="17945" y="11709"/>
                    <a:pt x="19464" y="7871"/>
                    <a:pt x="20308" y="5569"/>
                  </a:cubicBezTo>
                  <a:cubicBezTo>
                    <a:pt x="21152" y="3266"/>
                    <a:pt x="21320" y="2498"/>
                    <a:pt x="21405" y="1731"/>
                  </a:cubicBezTo>
                  <a:cubicBezTo>
                    <a:pt x="21489" y="963"/>
                    <a:pt x="21489" y="196"/>
                    <a:pt x="21067" y="31"/>
                  </a:cubicBezTo>
                  <a:cubicBezTo>
                    <a:pt x="20645" y="-133"/>
                    <a:pt x="19802" y="306"/>
                    <a:pt x="18620" y="2224"/>
                  </a:cubicBezTo>
                  <a:cubicBezTo>
                    <a:pt x="17439" y="4143"/>
                    <a:pt x="15920" y="7542"/>
                    <a:pt x="15330" y="10228"/>
                  </a:cubicBezTo>
                  <a:cubicBezTo>
                    <a:pt x="14739" y="12915"/>
                    <a:pt x="15077" y="14888"/>
                    <a:pt x="16005" y="16369"/>
                  </a:cubicBezTo>
                  <a:cubicBezTo>
                    <a:pt x="16933" y="17849"/>
                    <a:pt x="18452" y="18836"/>
                    <a:pt x="19970" y="19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794250" y="2348588"/>
              <a:ext cx="165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741916" y="2373988"/>
              <a:ext cx="249184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982" fill="norm" stroke="1" extrusionOk="0">
                  <a:moveTo>
                    <a:pt x="4990" y="10800"/>
                  </a:moveTo>
                  <a:cubicBezTo>
                    <a:pt x="2830" y="14400"/>
                    <a:pt x="670" y="18000"/>
                    <a:pt x="130" y="19800"/>
                  </a:cubicBezTo>
                  <a:cubicBezTo>
                    <a:pt x="-410" y="21600"/>
                    <a:pt x="670" y="21600"/>
                    <a:pt x="4450" y="18000"/>
                  </a:cubicBezTo>
                  <a:cubicBezTo>
                    <a:pt x="8230" y="14400"/>
                    <a:pt x="14710" y="7200"/>
                    <a:pt x="211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5308599" y="2354938"/>
              <a:ext cx="1714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5327650" y="2399388"/>
              <a:ext cx="241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8253661" y="1650088"/>
              <a:ext cx="179203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16" y="21600"/>
                  </a:moveTo>
                  <a:cubicBezTo>
                    <a:pt x="-10" y="18600"/>
                    <a:pt x="-35" y="15600"/>
                    <a:pt x="194" y="13500"/>
                  </a:cubicBezTo>
                  <a:cubicBezTo>
                    <a:pt x="423" y="11400"/>
                    <a:pt x="907" y="10200"/>
                    <a:pt x="1595" y="8700"/>
                  </a:cubicBezTo>
                  <a:cubicBezTo>
                    <a:pt x="2283" y="7200"/>
                    <a:pt x="3174" y="5400"/>
                    <a:pt x="4079" y="3900"/>
                  </a:cubicBezTo>
                  <a:cubicBezTo>
                    <a:pt x="4983" y="2400"/>
                    <a:pt x="5900" y="1200"/>
                    <a:pt x="6919" y="600"/>
                  </a:cubicBezTo>
                  <a:cubicBezTo>
                    <a:pt x="7938" y="0"/>
                    <a:pt x="9058" y="0"/>
                    <a:pt x="10001" y="0"/>
                  </a:cubicBezTo>
                  <a:cubicBezTo>
                    <a:pt x="10943" y="0"/>
                    <a:pt x="11707" y="0"/>
                    <a:pt x="12599" y="300"/>
                  </a:cubicBezTo>
                  <a:cubicBezTo>
                    <a:pt x="13490" y="600"/>
                    <a:pt x="14509" y="1200"/>
                    <a:pt x="15528" y="1800"/>
                  </a:cubicBezTo>
                  <a:cubicBezTo>
                    <a:pt x="16547" y="2400"/>
                    <a:pt x="17566" y="3000"/>
                    <a:pt x="18572" y="3900"/>
                  </a:cubicBezTo>
                  <a:cubicBezTo>
                    <a:pt x="19578" y="4800"/>
                    <a:pt x="20572" y="6000"/>
                    <a:pt x="21565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046065" y="2189342"/>
              <a:ext cx="129435" cy="57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39" fill="norm" stroke="1" extrusionOk="0">
                  <a:moveTo>
                    <a:pt x="21304" y="4801"/>
                  </a:moveTo>
                  <a:cubicBezTo>
                    <a:pt x="20607" y="3924"/>
                    <a:pt x="19910" y="3047"/>
                    <a:pt x="19388" y="2370"/>
                  </a:cubicBezTo>
                  <a:cubicBezTo>
                    <a:pt x="18865" y="1693"/>
                    <a:pt x="18517" y="1214"/>
                    <a:pt x="17820" y="816"/>
                  </a:cubicBezTo>
                  <a:cubicBezTo>
                    <a:pt x="17123" y="417"/>
                    <a:pt x="16078" y="98"/>
                    <a:pt x="14510" y="19"/>
                  </a:cubicBezTo>
                  <a:cubicBezTo>
                    <a:pt x="12943" y="-61"/>
                    <a:pt x="10852" y="98"/>
                    <a:pt x="8414" y="816"/>
                  </a:cubicBezTo>
                  <a:cubicBezTo>
                    <a:pt x="5975" y="1533"/>
                    <a:pt x="3188" y="2808"/>
                    <a:pt x="1620" y="4921"/>
                  </a:cubicBezTo>
                  <a:cubicBezTo>
                    <a:pt x="52" y="7033"/>
                    <a:pt x="-296" y="9982"/>
                    <a:pt x="227" y="12453"/>
                  </a:cubicBezTo>
                  <a:cubicBezTo>
                    <a:pt x="749" y="14924"/>
                    <a:pt x="2143" y="16916"/>
                    <a:pt x="2317" y="18351"/>
                  </a:cubicBezTo>
                  <a:cubicBezTo>
                    <a:pt x="2491" y="19785"/>
                    <a:pt x="1446" y="20662"/>
                    <a:pt x="401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908799" y="2558138"/>
              <a:ext cx="2286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2400" y="14779"/>
                  </a:cubicBezTo>
                  <a:cubicBezTo>
                    <a:pt x="4800" y="11747"/>
                    <a:pt x="9600" y="7579"/>
                    <a:pt x="13200" y="4926"/>
                  </a:cubicBezTo>
                  <a:cubicBezTo>
                    <a:pt x="16800" y="2274"/>
                    <a:pt x="19200" y="113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169150" y="2695586"/>
              <a:ext cx="285750" cy="19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7063"/>
                  </a:moveTo>
                  <a:cubicBezTo>
                    <a:pt x="1600" y="5699"/>
                    <a:pt x="3200" y="4334"/>
                    <a:pt x="5200" y="3198"/>
                  </a:cubicBezTo>
                  <a:cubicBezTo>
                    <a:pt x="7200" y="2061"/>
                    <a:pt x="9600" y="1151"/>
                    <a:pt x="11200" y="583"/>
                  </a:cubicBezTo>
                  <a:cubicBezTo>
                    <a:pt x="12800" y="14"/>
                    <a:pt x="13600" y="-213"/>
                    <a:pt x="13840" y="242"/>
                  </a:cubicBezTo>
                  <a:cubicBezTo>
                    <a:pt x="14080" y="696"/>
                    <a:pt x="13760" y="1833"/>
                    <a:pt x="12000" y="4448"/>
                  </a:cubicBezTo>
                  <a:cubicBezTo>
                    <a:pt x="10240" y="7063"/>
                    <a:pt x="7040" y="11155"/>
                    <a:pt x="5120" y="13656"/>
                  </a:cubicBezTo>
                  <a:cubicBezTo>
                    <a:pt x="3200" y="16158"/>
                    <a:pt x="2560" y="17067"/>
                    <a:pt x="2320" y="18090"/>
                  </a:cubicBezTo>
                  <a:cubicBezTo>
                    <a:pt x="2080" y="19113"/>
                    <a:pt x="2240" y="20250"/>
                    <a:pt x="2800" y="20819"/>
                  </a:cubicBezTo>
                  <a:cubicBezTo>
                    <a:pt x="3360" y="21387"/>
                    <a:pt x="4320" y="21387"/>
                    <a:pt x="6640" y="20705"/>
                  </a:cubicBezTo>
                  <a:cubicBezTo>
                    <a:pt x="8960" y="20023"/>
                    <a:pt x="12640" y="18659"/>
                    <a:pt x="14880" y="17863"/>
                  </a:cubicBezTo>
                  <a:cubicBezTo>
                    <a:pt x="17120" y="17067"/>
                    <a:pt x="17920" y="16840"/>
                    <a:pt x="18800" y="16612"/>
                  </a:cubicBezTo>
                  <a:cubicBezTo>
                    <a:pt x="19680" y="16385"/>
                    <a:pt x="20640" y="16158"/>
                    <a:pt x="21600" y="15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7494372" y="2244471"/>
              <a:ext cx="112929" cy="39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1" fill="norm" stroke="1" extrusionOk="0">
                  <a:moveTo>
                    <a:pt x="21341" y="1841"/>
                  </a:moveTo>
                  <a:cubicBezTo>
                    <a:pt x="20941" y="1272"/>
                    <a:pt x="20541" y="704"/>
                    <a:pt x="19141" y="363"/>
                  </a:cubicBezTo>
                  <a:cubicBezTo>
                    <a:pt x="17741" y="22"/>
                    <a:pt x="15341" y="-92"/>
                    <a:pt x="13341" y="79"/>
                  </a:cubicBezTo>
                  <a:cubicBezTo>
                    <a:pt x="11341" y="249"/>
                    <a:pt x="9741" y="704"/>
                    <a:pt x="7541" y="2295"/>
                  </a:cubicBezTo>
                  <a:cubicBezTo>
                    <a:pt x="5341" y="3887"/>
                    <a:pt x="2541" y="6615"/>
                    <a:pt x="1141" y="9401"/>
                  </a:cubicBezTo>
                  <a:cubicBezTo>
                    <a:pt x="-259" y="12186"/>
                    <a:pt x="-259" y="15028"/>
                    <a:pt x="541" y="17017"/>
                  </a:cubicBezTo>
                  <a:cubicBezTo>
                    <a:pt x="1341" y="19007"/>
                    <a:pt x="2941" y="20144"/>
                    <a:pt x="4741" y="20769"/>
                  </a:cubicBezTo>
                  <a:cubicBezTo>
                    <a:pt x="6541" y="21394"/>
                    <a:pt x="8541" y="21508"/>
                    <a:pt x="10541" y="21224"/>
                  </a:cubicBezTo>
                  <a:cubicBezTo>
                    <a:pt x="12541" y="20940"/>
                    <a:pt x="14541" y="20257"/>
                    <a:pt x="16541" y="19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7609478" y="2397670"/>
              <a:ext cx="251822" cy="22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64" fill="norm" stroke="1" extrusionOk="0">
                  <a:moveTo>
                    <a:pt x="3055" y="3833"/>
                  </a:moveTo>
                  <a:cubicBezTo>
                    <a:pt x="3595" y="2407"/>
                    <a:pt x="4135" y="981"/>
                    <a:pt x="4855" y="369"/>
                  </a:cubicBezTo>
                  <a:cubicBezTo>
                    <a:pt x="5575" y="-242"/>
                    <a:pt x="6475" y="-38"/>
                    <a:pt x="7105" y="573"/>
                  </a:cubicBezTo>
                  <a:cubicBezTo>
                    <a:pt x="7735" y="1184"/>
                    <a:pt x="8095" y="2203"/>
                    <a:pt x="7375" y="5464"/>
                  </a:cubicBezTo>
                  <a:cubicBezTo>
                    <a:pt x="6655" y="8724"/>
                    <a:pt x="4855" y="14226"/>
                    <a:pt x="3415" y="17384"/>
                  </a:cubicBezTo>
                  <a:cubicBezTo>
                    <a:pt x="1975" y="20543"/>
                    <a:pt x="895" y="21358"/>
                    <a:pt x="355" y="21256"/>
                  </a:cubicBezTo>
                  <a:cubicBezTo>
                    <a:pt x="-185" y="21154"/>
                    <a:pt x="-185" y="20135"/>
                    <a:pt x="895" y="18098"/>
                  </a:cubicBezTo>
                  <a:cubicBezTo>
                    <a:pt x="1975" y="16060"/>
                    <a:pt x="4135" y="13003"/>
                    <a:pt x="6115" y="10558"/>
                  </a:cubicBezTo>
                  <a:cubicBezTo>
                    <a:pt x="8095" y="8113"/>
                    <a:pt x="9895" y="6279"/>
                    <a:pt x="11245" y="4852"/>
                  </a:cubicBezTo>
                  <a:cubicBezTo>
                    <a:pt x="12595" y="3426"/>
                    <a:pt x="13495" y="2407"/>
                    <a:pt x="13765" y="2611"/>
                  </a:cubicBezTo>
                  <a:cubicBezTo>
                    <a:pt x="14035" y="2815"/>
                    <a:pt x="13675" y="4241"/>
                    <a:pt x="13495" y="5464"/>
                  </a:cubicBezTo>
                  <a:cubicBezTo>
                    <a:pt x="13315" y="6686"/>
                    <a:pt x="13315" y="7705"/>
                    <a:pt x="14665" y="8826"/>
                  </a:cubicBezTo>
                  <a:cubicBezTo>
                    <a:pt x="16015" y="9947"/>
                    <a:pt x="18715" y="11169"/>
                    <a:pt x="21415" y="12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7912099" y="2266038"/>
              <a:ext cx="127721" cy="443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60" fill="norm" stroke="1" extrusionOk="0">
                  <a:moveTo>
                    <a:pt x="0" y="0"/>
                  </a:moveTo>
                  <a:cubicBezTo>
                    <a:pt x="5574" y="1843"/>
                    <a:pt x="11148" y="3685"/>
                    <a:pt x="15155" y="5937"/>
                  </a:cubicBezTo>
                  <a:cubicBezTo>
                    <a:pt x="19161" y="8190"/>
                    <a:pt x="21600" y="10851"/>
                    <a:pt x="20903" y="13257"/>
                  </a:cubicBezTo>
                  <a:cubicBezTo>
                    <a:pt x="20206" y="15663"/>
                    <a:pt x="16374" y="17812"/>
                    <a:pt x="13587" y="19092"/>
                  </a:cubicBezTo>
                  <a:cubicBezTo>
                    <a:pt x="10800" y="20372"/>
                    <a:pt x="9058" y="20781"/>
                    <a:pt x="7316" y="21088"/>
                  </a:cubicBezTo>
                  <a:cubicBezTo>
                    <a:pt x="5574" y="21395"/>
                    <a:pt x="3832" y="21600"/>
                    <a:pt x="2613" y="21344"/>
                  </a:cubicBezTo>
                  <a:cubicBezTo>
                    <a:pt x="1394" y="21088"/>
                    <a:pt x="697" y="20372"/>
                    <a:pt x="0" y="196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197850" y="2498310"/>
              <a:ext cx="1016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350" y="12302"/>
                    <a:pt x="2700" y="4448"/>
                    <a:pt x="6300" y="1502"/>
                  </a:cubicBezTo>
                  <a:cubicBezTo>
                    <a:pt x="9900" y="-1443"/>
                    <a:pt x="1575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191500" y="2596238"/>
              <a:ext cx="152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000"/>
                    <a:pt x="6000" y="10400"/>
                    <a:pt x="9600" y="6800"/>
                  </a:cubicBezTo>
                  <a:cubicBezTo>
                    <a:pt x="13200" y="3200"/>
                    <a:pt x="174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9036050" y="2285088"/>
              <a:ext cx="508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696"/>
                    <a:pt x="7200" y="9391"/>
                    <a:pt x="10800" y="12991"/>
                  </a:cubicBezTo>
                  <a:cubicBezTo>
                    <a:pt x="14400" y="16591"/>
                    <a:pt x="18000" y="1909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8839200" y="2647038"/>
              <a:ext cx="501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99" y="18000"/>
                    <a:pt x="6197" y="14400"/>
                    <a:pt x="9387" y="10800"/>
                  </a:cubicBezTo>
                  <a:cubicBezTo>
                    <a:pt x="12577" y="7200"/>
                    <a:pt x="15858" y="3600"/>
                    <a:pt x="17909" y="1800"/>
                  </a:cubicBezTo>
                  <a:cubicBezTo>
                    <a:pt x="19959" y="0"/>
                    <a:pt x="207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8896350" y="2771594"/>
              <a:ext cx="438150" cy="381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14735"/>
                  </a:moveTo>
                  <a:cubicBezTo>
                    <a:pt x="626" y="16515"/>
                    <a:pt x="1252" y="18296"/>
                    <a:pt x="1617" y="19482"/>
                  </a:cubicBezTo>
                  <a:cubicBezTo>
                    <a:pt x="1983" y="20669"/>
                    <a:pt x="2087" y="21263"/>
                    <a:pt x="2348" y="21381"/>
                  </a:cubicBezTo>
                  <a:cubicBezTo>
                    <a:pt x="2609" y="21500"/>
                    <a:pt x="3026" y="21144"/>
                    <a:pt x="3339" y="19186"/>
                  </a:cubicBezTo>
                  <a:cubicBezTo>
                    <a:pt x="3652" y="17227"/>
                    <a:pt x="3861" y="13667"/>
                    <a:pt x="3809" y="10937"/>
                  </a:cubicBezTo>
                  <a:cubicBezTo>
                    <a:pt x="3757" y="8208"/>
                    <a:pt x="3443" y="6309"/>
                    <a:pt x="3026" y="4944"/>
                  </a:cubicBezTo>
                  <a:cubicBezTo>
                    <a:pt x="2609" y="3579"/>
                    <a:pt x="2087" y="2748"/>
                    <a:pt x="2087" y="2274"/>
                  </a:cubicBezTo>
                  <a:cubicBezTo>
                    <a:pt x="2087" y="1799"/>
                    <a:pt x="2609" y="1680"/>
                    <a:pt x="4643" y="1324"/>
                  </a:cubicBezTo>
                  <a:cubicBezTo>
                    <a:pt x="6678" y="968"/>
                    <a:pt x="10226" y="375"/>
                    <a:pt x="13304" y="137"/>
                  </a:cubicBezTo>
                  <a:cubicBezTo>
                    <a:pt x="16383" y="-100"/>
                    <a:pt x="18991" y="19"/>
                    <a:pt x="21600" y="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9010650" y="2928392"/>
              <a:ext cx="196850" cy="18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3378"/>
                  </a:moveTo>
                  <a:cubicBezTo>
                    <a:pt x="697" y="2178"/>
                    <a:pt x="1394" y="978"/>
                    <a:pt x="2439" y="378"/>
                  </a:cubicBezTo>
                  <a:cubicBezTo>
                    <a:pt x="3484" y="-222"/>
                    <a:pt x="4877" y="-222"/>
                    <a:pt x="6503" y="1218"/>
                  </a:cubicBezTo>
                  <a:cubicBezTo>
                    <a:pt x="8129" y="2658"/>
                    <a:pt x="9987" y="5538"/>
                    <a:pt x="9755" y="8538"/>
                  </a:cubicBezTo>
                  <a:cubicBezTo>
                    <a:pt x="9523" y="11538"/>
                    <a:pt x="7200" y="14658"/>
                    <a:pt x="5342" y="16818"/>
                  </a:cubicBezTo>
                  <a:cubicBezTo>
                    <a:pt x="3484" y="18978"/>
                    <a:pt x="2090" y="20178"/>
                    <a:pt x="1974" y="20778"/>
                  </a:cubicBezTo>
                  <a:cubicBezTo>
                    <a:pt x="1858" y="21378"/>
                    <a:pt x="3019" y="21378"/>
                    <a:pt x="6503" y="20538"/>
                  </a:cubicBezTo>
                  <a:cubicBezTo>
                    <a:pt x="9987" y="19698"/>
                    <a:pt x="15794" y="18018"/>
                    <a:pt x="21600" y="16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9251950" y="2951838"/>
              <a:ext cx="635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00"/>
                    <a:pt x="7200" y="7800"/>
                    <a:pt x="3600" y="11400"/>
                  </a:cubicBezTo>
                  <a:cubicBezTo>
                    <a:pt x="0" y="15000"/>
                    <a:pt x="0" y="18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9325472" y="2977238"/>
              <a:ext cx="2172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760"/>
                    <a:pt x="4448" y="11520"/>
                    <a:pt x="1502" y="15120"/>
                  </a:cubicBezTo>
                  <a:cubicBezTo>
                    <a:pt x="-1443" y="18720"/>
                    <a:pt x="521" y="2016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9225375" y="2913738"/>
              <a:ext cx="24247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103" y="21600"/>
                  </a:moveTo>
                  <a:cubicBezTo>
                    <a:pt x="-83" y="19200"/>
                    <a:pt x="-269" y="16800"/>
                    <a:pt x="1965" y="13920"/>
                  </a:cubicBezTo>
                  <a:cubicBezTo>
                    <a:pt x="4200" y="11040"/>
                    <a:pt x="8855" y="7680"/>
                    <a:pt x="12486" y="5280"/>
                  </a:cubicBezTo>
                  <a:cubicBezTo>
                    <a:pt x="16117" y="2880"/>
                    <a:pt x="18724" y="1440"/>
                    <a:pt x="213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9719895" y="2503804"/>
              <a:ext cx="236906" cy="18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0847" fill="norm" stroke="1" extrusionOk="0">
                  <a:moveTo>
                    <a:pt x="1881" y="8140"/>
                  </a:moveTo>
                  <a:cubicBezTo>
                    <a:pt x="2449" y="9079"/>
                    <a:pt x="3018" y="10018"/>
                    <a:pt x="4344" y="10488"/>
                  </a:cubicBezTo>
                  <a:cubicBezTo>
                    <a:pt x="5670" y="10957"/>
                    <a:pt x="7754" y="10957"/>
                    <a:pt x="9554" y="10018"/>
                  </a:cubicBezTo>
                  <a:cubicBezTo>
                    <a:pt x="11354" y="9079"/>
                    <a:pt x="12870" y="7201"/>
                    <a:pt x="13723" y="5675"/>
                  </a:cubicBezTo>
                  <a:cubicBezTo>
                    <a:pt x="14575" y="4149"/>
                    <a:pt x="14765" y="2975"/>
                    <a:pt x="13912" y="1801"/>
                  </a:cubicBezTo>
                  <a:cubicBezTo>
                    <a:pt x="13060" y="627"/>
                    <a:pt x="11165" y="-547"/>
                    <a:pt x="8796" y="275"/>
                  </a:cubicBezTo>
                  <a:cubicBezTo>
                    <a:pt x="6428" y="1096"/>
                    <a:pt x="3586" y="3914"/>
                    <a:pt x="1881" y="7318"/>
                  </a:cubicBezTo>
                  <a:cubicBezTo>
                    <a:pt x="175" y="10723"/>
                    <a:pt x="-393" y="14714"/>
                    <a:pt x="270" y="17296"/>
                  </a:cubicBezTo>
                  <a:cubicBezTo>
                    <a:pt x="933" y="19879"/>
                    <a:pt x="2828" y="21053"/>
                    <a:pt x="6523" y="20818"/>
                  </a:cubicBezTo>
                  <a:cubicBezTo>
                    <a:pt x="10218" y="20583"/>
                    <a:pt x="15712" y="18940"/>
                    <a:pt x="21207" y="17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9867900" y="2206444"/>
              <a:ext cx="1333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86" y="12582"/>
                    <a:pt x="10971" y="4867"/>
                    <a:pt x="14571" y="1782"/>
                  </a:cubicBezTo>
                  <a:cubicBezTo>
                    <a:pt x="18171" y="-1304"/>
                    <a:pt x="1988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0126512" y="2078623"/>
              <a:ext cx="185888" cy="14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55" fill="norm" stroke="1" extrusionOk="0">
                  <a:moveTo>
                    <a:pt x="3840" y="2396"/>
                  </a:moveTo>
                  <a:cubicBezTo>
                    <a:pt x="4568" y="1126"/>
                    <a:pt x="5296" y="-145"/>
                    <a:pt x="6024" y="14"/>
                  </a:cubicBezTo>
                  <a:cubicBezTo>
                    <a:pt x="6752" y="173"/>
                    <a:pt x="7480" y="1761"/>
                    <a:pt x="7844" y="4461"/>
                  </a:cubicBezTo>
                  <a:cubicBezTo>
                    <a:pt x="8208" y="7161"/>
                    <a:pt x="8208" y="10973"/>
                    <a:pt x="7723" y="13673"/>
                  </a:cubicBezTo>
                  <a:cubicBezTo>
                    <a:pt x="7238" y="16373"/>
                    <a:pt x="6267" y="17961"/>
                    <a:pt x="5175" y="19231"/>
                  </a:cubicBezTo>
                  <a:cubicBezTo>
                    <a:pt x="4083" y="20502"/>
                    <a:pt x="2869" y="21455"/>
                    <a:pt x="1777" y="21455"/>
                  </a:cubicBezTo>
                  <a:cubicBezTo>
                    <a:pt x="685" y="21455"/>
                    <a:pt x="-286" y="20502"/>
                    <a:pt x="78" y="18596"/>
                  </a:cubicBezTo>
                  <a:cubicBezTo>
                    <a:pt x="442" y="16690"/>
                    <a:pt x="2141" y="13831"/>
                    <a:pt x="4447" y="10973"/>
                  </a:cubicBezTo>
                  <a:cubicBezTo>
                    <a:pt x="6752" y="8114"/>
                    <a:pt x="9665" y="5255"/>
                    <a:pt x="11727" y="3508"/>
                  </a:cubicBezTo>
                  <a:cubicBezTo>
                    <a:pt x="13790" y="1761"/>
                    <a:pt x="15004" y="1126"/>
                    <a:pt x="15489" y="1602"/>
                  </a:cubicBezTo>
                  <a:cubicBezTo>
                    <a:pt x="15975" y="2079"/>
                    <a:pt x="15732" y="3667"/>
                    <a:pt x="15368" y="5255"/>
                  </a:cubicBezTo>
                  <a:cubicBezTo>
                    <a:pt x="15004" y="6843"/>
                    <a:pt x="14518" y="8431"/>
                    <a:pt x="14276" y="10496"/>
                  </a:cubicBezTo>
                  <a:cubicBezTo>
                    <a:pt x="14033" y="12561"/>
                    <a:pt x="14033" y="15102"/>
                    <a:pt x="15247" y="16373"/>
                  </a:cubicBezTo>
                  <a:cubicBezTo>
                    <a:pt x="16460" y="17643"/>
                    <a:pt x="18887" y="17643"/>
                    <a:pt x="21314" y="17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267949" y="1947993"/>
              <a:ext cx="133351" cy="9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8573"/>
                  </a:moveTo>
                  <a:cubicBezTo>
                    <a:pt x="686" y="6225"/>
                    <a:pt x="1371" y="3877"/>
                    <a:pt x="2571" y="2234"/>
                  </a:cubicBezTo>
                  <a:cubicBezTo>
                    <a:pt x="3771" y="590"/>
                    <a:pt x="5486" y="-349"/>
                    <a:pt x="6857" y="121"/>
                  </a:cubicBezTo>
                  <a:cubicBezTo>
                    <a:pt x="8229" y="590"/>
                    <a:pt x="9257" y="2468"/>
                    <a:pt x="9771" y="4581"/>
                  </a:cubicBezTo>
                  <a:cubicBezTo>
                    <a:pt x="10286" y="6694"/>
                    <a:pt x="10286" y="9042"/>
                    <a:pt x="9771" y="11155"/>
                  </a:cubicBezTo>
                  <a:cubicBezTo>
                    <a:pt x="9257" y="13268"/>
                    <a:pt x="8229" y="15147"/>
                    <a:pt x="7029" y="17025"/>
                  </a:cubicBezTo>
                  <a:cubicBezTo>
                    <a:pt x="5829" y="18903"/>
                    <a:pt x="4457" y="20781"/>
                    <a:pt x="5486" y="21016"/>
                  </a:cubicBezTo>
                  <a:cubicBezTo>
                    <a:pt x="6514" y="21251"/>
                    <a:pt x="9943" y="19842"/>
                    <a:pt x="13029" y="19138"/>
                  </a:cubicBezTo>
                  <a:cubicBezTo>
                    <a:pt x="16114" y="18434"/>
                    <a:pt x="18857" y="18434"/>
                    <a:pt x="21600" y="18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0312399" y="1986638"/>
              <a:ext cx="165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60"/>
                    <a:pt x="14400" y="6521"/>
                    <a:pt x="10800" y="10121"/>
                  </a:cubicBezTo>
                  <a:cubicBezTo>
                    <a:pt x="7200" y="13721"/>
                    <a:pt x="3600" y="176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0420350" y="2164429"/>
              <a:ext cx="165100" cy="16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7478"/>
                  </a:moveTo>
                  <a:cubicBezTo>
                    <a:pt x="0" y="6093"/>
                    <a:pt x="0" y="4709"/>
                    <a:pt x="1246" y="3324"/>
                  </a:cubicBezTo>
                  <a:cubicBezTo>
                    <a:pt x="2492" y="1939"/>
                    <a:pt x="4985" y="555"/>
                    <a:pt x="6923" y="139"/>
                  </a:cubicBezTo>
                  <a:cubicBezTo>
                    <a:pt x="8862" y="-276"/>
                    <a:pt x="10246" y="278"/>
                    <a:pt x="10938" y="1247"/>
                  </a:cubicBezTo>
                  <a:cubicBezTo>
                    <a:pt x="11631" y="2216"/>
                    <a:pt x="11631" y="3601"/>
                    <a:pt x="10385" y="6370"/>
                  </a:cubicBezTo>
                  <a:cubicBezTo>
                    <a:pt x="9138" y="9139"/>
                    <a:pt x="6646" y="13293"/>
                    <a:pt x="5123" y="16062"/>
                  </a:cubicBezTo>
                  <a:cubicBezTo>
                    <a:pt x="3600" y="18832"/>
                    <a:pt x="3046" y="20216"/>
                    <a:pt x="3738" y="20770"/>
                  </a:cubicBezTo>
                  <a:cubicBezTo>
                    <a:pt x="4431" y="21324"/>
                    <a:pt x="6369" y="21047"/>
                    <a:pt x="8723" y="20632"/>
                  </a:cubicBezTo>
                  <a:cubicBezTo>
                    <a:pt x="11077" y="20216"/>
                    <a:pt x="13846" y="19662"/>
                    <a:pt x="15923" y="19386"/>
                  </a:cubicBezTo>
                  <a:cubicBezTo>
                    <a:pt x="18000" y="19109"/>
                    <a:pt x="19385" y="19109"/>
                    <a:pt x="20215" y="19386"/>
                  </a:cubicBezTo>
                  <a:cubicBezTo>
                    <a:pt x="21046" y="19662"/>
                    <a:pt x="21323" y="20216"/>
                    <a:pt x="21600" y="20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7740650" y="3802738"/>
              <a:ext cx="228600" cy="82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21600" y="1499"/>
                  </a:moveTo>
                  <a:cubicBezTo>
                    <a:pt x="20000" y="999"/>
                    <a:pt x="18400" y="500"/>
                    <a:pt x="17100" y="250"/>
                  </a:cubicBezTo>
                  <a:cubicBezTo>
                    <a:pt x="15800" y="0"/>
                    <a:pt x="14800" y="0"/>
                    <a:pt x="13700" y="0"/>
                  </a:cubicBezTo>
                  <a:cubicBezTo>
                    <a:pt x="12600" y="0"/>
                    <a:pt x="11400" y="0"/>
                    <a:pt x="9900" y="361"/>
                  </a:cubicBezTo>
                  <a:cubicBezTo>
                    <a:pt x="8400" y="722"/>
                    <a:pt x="6600" y="1444"/>
                    <a:pt x="5400" y="2721"/>
                  </a:cubicBezTo>
                  <a:cubicBezTo>
                    <a:pt x="4200" y="3998"/>
                    <a:pt x="3600" y="5830"/>
                    <a:pt x="4600" y="7690"/>
                  </a:cubicBezTo>
                  <a:cubicBezTo>
                    <a:pt x="5600" y="9551"/>
                    <a:pt x="8200" y="11439"/>
                    <a:pt x="10500" y="13243"/>
                  </a:cubicBezTo>
                  <a:cubicBezTo>
                    <a:pt x="12800" y="15048"/>
                    <a:pt x="14800" y="16769"/>
                    <a:pt x="15100" y="18074"/>
                  </a:cubicBezTo>
                  <a:cubicBezTo>
                    <a:pt x="15400" y="19379"/>
                    <a:pt x="14000" y="20267"/>
                    <a:pt x="12100" y="20823"/>
                  </a:cubicBezTo>
                  <a:cubicBezTo>
                    <a:pt x="10200" y="21378"/>
                    <a:pt x="7800" y="21600"/>
                    <a:pt x="5700" y="21572"/>
                  </a:cubicBezTo>
                  <a:cubicBezTo>
                    <a:pt x="3600" y="21544"/>
                    <a:pt x="1800" y="21267"/>
                    <a:pt x="900" y="21017"/>
                  </a:cubicBezTo>
                  <a:cubicBezTo>
                    <a:pt x="0" y="20767"/>
                    <a:pt x="0" y="20545"/>
                    <a:pt x="0" y="20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632700" y="4780638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7916379" y="4698898"/>
              <a:ext cx="253144" cy="19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179" fill="norm" stroke="1" extrusionOk="0">
                  <a:moveTo>
                    <a:pt x="12289" y="6116"/>
                  </a:moveTo>
                  <a:cubicBezTo>
                    <a:pt x="10357" y="10712"/>
                    <a:pt x="8425" y="15308"/>
                    <a:pt x="7108" y="17950"/>
                  </a:cubicBezTo>
                  <a:cubicBezTo>
                    <a:pt x="5791" y="20593"/>
                    <a:pt x="5089" y="21282"/>
                    <a:pt x="3860" y="21167"/>
                  </a:cubicBezTo>
                  <a:cubicBezTo>
                    <a:pt x="2630" y="21052"/>
                    <a:pt x="874" y="20133"/>
                    <a:pt x="260" y="18180"/>
                  </a:cubicBezTo>
                  <a:cubicBezTo>
                    <a:pt x="-355" y="16227"/>
                    <a:pt x="172" y="13239"/>
                    <a:pt x="1313" y="11401"/>
                  </a:cubicBezTo>
                  <a:cubicBezTo>
                    <a:pt x="2455" y="9563"/>
                    <a:pt x="4211" y="8873"/>
                    <a:pt x="6143" y="9678"/>
                  </a:cubicBezTo>
                  <a:cubicBezTo>
                    <a:pt x="8074" y="10482"/>
                    <a:pt x="10182" y="12780"/>
                    <a:pt x="11762" y="14388"/>
                  </a:cubicBezTo>
                  <a:cubicBezTo>
                    <a:pt x="13343" y="15997"/>
                    <a:pt x="14396" y="16916"/>
                    <a:pt x="15713" y="16801"/>
                  </a:cubicBezTo>
                  <a:cubicBezTo>
                    <a:pt x="17030" y="16686"/>
                    <a:pt x="18611" y="15537"/>
                    <a:pt x="19665" y="13239"/>
                  </a:cubicBezTo>
                  <a:cubicBezTo>
                    <a:pt x="20718" y="10942"/>
                    <a:pt x="21245" y="7495"/>
                    <a:pt x="20894" y="4967"/>
                  </a:cubicBezTo>
                  <a:cubicBezTo>
                    <a:pt x="20543" y="2439"/>
                    <a:pt x="19313" y="831"/>
                    <a:pt x="17469" y="256"/>
                  </a:cubicBezTo>
                  <a:cubicBezTo>
                    <a:pt x="15625" y="-318"/>
                    <a:pt x="13167" y="142"/>
                    <a:pt x="11762" y="946"/>
                  </a:cubicBezTo>
                  <a:cubicBezTo>
                    <a:pt x="10357" y="1750"/>
                    <a:pt x="10006" y="2899"/>
                    <a:pt x="9655" y="4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7589934" y="3540271"/>
              <a:ext cx="221546" cy="147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160" fill="norm" stroke="1" extrusionOk="0">
                  <a:moveTo>
                    <a:pt x="16041" y="3042"/>
                  </a:moveTo>
                  <a:cubicBezTo>
                    <a:pt x="14241" y="5476"/>
                    <a:pt x="12441" y="7910"/>
                    <a:pt x="10941" y="10648"/>
                  </a:cubicBezTo>
                  <a:cubicBezTo>
                    <a:pt x="9441" y="13386"/>
                    <a:pt x="8241" y="16428"/>
                    <a:pt x="6541" y="18406"/>
                  </a:cubicBezTo>
                  <a:cubicBezTo>
                    <a:pt x="4841" y="20383"/>
                    <a:pt x="2641" y="21296"/>
                    <a:pt x="1341" y="20840"/>
                  </a:cubicBezTo>
                  <a:cubicBezTo>
                    <a:pt x="41" y="20383"/>
                    <a:pt x="-359" y="18558"/>
                    <a:pt x="341" y="14907"/>
                  </a:cubicBezTo>
                  <a:cubicBezTo>
                    <a:pt x="1041" y="11257"/>
                    <a:pt x="2841" y="5781"/>
                    <a:pt x="4441" y="2890"/>
                  </a:cubicBezTo>
                  <a:cubicBezTo>
                    <a:pt x="6041" y="0"/>
                    <a:pt x="7441" y="-304"/>
                    <a:pt x="9141" y="1978"/>
                  </a:cubicBezTo>
                  <a:cubicBezTo>
                    <a:pt x="10841" y="4259"/>
                    <a:pt x="12841" y="9127"/>
                    <a:pt x="14041" y="12321"/>
                  </a:cubicBezTo>
                  <a:cubicBezTo>
                    <a:pt x="15241" y="15516"/>
                    <a:pt x="15641" y="17037"/>
                    <a:pt x="16241" y="18406"/>
                  </a:cubicBezTo>
                  <a:cubicBezTo>
                    <a:pt x="16841" y="19775"/>
                    <a:pt x="17641" y="20992"/>
                    <a:pt x="18441" y="21144"/>
                  </a:cubicBezTo>
                  <a:cubicBezTo>
                    <a:pt x="19241" y="21296"/>
                    <a:pt x="20041" y="20383"/>
                    <a:pt x="20541" y="17493"/>
                  </a:cubicBezTo>
                  <a:cubicBezTo>
                    <a:pt x="21041" y="14603"/>
                    <a:pt x="21241" y="9735"/>
                    <a:pt x="20041" y="6085"/>
                  </a:cubicBezTo>
                  <a:cubicBezTo>
                    <a:pt x="18841" y="2434"/>
                    <a:pt x="16241" y="0"/>
                    <a:pt x="13941" y="0"/>
                  </a:cubicBezTo>
                  <a:cubicBezTo>
                    <a:pt x="11641" y="0"/>
                    <a:pt x="9641" y="2434"/>
                    <a:pt x="8641" y="4564"/>
                  </a:cubicBezTo>
                  <a:cubicBezTo>
                    <a:pt x="7641" y="6693"/>
                    <a:pt x="7641" y="8519"/>
                    <a:pt x="7641" y="10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8909050" y="3186788"/>
              <a:ext cx="692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4" y="19800"/>
                    <a:pt x="5549" y="18000"/>
                    <a:pt x="8224" y="14400"/>
                  </a:cubicBezTo>
                  <a:cubicBezTo>
                    <a:pt x="10899" y="10800"/>
                    <a:pt x="13475" y="5400"/>
                    <a:pt x="15688" y="2700"/>
                  </a:cubicBezTo>
                  <a:cubicBezTo>
                    <a:pt x="17901" y="0"/>
                    <a:pt x="197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9029700" y="3269338"/>
              <a:ext cx="546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5" y="16800"/>
                    <a:pt x="5191" y="12000"/>
                    <a:pt x="8288" y="9000"/>
                  </a:cubicBezTo>
                  <a:cubicBezTo>
                    <a:pt x="11386" y="6000"/>
                    <a:pt x="14986" y="4800"/>
                    <a:pt x="17288" y="3600"/>
                  </a:cubicBezTo>
                  <a:cubicBezTo>
                    <a:pt x="19591" y="2400"/>
                    <a:pt x="2059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8616950" y="3834488"/>
              <a:ext cx="3466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6353" y="0"/>
                    <a:pt x="12706" y="0"/>
                    <a:pt x="16518" y="554"/>
                  </a:cubicBezTo>
                  <a:cubicBezTo>
                    <a:pt x="20329" y="1108"/>
                    <a:pt x="21600" y="2215"/>
                    <a:pt x="20329" y="5077"/>
                  </a:cubicBezTo>
                  <a:cubicBezTo>
                    <a:pt x="19059" y="7938"/>
                    <a:pt x="15247" y="12554"/>
                    <a:pt x="11435" y="15600"/>
                  </a:cubicBezTo>
                  <a:cubicBezTo>
                    <a:pt x="7624" y="18646"/>
                    <a:pt x="3812" y="201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8451850" y="4126588"/>
              <a:ext cx="425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4" y="17018"/>
                    <a:pt x="4728" y="12436"/>
                    <a:pt x="8328" y="8836"/>
                  </a:cubicBezTo>
                  <a:cubicBezTo>
                    <a:pt x="11928" y="5236"/>
                    <a:pt x="16764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426477" y="4267812"/>
              <a:ext cx="412724" cy="36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51" fill="norm" stroke="1" extrusionOk="0">
                  <a:moveTo>
                    <a:pt x="1982" y="14603"/>
                  </a:moveTo>
                  <a:cubicBezTo>
                    <a:pt x="2092" y="16487"/>
                    <a:pt x="2202" y="18370"/>
                    <a:pt x="2478" y="19626"/>
                  </a:cubicBezTo>
                  <a:cubicBezTo>
                    <a:pt x="2753" y="20882"/>
                    <a:pt x="3194" y="21510"/>
                    <a:pt x="3580" y="21447"/>
                  </a:cubicBezTo>
                  <a:cubicBezTo>
                    <a:pt x="3966" y="21384"/>
                    <a:pt x="4296" y="20631"/>
                    <a:pt x="4186" y="18684"/>
                  </a:cubicBezTo>
                  <a:cubicBezTo>
                    <a:pt x="4076" y="16738"/>
                    <a:pt x="3525" y="13598"/>
                    <a:pt x="2808" y="11338"/>
                  </a:cubicBezTo>
                  <a:cubicBezTo>
                    <a:pt x="2092" y="9077"/>
                    <a:pt x="1210" y="7696"/>
                    <a:pt x="659" y="6691"/>
                  </a:cubicBezTo>
                  <a:cubicBezTo>
                    <a:pt x="108" y="5687"/>
                    <a:pt x="-112" y="5059"/>
                    <a:pt x="53" y="4557"/>
                  </a:cubicBezTo>
                  <a:cubicBezTo>
                    <a:pt x="219" y="4054"/>
                    <a:pt x="770" y="3677"/>
                    <a:pt x="2919" y="2924"/>
                  </a:cubicBezTo>
                  <a:cubicBezTo>
                    <a:pt x="5068" y="2170"/>
                    <a:pt x="8815" y="1040"/>
                    <a:pt x="11845" y="475"/>
                  </a:cubicBezTo>
                  <a:cubicBezTo>
                    <a:pt x="14876" y="-90"/>
                    <a:pt x="17190" y="-90"/>
                    <a:pt x="18678" y="161"/>
                  </a:cubicBezTo>
                  <a:cubicBezTo>
                    <a:pt x="20166" y="412"/>
                    <a:pt x="20827" y="915"/>
                    <a:pt x="21488" y="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559800" y="4397151"/>
              <a:ext cx="133350" cy="14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3095"/>
                  </a:moveTo>
                  <a:cubicBezTo>
                    <a:pt x="1029" y="1879"/>
                    <a:pt x="2057" y="662"/>
                    <a:pt x="3429" y="205"/>
                  </a:cubicBezTo>
                  <a:cubicBezTo>
                    <a:pt x="4800" y="-251"/>
                    <a:pt x="6514" y="53"/>
                    <a:pt x="7886" y="1118"/>
                  </a:cubicBezTo>
                  <a:cubicBezTo>
                    <a:pt x="9257" y="2183"/>
                    <a:pt x="10286" y="4008"/>
                    <a:pt x="9600" y="6898"/>
                  </a:cubicBezTo>
                  <a:cubicBezTo>
                    <a:pt x="8914" y="9788"/>
                    <a:pt x="6514" y="13743"/>
                    <a:pt x="4800" y="16329"/>
                  </a:cubicBezTo>
                  <a:cubicBezTo>
                    <a:pt x="3086" y="18915"/>
                    <a:pt x="2057" y="20132"/>
                    <a:pt x="2400" y="20741"/>
                  </a:cubicBezTo>
                  <a:cubicBezTo>
                    <a:pt x="2743" y="21349"/>
                    <a:pt x="4457" y="21349"/>
                    <a:pt x="7886" y="20588"/>
                  </a:cubicBezTo>
                  <a:cubicBezTo>
                    <a:pt x="11314" y="19828"/>
                    <a:pt x="16457" y="18307"/>
                    <a:pt x="21600" y="16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754190" y="4437738"/>
              <a:ext cx="85010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14" fill="norm" stroke="1" extrusionOk="0">
                  <a:moveTo>
                    <a:pt x="21159" y="0"/>
                  </a:moveTo>
                  <a:cubicBezTo>
                    <a:pt x="15891" y="2853"/>
                    <a:pt x="10622" y="5706"/>
                    <a:pt x="6935" y="8558"/>
                  </a:cubicBezTo>
                  <a:cubicBezTo>
                    <a:pt x="3247" y="11411"/>
                    <a:pt x="1139" y="14264"/>
                    <a:pt x="349" y="16709"/>
                  </a:cubicBezTo>
                  <a:cubicBezTo>
                    <a:pt x="-441" y="19155"/>
                    <a:pt x="86" y="21192"/>
                    <a:pt x="2193" y="21396"/>
                  </a:cubicBezTo>
                  <a:cubicBezTo>
                    <a:pt x="4300" y="21600"/>
                    <a:pt x="7988" y="19970"/>
                    <a:pt x="11676" y="18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8864600" y="4437738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8693150" y="4386938"/>
              <a:ext cx="3238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9" y="18000"/>
                    <a:pt x="2259" y="14400"/>
                    <a:pt x="5859" y="10800"/>
                  </a:cubicBezTo>
                  <a:cubicBezTo>
                    <a:pt x="9459" y="7200"/>
                    <a:pt x="1552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9274136" y="4009968"/>
              <a:ext cx="238165" cy="22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26" fill="norm" stroke="1" extrusionOk="0">
                  <a:moveTo>
                    <a:pt x="2011" y="6219"/>
                  </a:moveTo>
                  <a:cubicBezTo>
                    <a:pt x="1246" y="6819"/>
                    <a:pt x="481" y="7419"/>
                    <a:pt x="290" y="8219"/>
                  </a:cubicBezTo>
                  <a:cubicBezTo>
                    <a:pt x="99" y="9019"/>
                    <a:pt x="481" y="10019"/>
                    <a:pt x="1150" y="10619"/>
                  </a:cubicBezTo>
                  <a:cubicBezTo>
                    <a:pt x="1820" y="11219"/>
                    <a:pt x="2775" y="11419"/>
                    <a:pt x="5260" y="10519"/>
                  </a:cubicBezTo>
                  <a:cubicBezTo>
                    <a:pt x="7745" y="9619"/>
                    <a:pt x="11759" y="7619"/>
                    <a:pt x="13958" y="6119"/>
                  </a:cubicBezTo>
                  <a:cubicBezTo>
                    <a:pt x="16156" y="4619"/>
                    <a:pt x="16538" y="3619"/>
                    <a:pt x="16156" y="2419"/>
                  </a:cubicBezTo>
                  <a:cubicBezTo>
                    <a:pt x="15773" y="1219"/>
                    <a:pt x="14627" y="-181"/>
                    <a:pt x="12428" y="19"/>
                  </a:cubicBezTo>
                  <a:cubicBezTo>
                    <a:pt x="10230" y="219"/>
                    <a:pt x="6981" y="2019"/>
                    <a:pt x="4400" y="5419"/>
                  </a:cubicBezTo>
                  <a:cubicBezTo>
                    <a:pt x="1820" y="8819"/>
                    <a:pt x="-92" y="13819"/>
                    <a:pt x="4" y="16919"/>
                  </a:cubicBezTo>
                  <a:cubicBezTo>
                    <a:pt x="99" y="20019"/>
                    <a:pt x="2202" y="21219"/>
                    <a:pt x="6120" y="21319"/>
                  </a:cubicBezTo>
                  <a:cubicBezTo>
                    <a:pt x="10039" y="21419"/>
                    <a:pt x="15773" y="20419"/>
                    <a:pt x="21508" y="19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429750" y="3809088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300"/>
                    <a:pt x="11421" y="9000"/>
                    <a:pt x="15021" y="5400"/>
                  </a:cubicBezTo>
                  <a:cubicBezTo>
                    <a:pt x="18621" y="1800"/>
                    <a:pt x="2011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652000" y="3646212"/>
              <a:ext cx="228600" cy="17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3587"/>
                  </a:moveTo>
                  <a:cubicBezTo>
                    <a:pt x="800" y="2301"/>
                    <a:pt x="1600" y="1016"/>
                    <a:pt x="2500" y="373"/>
                  </a:cubicBezTo>
                  <a:cubicBezTo>
                    <a:pt x="3400" y="-270"/>
                    <a:pt x="4400" y="-270"/>
                    <a:pt x="5300" y="1916"/>
                  </a:cubicBezTo>
                  <a:cubicBezTo>
                    <a:pt x="6200" y="4101"/>
                    <a:pt x="7000" y="8473"/>
                    <a:pt x="6800" y="11816"/>
                  </a:cubicBezTo>
                  <a:cubicBezTo>
                    <a:pt x="6600" y="15159"/>
                    <a:pt x="5400" y="17473"/>
                    <a:pt x="4200" y="19016"/>
                  </a:cubicBezTo>
                  <a:cubicBezTo>
                    <a:pt x="3000" y="20559"/>
                    <a:pt x="1800" y="21330"/>
                    <a:pt x="1200" y="21073"/>
                  </a:cubicBezTo>
                  <a:cubicBezTo>
                    <a:pt x="600" y="20816"/>
                    <a:pt x="600" y="19530"/>
                    <a:pt x="1900" y="17087"/>
                  </a:cubicBezTo>
                  <a:cubicBezTo>
                    <a:pt x="3200" y="14644"/>
                    <a:pt x="5800" y="11044"/>
                    <a:pt x="7600" y="8859"/>
                  </a:cubicBezTo>
                  <a:cubicBezTo>
                    <a:pt x="9400" y="6673"/>
                    <a:pt x="10400" y="5901"/>
                    <a:pt x="11300" y="5130"/>
                  </a:cubicBezTo>
                  <a:cubicBezTo>
                    <a:pt x="12200" y="4359"/>
                    <a:pt x="13000" y="3587"/>
                    <a:pt x="13100" y="4230"/>
                  </a:cubicBezTo>
                  <a:cubicBezTo>
                    <a:pt x="13200" y="4873"/>
                    <a:pt x="12600" y="6930"/>
                    <a:pt x="12300" y="8730"/>
                  </a:cubicBezTo>
                  <a:cubicBezTo>
                    <a:pt x="12000" y="10530"/>
                    <a:pt x="12000" y="12073"/>
                    <a:pt x="12400" y="13230"/>
                  </a:cubicBezTo>
                  <a:cubicBezTo>
                    <a:pt x="12800" y="14387"/>
                    <a:pt x="13600" y="15159"/>
                    <a:pt x="15200" y="15416"/>
                  </a:cubicBezTo>
                  <a:cubicBezTo>
                    <a:pt x="16800" y="15673"/>
                    <a:pt x="19200" y="15416"/>
                    <a:pt x="21600" y="15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842500" y="3486608"/>
              <a:ext cx="95250" cy="12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3058"/>
                  </a:moveTo>
                  <a:cubicBezTo>
                    <a:pt x="1920" y="1960"/>
                    <a:pt x="3840" y="861"/>
                    <a:pt x="6000" y="312"/>
                  </a:cubicBezTo>
                  <a:cubicBezTo>
                    <a:pt x="8160" y="-237"/>
                    <a:pt x="10560" y="-237"/>
                    <a:pt x="12720" y="1777"/>
                  </a:cubicBezTo>
                  <a:cubicBezTo>
                    <a:pt x="14880" y="3790"/>
                    <a:pt x="16800" y="7817"/>
                    <a:pt x="16800" y="10929"/>
                  </a:cubicBezTo>
                  <a:cubicBezTo>
                    <a:pt x="16800" y="14041"/>
                    <a:pt x="14880" y="16238"/>
                    <a:pt x="13200" y="18068"/>
                  </a:cubicBezTo>
                  <a:cubicBezTo>
                    <a:pt x="11520" y="19899"/>
                    <a:pt x="10080" y="21363"/>
                    <a:pt x="11520" y="21363"/>
                  </a:cubicBezTo>
                  <a:cubicBezTo>
                    <a:pt x="12960" y="21363"/>
                    <a:pt x="17280" y="19899"/>
                    <a:pt x="21600" y="18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912349" y="3478888"/>
              <a:ext cx="152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00" y="4235"/>
                    <a:pt x="10200" y="8471"/>
                    <a:pt x="6600" y="12071"/>
                  </a:cubicBezTo>
                  <a:cubicBezTo>
                    <a:pt x="3000" y="15671"/>
                    <a:pt x="1500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0026650" y="3670396"/>
              <a:ext cx="177800" cy="14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2630"/>
                  </a:moveTo>
                  <a:cubicBezTo>
                    <a:pt x="1029" y="1704"/>
                    <a:pt x="2057" y="779"/>
                    <a:pt x="3214" y="316"/>
                  </a:cubicBezTo>
                  <a:cubicBezTo>
                    <a:pt x="4371" y="-147"/>
                    <a:pt x="5657" y="-147"/>
                    <a:pt x="6557" y="624"/>
                  </a:cubicBezTo>
                  <a:cubicBezTo>
                    <a:pt x="7457" y="1396"/>
                    <a:pt x="7971" y="2939"/>
                    <a:pt x="7200" y="5407"/>
                  </a:cubicBezTo>
                  <a:cubicBezTo>
                    <a:pt x="6429" y="7876"/>
                    <a:pt x="4371" y="11270"/>
                    <a:pt x="2829" y="13584"/>
                  </a:cubicBezTo>
                  <a:cubicBezTo>
                    <a:pt x="1286" y="15899"/>
                    <a:pt x="257" y="17133"/>
                    <a:pt x="129" y="18367"/>
                  </a:cubicBezTo>
                  <a:cubicBezTo>
                    <a:pt x="0" y="19602"/>
                    <a:pt x="771" y="20836"/>
                    <a:pt x="3600" y="21144"/>
                  </a:cubicBezTo>
                  <a:cubicBezTo>
                    <a:pt x="6429" y="21453"/>
                    <a:pt x="11314" y="20836"/>
                    <a:pt x="14657" y="20219"/>
                  </a:cubicBezTo>
                  <a:cubicBezTo>
                    <a:pt x="18000" y="19602"/>
                    <a:pt x="19800" y="18984"/>
                    <a:pt x="21600" y="18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0293417" y="3831125"/>
              <a:ext cx="387283" cy="52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10" fill="norm" stroke="1" extrusionOk="0">
                  <a:moveTo>
                    <a:pt x="7392" y="15171"/>
                  </a:moveTo>
                  <a:cubicBezTo>
                    <a:pt x="7275" y="14652"/>
                    <a:pt x="7157" y="14134"/>
                    <a:pt x="6688" y="13875"/>
                  </a:cubicBezTo>
                  <a:cubicBezTo>
                    <a:pt x="6218" y="13616"/>
                    <a:pt x="5396" y="13616"/>
                    <a:pt x="4281" y="14220"/>
                  </a:cubicBezTo>
                  <a:cubicBezTo>
                    <a:pt x="3166" y="14825"/>
                    <a:pt x="1757" y="16035"/>
                    <a:pt x="936" y="17201"/>
                  </a:cubicBezTo>
                  <a:cubicBezTo>
                    <a:pt x="114" y="18368"/>
                    <a:pt x="-121" y="19491"/>
                    <a:pt x="55" y="20225"/>
                  </a:cubicBezTo>
                  <a:cubicBezTo>
                    <a:pt x="231" y="20960"/>
                    <a:pt x="818" y="21305"/>
                    <a:pt x="1464" y="21392"/>
                  </a:cubicBezTo>
                  <a:cubicBezTo>
                    <a:pt x="2109" y="21478"/>
                    <a:pt x="2814" y="21305"/>
                    <a:pt x="4046" y="20009"/>
                  </a:cubicBezTo>
                  <a:cubicBezTo>
                    <a:pt x="5279" y="18713"/>
                    <a:pt x="7040" y="16294"/>
                    <a:pt x="8272" y="13529"/>
                  </a:cubicBezTo>
                  <a:cubicBezTo>
                    <a:pt x="9505" y="10764"/>
                    <a:pt x="10209" y="7654"/>
                    <a:pt x="10503" y="5408"/>
                  </a:cubicBezTo>
                  <a:cubicBezTo>
                    <a:pt x="10796" y="3161"/>
                    <a:pt x="10679" y="1779"/>
                    <a:pt x="10327" y="958"/>
                  </a:cubicBezTo>
                  <a:cubicBezTo>
                    <a:pt x="9975" y="137"/>
                    <a:pt x="9388" y="-122"/>
                    <a:pt x="8918" y="51"/>
                  </a:cubicBezTo>
                  <a:cubicBezTo>
                    <a:pt x="8449" y="224"/>
                    <a:pt x="8096" y="828"/>
                    <a:pt x="7686" y="2772"/>
                  </a:cubicBezTo>
                  <a:cubicBezTo>
                    <a:pt x="7275" y="4716"/>
                    <a:pt x="6805" y="8000"/>
                    <a:pt x="6570" y="10332"/>
                  </a:cubicBezTo>
                  <a:cubicBezTo>
                    <a:pt x="6336" y="12665"/>
                    <a:pt x="6336" y="14048"/>
                    <a:pt x="6512" y="14998"/>
                  </a:cubicBezTo>
                  <a:cubicBezTo>
                    <a:pt x="6688" y="15948"/>
                    <a:pt x="7040" y="16467"/>
                    <a:pt x="7392" y="16510"/>
                  </a:cubicBezTo>
                  <a:cubicBezTo>
                    <a:pt x="7744" y="16553"/>
                    <a:pt x="8096" y="16121"/>
                    <a:pt x="8566" y="15214"/>
                  </a:cubicBezTo>
                  <a:cubicBezTo>
                    <a:pt x="9036" y="14307"/>
                    <a:pt x="9622" y="12924"/>
                    <a:pt x="10092" y="12017"/>
                  </a:cubicBezTo>
                  <a:cubicBezTo>
                    <a:pt x="10562" y="11110"/>
                    <a:pt x="10914" y="10678"/>
                    <a:pt x="11325" y="10592"/>
                  </a:cubicBezTo>
                  <a:cubicBezTo>
                    <a:pt x="11736" y="10505"/>
                    <a:pt x="12205" y="10764"/>
                    <a:pt x="12499" y="11412"/>
                  </a:cubicBezTo>
                  <a:cubicBezTo>
                    <a:pt x="12792" y="12060"/>
                    <a:pt x="12909" y="13097"/>
                    <a:pt x="12851" y="14220"/>
                  </a:cubicBezTo>
                  <a:cubicBezTo>
                    <a:pt x="12792" y="15344"/>
                    <a:pt x="12557" y="16553"/>
                    <a:pt x="12146" y="17504"/>
                  </a:cubicBezTo>
                  <a:cubicBezTo>
                    <a:pt x="11736" y="18454"/>
                    <a:pt x="11149" y="19145"/>
                    <a:pt x="10796" y="19232"/>
                  </a:cubicBezTo>
                  <a:cubicBezTo>
                    <a:pt x="10444" y="19318"/>
                    <a:pt x="10327" y="18800"/>
                    <a:pt x="10972" y="17676"/>
                  </a:cubicBezTo>
                  <a:cubicBezTo>
                    <a:pt x="11618" y="16553"/>
                    <a:pt x="13027" y="14825"/>
                    <a:pt x="13966" y="13832"/>
                  </a:cubicBezTo>
                  <a:cubicBezTo>
                    <a:pt x="14905" y="12838"/>
                    <a:pt x="15375" y="12579"/>
                    <a:pt x="15844" y="12276"/>
                  </a:cubicBezTo>
                  <a:cubicBezTo>
                    <a:pt x="16314" y="11974"/>
                    <a:pt x="16783" y="11628"/>
                    <a:pt x="16959" y="11672"/>
                  </a:cubicBezTo>
                  <a:cubicBezTo>
                    <a:pt x="17136" y="11715"/>
                    <a:pt x="17018" y="12147"/>
                    <a:pt x="16783" y="12579"/>
                  </a:cubicBezTo>
                  <a:cubicBezTo>
                    <a:pt x="16549" y="13011"/>
                    <a:pt x="16196" y="13443"/>
                    <a:pt x="16549" y="13961"/>
                  </a:cubicBezTo>
                  <a:cubicBezTo>
                    <a:pt x="16901" y="14480"/>
                    <a:pt x="17957" y="15084"/>
                    <a:pt x="18896" y="15430"/>
                  </a:cubicBezTo>
                  <a:cubicBezTo>
                    <a:pt x="19836" y="15776"/>
                    <a:pt x="20657" y="15862"/>
                    <a:pt x="21479" y="15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1233149" y="4132938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1252200" y="4285338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1836399" y="4056738"/>
              <a:ext cx="190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05"/>
                    <a:pt x="21600" y="6610"/>
                    <a:pt x="18000" y="9915"/>
                  </a:cubicBezTo>
                  <a:cubicBezTo>
                    <a:pt x="14400" y="13220"/>
                    <a:pt x="7200" y="16525"/>
                    <a:pt x="3600" y="18472"/>
                  </a:cubicBezTo>
                  <a:cubicBezTo>
                    <a:pt x="0" y="20420"/>
                    <a:pt x="0" y="2101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0" y="5212438"/>
              <a:ext cx="119062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57"/>
                  </a:moveTo>
                  <a:cubicBezTo>
                    <a:pt x="73" y="2971"/>
                    <a:pt x="146" y="1486"/>
                    <a:pt x="217" y="857"/>
                  </a:cubicBezTo>
                  <a:cubicBezTo>
                    <a:pt x="288" y="229"/>
                    <a:pt x="357" y="457"/>
                    <a:pt x="453" y="686"/>
                  </a:cubicBezTo>
                  <a:cubicBezTo>
                    <a:pt x="549" y="914"/>
                    <a:pt x="672" y="1143"/>
                    <a:pt x="818" y="1257"/>
                  </a:cubicBezTo>
                  <a:cubicBezTo>
                    <a:pt x="964" y="1371"/>
                    <a:pt x="1133" y="1371"/>
                    <a:pt x="1292" y="1371"/>
                  </a:cubicBezTo>
                  <a:cubicBezTo>
                    <a:pt x="1452" y="1371"/>
                    <a:pt x="1601" y="1371"/>
                    <a:pt x="1755" y="1257"/>
                  </a:cubicBezTo>
                  <a:cubicBezTo>
                    <a:pt x="1908" y="1143"/>
                    <a:pt x="2066" y="914"/>
                    <a:pt x="2210" y="686"/>
                  </a:cubicBezTo>
                  <a:cubicBezTo>
                    <a:pt x="2354" y="457"/>
                    <a:pt x="2484" y="229"/>
                    <a:pt x="2615" y="114"/>
                  </a:cubicBezTo>
                  <a:cubicBezTo>
                    <a:pt x="2746" y="0"/>
                    <a:pt x="2876" y="0"/>
                    <a:pt x="3014" y="0"/>
                  </a:cubicBezTo>
                  <a:cubicBezTo>
                    <a:pt x="3153" y="0"/>
                    <a:pt x="3299" y="0"/>
                    <a:pt x="3444" y="114"/>
                  </a:cubicBezTo>
                  <a:cubicBezTo>
                    <a:pt x="3590" y="229"/>
                    <a:pt x="3736" y="457"/>
                    <a:pt x="3892" y="686"/>
                  </a:cubicBezTo>
                  <a:cubicBezTo>
                    <a:pt x="4047" y="914"/>
                    <a:pt x="4212" y="1143"/>
                    <a:pt x="4380" y="1371"/>
                  </a:cubicBezTo>
                  <a:cubicBezTo>
                    <a:pt x="4547" y="1600"/>
                    <a:pt x="4716" y="1829"/>
                    <a:pt x="4861" y="2000"/>
                  </a:cubicBezTo>
                  <a:cubicBezTo>
                    <a:pt x="5007" y="2171"/>
                    <a:pt x="5130" y="2286"/>
                    <a:pt x="5249" y="2400"/>
                  </a:cubicBezTo>
                  <a:cubicBezTo>
                    <a:pt x="5368" y="2514"/>
                    <a:pt x="5484" y="2629"/>
                    <a:pt x="5603" y="2686"/>
                  </a:cubicBezTo>
                  <a:cubicBezTo>
                    <a:pt x="5722" y="2743"/>
                    <a:pt x="5844" y="2743"/>
                    <a:pt x="5975" y="2743"/>
                  </a:cubicBezTo>
                  <a:cubicBezTo>
                    <a:pt x="6106" y="2743"/>
                    <a:pt x="6244" y="2743"/>
                    <a:pt x="6376" y="2743"/>
                  </a:cubicBezTo>
                  <a:cubicBezTo>
                    <a:pt x="6509" y="2743"/>
                    <a:pt x="6636" y="2743"/>
                    <a:pt x="6772" y="2743"/>
                  </a:cubicBezTo>
                  <a:cubicBezTo>
                    <a:pt x="6908" y="2743"/>
                    <a:pt x="7054" y="2743"/>
                    <a:pt x="7196" y="2743"/>
                  </a:cubicBezTo>
                  <a:cubicBezTo>
                    <a:pt x="7338" y="2743"/>
                    <a:pt x="7476" y="2743"/>
                    <a:pt x="7619" y="2743"/>
                  </a:cubicBezTo>
                  <a:cubicBezTo>
                    <a:pt x="7761" y="2743"/>
                    <a:pt x="7907" y="2743"/>
                    <a:pt x="8045" y="2743"/>
                  </a:cubicBezTo>
                  <a:cubicBezTo>
                    <a:pt x="8183" y="2743"/>
                    <a:pt x="8314" y="2743"/>
                    <a:pt x="8454" y="2800"/>
                  </a:cubicBezTo>
                  <a:cubicBezTo>
                    <a:pt x="8594" y="2857"/>
                    <a:pt x="8744" y="2971"/>
                    <a:pt x="8884" y="3086"/>
                  </a:cubicBezTo>
                  <a:cubicBezTo>
                    <a:pt x="9024" y="3200"/>
                    <a:pt x="9155" y="3314"/>
                    <a:pt x="9291" y="3486"/>
                  </a:cubicBezTo>
                  <a:cubicBezTo>
                    <a:pt x="9427" y="3657"/>
                    <a:pt x="9569" y="3886"/>
                    <a:pt x="9704" y="4057"/>
                  </a:cubicBezTo>
                  <a:cubicBezTo>
                    <a:pt x="9838" y="4229"/>
                    <a:pt x="9965" y="4343"/>
                    <a:pt x="10090" y="4571"/>
                  </a:cubicBezTo>
                  <a:cubicBezTo>
                    <a:pt x="10214" y="4800"/>
                    <a:pt x="10337" y="5143"/>
                    <a:pt x="10460" y="5429"/>
                  </a:cubicBezTo>
                  <a:cubicBezTo>
                    <a:pt x="10583" y="5714"/>
                    <a:pt x="10706" y="5943"/>
                    <a:pt x="10831" y="6171"/>
                  </a:cubicBezTo>
                  <a:cubicBezTo>
                    <a:pt x="10956" y="6400"/>
                    <a:pt x="11082" y="6629"/>
                    <a:pt x="11203" y="6857"/>
                  </a:cubicBezTo>
                  <a:cubicBezTo>
                    <a:pt x="11324" y="7086"/>
                    <a:pt x="11439" y="7314"/>
                    <a:pt x="11562" y="7486"/>
                  </a:cubicBezTo>
                  <a:cubicBezTo>
                    <a:pt x="11685" y="7657"/>
                    <a:pt x="11816" y="7771"/>
                    <a:pt x="11948" y="7886"/>
                  </a:cubicBezTo>
                  <a:cubicBezTo>
                    <a:pt x="12081" y="8000"/>
                    <a:pt x="12215" y="8114"/>
                    <a:pt x="12349" y="8229"/>
                  </a:cubicBezTo>
                  <a:cubicBezTo>
                    <a:pt x="12484" y="8343"/>
                    <a:pt x="12618" y="8457"/>
                    <a:pt x="12749" y="8514"/>
                  </a:cubicBezTo>
                  <a:cubicBezTo>
                    <a:pt x="12879" y="8571"/>
                    <a:pt x="13006" y="8571"/>
                    <a:pt x="13144" y="8571"/>
                  </a:cubicBezTo>
                  <a:cubicBezTo>
                    <a:pt x="13283" y="8571"/>
                    <a:pt x="13432" y="8571"/>
                    <a:pt x="13578" y="8571"/>
                  </a:cubicBezTo>
                  <a:cubicBezTo>
                    <a:pt x="13724" y="8571"/>
                    <a:pt x="13866" y="8571"/>
                    <a:pt x="14012" y="8571"/>
                  </a:cubicBezTo>
                  <a:cubicBezTo>
                    <a:pt x="14158" y="8571"/>
                    <a:pt x="14308" y="8571"/>
                    <a:pt x="14454" y="8629"/>
                  </a:cubicBezTo>
                  <a:cubicBezTo>
                    <a:pt x="14600" y="8686"/>
                    <a:pt x="14742" y="8800"/>
                    <a:pt x="14888" y="8914"/>
                  </a:cubicBezTo>
                  <a:cubicBezTo>
                    <a:pt x="15034" y="9029"/>
                    <a:pt x="15183" y="9143"/>
                    <a:pt x="15329" y="9257"/>
                  </a:cubicBezTo>
                  <a:cubicBezTo>
                    <a:pt x="15475" y="9371"/>
                    <a:pt x="15617" y="9486"/>
                    <a:pt x="15761" y="9714"/>
                  </a:cubicBezTo>
                  <a:cubicBezTo>
                    <a:pt x="15905" y="9943"/>
                    <a:pt x="16051" y="10286"/>
                    <a:pt x="16188" y="10571"/>
                  </a:cubicBezTo>
                  <a:cubicBezTo>
                    <a:pt x="16324" y="10857"/>
                    <a:pt x="16451" y="11086"/>
                    <a:pt x="16587" y="11429"/>
                  </a:cubicBezTo>
                  <a:cubicBezTo>
                    <a:pt x="16723" y="11771"/>
                    <a:pt x="16869" y="12229"/>
                    <a:pt x="17007" y="12629"/>
                  </a:cubicBezTo>
                  <a:cubicBezTo>
                    <a:pt x="17146" y="13029"/>
                    <a:pt x="17276" y="13371"/>
                    <a:pt x="17411" y="13771"/>
                  </a:cubicBezTo>
                  <a:cubicBezTo>
                    <a:pt x="17545" y="14171"/>
                    <a:pt x="17683" y="14629"/>
                    <a:pt x="17818" y="15029"/>
                  </a:cubicBezTo>
                  <a:cubicBezTo>
                    <a:pt x="17952" y="15429"/>
                    <a:pt x="18083" y="15771"/>
                    <a:pt x="18221" y="16171"/>
                  </a:cubicBezTo>
                  <a:cubicBezTo>
                    <a:pt x="18359" y="16571"/>
                    <a:pt x="18505" y="17029"/>
                    <a:pt x="18643" y="17429"/>
                  </a:cubicBezTo>
                  <a:cubicBezTo>
                    <a:pt x="18781" y="17829"/>
                    <a:pt x="18912" y="18171"/>
                    <a:pt x="19044" y="18514"/>
                  </a:cubicBezTo>
                  <a:cubicBezTo>
                    <a:pt x="19177" y="18857"/>
                    <a:pt x="19311" y="19200"/>
                    <a:pt x="19446" y="19486"/>
                  </a:cubicBezTo>
                  <a:cubicBezTo>
                    <a:pt x="19580" y="19771"/>
                    <a:pt x="19715" y="20000"/>
                    <a:pt x="19841" y="20171"/>
                  </a:cubicBezTo>
                  <a:cubicBezTo>
                    <a:pt x="19968" y="20343"/>
                    <a:pt x="20087" y="20457"/>
                    <a:pt x="20229" y="20571"/>
                  </a:cubicBezTo>
                  <a:cubicBezTo>
                    <a:pt x="20371" y="20686"/>
                    <a:pt x="20536" y="20800"/>
                    <a:pt x="20701" y="20857"/>
                  </a:cubicBezTo>
                  <a:cubicBezTo>
                    <a:pt x="20867" y="20914"/>
                    <a:pt x="21032" y="20914"/>
                    <a:pt x="21181" y="21029"/>
                  </a:cubicBezTo>
                  <a:cubicBezTo>
                    <a:pt x="21331" y="21143"/>
                    <a:pt x="21466" y="213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820048" y="5578294"/>
              <a:ext cx="228306" cy="21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43" fill="norm" stroke="1" extrusionOk="0">
                  <a:moveTo>
                    <a:pt x="8753" y="3455"/>
                  </a:moveTo>
                  <a:cubicBezTo>
                    <a:pt x="8164" y="2599"/>
                    <a:pt x="7575" y="1744"/>
                    <a:pt x="6790" y="1316"/>
                  </a:cubicBezTo>
                  <a:cubicBezTo>
                    <a:pt x="6004" y="888"/>
                    <a:pt x="5022" y="888"/>
                    <a:pt x="3844" y="2492"/>
                  </a:cubicBezTo>
                  <a:cubicBezTo>
                    <a:pt x="2666" y="4096"/>
                    <a:pt x="1292" y="7304"/>
                    <a:pt x="604" y="10298"/>
                  </a:cubicBezTo>
                  <a:cubicBezTo>
                    <a:pt x="-83" y="13292"/>
                    <a:pt x="-83" y="16072"/>
                    <a:pt x="113" y="17997"/>
                  </a:cubicBezTo>
                  <a:cubicBezTo>
                    <a:pt x="310" y="19922"/>
                    <a:pt x="702" y="20991"/>
                    <a:pt x="2764" y="21205"/>
                  </a:cubicBezTo>
                  <a:cubicBezTo>
                    <a:pt x="4826" y="21419"/>
                    <a:pt x="8557" y="20777"/>
                    <a:pt x="11895" y="18211"/>
                  </a:cubicBezTo>
                  <a:cubicBezTo>
                    <a:pt x="15233" y="15645"/>
                    <a:pt x="18179" y="11154"/>
                    <a:pt x="19750" y="8267"/>
                  </a:cubicBezTo>
                  <a:cubicBezTo>
                    <a:pt x="21321" y="5379"/>
                    <a:pt x="21517" y="4096"/>
                    <a:pt x="20732" y="2813"/>
                  </a:cubicBezTo>
                  <a:cubicBezTo>
                    <a:pt x="19946" y="1530"/>
                    <a:pt x="18179" y="247"/>
                    <a:pt x="16019" y="33"/>
                  </a:cubicBezTo>
                  <a:cubicBezTo>
                    <a:pt x="13859" y="-181"/>
                    <a:pt x="11306" y="674"/>
                    <a:pt x="9833" y="1744"/>
                  </a:cubicBezTo>
                  <a:cubicBezTo>
                    <a:pt x="8361" y="2813"/>
                    <a:pt x="7968" y="4096"/>
                    <a:pt x="8066" y="5166"/>
                  </a:cubicBezTo>
                  <a:cubicBezTo>
                    <a:pt x="8164" y="6235"/>
                    <a:pt x="8753" y="7090"/>
                    <a:pt x="9342" y="7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914400" y="5656938"/>
              <a:ext cx="158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5175"/>
                    <a:pt x="9216" y="10350"/>
                    <a:pt x="12816" y="13950"/>
                  </a:cubicBezTo>
                  <a:cubicBezTo>
                    <a:pt x="16416" y="17550"/>
                    <a:pt x="19008" y="195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098549" y="5504538"/>
              <a:ext cx="16269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6480" y="0"/>
                  </a:moveTo>
                  <a:cubicBezTo>
                    <a:pt x="11610" y="3439"/>
                    <a:pt x="16740" y="6878"/>
                    <a:pt x="19170" y="9779"/>
                  </a:cubicBezTo>
                  <a:cubicBezTo>
                    <a:pt x="21600" y="12681"/>
                    <a:pt x="21330" y="15045"/>
                    <a:pt x="17685" y="16925"/>
                  </a:cubicBezTo>
                  <a:cubicBezTo>
                    <a:pt x="14040" y="18806"/>
                    <a:pt x="7020" y="202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86480" y="5523148"/>
              <a:ext cx="181871" cy="42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09" fill="norm" stroke="1" extrusionOk="0">
                  <a:moveTo>
                    <a:pt x="14300" y="1937"/>
                  </a:moveTo>
                  <a:cubicBezTo>
                    <a:pt x="13329" y="1299"/>
                    <a:pt x="12359" y="660"/>
                    <a:pt x="11266" y="288"/>
                  </a:cubicBezTo>
                  <a:cubicBezTo>
                    <a:pt x="10174" y="-85"/>
                    <a:pt x="8961" y="-191"/>
                    <a:pt x="7505" y="554"/>
                  </a:cubicBezTo>
                  <a:cubicBezTo>
                    <a:pt x="6049" y="1299"/>
                    <a:pt x="4350" y="2895"/>
                    <a:pt x="2651" y="5182"/>
                  </a:cubicBezTo>
                  <a:cubicBezTo>
                    <a:pt x="952" y="7470"/>
                    <a:pt x="-747" y="10449"/>
                    <a:pt x="345" y="13109"/>
                  </a:cubicBezTo>
                  <a:cubicBezTo>
                    <a:pt x="1437" y="15770"/>
                    <a:pt x="5320" y="18110"/>
                    <a:pt x="9204" y="19441"/>
                  </a:cubicBezTo>
                  <a:cubicBezTo>
                    <a:pt x="13087" y="20771"/>
                    <a:pt x="16970" y="21090"/>
                    <a:pt x="20853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677793" y="938888"/>
              <a:ext cx="592207" cy="366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18835" y="0"/>
                  </a:moveTo>
                  <a:cubicBezTo>
                    <a:pt x="17461" y="25"/>
                    <a:pt x="16088" y="50"/>
                    <a:pt x="14332" y="218"/>
                  </a:cubicBezTo>
                  <a:cubicBezTo>
                    <a:pt x="12577" y="387"/>
                    <a:pt x="10440" y="699"/>
                    <a:pt x="8608" y="1011"/>
                  </a:cubicBezTo>
                  <a:cubicBezTo>
                    <a:pt x="6776" y="1323"/>
                    <a:pt x="5249" y="1635"/>
                    <a:pt x="3952" y="1984"/>
                  </a:cubicBezTo>
                  <a:cubicBezTo>
                    <a:pt x="2654" y="2333"/>
                    <a:pt x="1586" y="2720"/>
                    <a:pt x="861" y="3126"/>
                  </a:cubicBezTo>
                  <a:cubicBezTo>
                    <a:pt x="136" y="3531"/>
                    <a:pt x="-246" y="3956"/>
                    <a:pt x="174" y="4361"/>
                  </a:cubicBezTo>
                  <a:cubicBezTo>
                    <a:pt x="594" y="4767"/>
                    <a:pt x="1815" y="5154"/>
                    <a:pt x="3456" y="5553"/>
                  </a:cubicBezTo>
                  <a:cubicBezTo>
                    <a:pt x="5097" y="5952"/>
                    <a:pt x="7158" y="6364"/>
                    <a:pt x="8837" y="6757"/>
                  </a:cubicBezTo>
                  <a:cubicBezTo>
                    <a:pt x="10516" y="7150"/>
                    <a:pt x="11813" y="7524"/>
                    <a:pt x="12653" y="7942"/>
                  </a:cubicBezTo>
                  <a:cubicBezTo>
                    <a:pt x="13493" y="8360"/>
                    <a:pt x="13874" y="8822"/>
                    <a:pt x="13721" y="9303"/>
                  </a:cubicBezTo>
                  <a:cubicBezTo>
                    <a:pt x="13569" y="9783"/>
                    <a:pt x="12882" y="10282"/>
                    <a:pt x="12004" y="10775"/>
                  </a:cubicBezTo>
                  <a:cubicBezTo>
                    <a:pt x="11126" y="11268"/>
                    <a:pt x="10058" y="11755"/>
                    <a:pt x="9256" y="12216"/>
                  </a:cubicBezTo>
                  <a:cubicBezTo>
                    <a:pt x="8455" y="12678"/>
                    <a:pt x="7921" y="13115"/>
                    <a:pt x="7615" y="13545"/>
                  </a:cubicBezTo>
                  <a:cubicBezTo>
                    <a:pt x="7310" y="13976"/>
                    <a:pt x="7234" y="14400"/>
                    <a:pt x="7501" y="14806"/>
                  </a:cubicBezTo>
                  <a:cubicBezTo>
                    <a:pt x="7768" y="15211"/>
                    <a:pt x="8379" y="15598"/>
                    <a:pt x="9218" y="15985"/>
                  </a:cubicBezTo>
                  <a:cubicBezTo>
                    <a:pt x="10058" y="16372"/>
                    <a:pt x="11126" y="16758"/>
                    <a:pt x="11584" y="17108"/>
                  </a:cubicBezTo>
                  <a:cubicBezTo>
                    <a:pt x="12042" y="17457"/>
                    <a:pt x="11890" y="17769"/>
                    <a:pt x="11279" y="18125"/>
                  </a:cubicBezTo>
                  <a:cubicBezTo>
                    <a:pt x="10668" y="18480"/>
                    <a:pt x="9600" y="18880"/>
                    <a:pt x="8837" y="19254"/>
                  </a:cubicBezTo>
                  <a:cubicBezTo>
                    <a:pt x="8073" y="19628"/>
                    <a:pt x="7615" y="19978"/>
                    <a:pt x="7768" y="20240"/>
                  </a:cubicBezTo>
                  <a:cubicBezTo>
                    <a:pt x="7921" y="20502"/>
                    <a:pt x="8684" y="20677"/>
                    <a:pt x="10058" y="20820"/>
                  </a:cubicBezTo>
                  <a:cubicBezTo>
                    <a:pt x="11432" y="20964"/>
                    <a:pt x="13416" y="21076"/>
                    <a:pt x="15401" y="21201"/>
                  </a:cubicBezTo>
                  <a:cubicBezTo>
                    <a:pt x="17385" y="21325"/>
                    <a:pt x="19370" y="21463"/>
                    <a:pt x="213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109290" y="5751450"/>
              <a:ext cx="159095" cy="714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495" fill="norm" stroke="1" extrusionOk="0">
                  <a:moveTo>
                    <a:pt x="15642" y="1743"/>
                  </a:moveTo>
                  <a:cubicBezTo>
                    <a:pt x="15642" y="1424"/>
                    <a:pt x="15642" y="1106"/>
                    <a:pt x="13842" y="723"/>
                  </a:cubicBezTo>
                  <a:cubicBezTo>
                    <a:pt x="12042" y="341"/>
                    <a:pt x="8442" y="-105"/>
                    <a:pt x="5672" y="22"/>
                  </a:cubicBezTo>
                  <a:cubicBezTo>
                    <a:pt x="2903" y="150"/>
                    <a:pt x="965" y="851"/>
                    <a:pt x="272" y="1934"/>
                  </a:cubicBezTo>
                  <a:cubicBezTo>
                    <a:pt x="-420" y="3017"/>
                    <a:pt x="134" y="4483"/>
                    <a:pt x="2765" y="6362"/>
                  </a:cubicBezTo>
                  <a:cubicBezTo>
                    <a:pt x="5395" y="8242"/>
                    <a:pt x="10103" y="10536"/>
                    <a:pt x="13565" y="12543"/>
                  </a:cubicBezTo>
                  <a:cubicBezTo>
                    <a:pt x="17026" y="14550"/>
                    <a:pt x="19242" y="16270"/>
                    <a:pt x="20211" y="17481"/>
                  </a:cubicBezTo>
                  <a:cubicBezTo>
                    <a:pt x="21180" y="18691"/>
                    <a:pt x="20903" y="19392"/>
                    <a:pt x="19934" y="19934"/>
                  </a:cubicBezTo>
                  <a:cubicBezTo>
                    <a:pt x="18965" y="20476"/>
                    <a:pt x="17303" y="20858"/>
                    <a:pt x="15780" y="21113"/>
                  </a:cubicBezTo>
                  <a:cubicBezTo>
                    <a:pt x="14257" y="21368"/>
                    <a:pt x="12872" y="21495"/>
                    <a:pt x="11349" y="21495"/>
                  </a:cubicBezTo>
                  <a:cubicBezTo>
                    <a:pt x="9826" y="21495"/>
                    <a:pt x="8165" y="21368"/>
                    <a:pt x="8026" y="21336"/>
                  </a:cubicBezTo>
                  <a:cubicBezTo>
                    <a:pt x="7888" y="21304"/>
                    <a:pt x="9272" y="21368"/>
                    <a:pt x="10657" y="21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096226" y="6619621"/>
              <a:ext cx="143081" cy="20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066" fill="norm" stroke="1" extrusionOk="0">
                  <a:moveTo>
                    <a:pt x="9022" y="6671"/>
                  </a:moveTo>
                  <a:cubicBezTo>
                    <a:pt x="9326" y="5601"/>
                    <a:pt x="9631" y="4532"/>
                    <a:pt x="9935" y="3463"/>
                  </a:cubicBezTo>
                  <a:cubicBezTo>
                    <a:pt x="10239" y="2393"/>
                    <a:pt x="10543" y="1324"/>
                    <a:pt x="9783" y="682"/>
                  </a:cubicBezTo>
                  <a:cubicBezTo>
                    <a:pt x="9022" y="41"/>
                    <a:pt x="7197" y="-173"/>
                    <a:pt x="5676" y="148"/>
                  </a:cubicBezTo>
                  <a:cubicBezTo>
                    <a:pt x="4155" y="469"/>
                    <a:pt x="2938" y="1324"/>
                    <a:pt x="1721" y="3463"/>
                  </a:cubicBezTo>
                  <a:cubicBezTo>
                    <a:pt x="504" y="5601"/>
                    <a:pt x="-713" y="9023"/>
                    <a:pt x="504" y="12231"/>
                  </a:cubicBezTo>
                  <a:cubicBezTo>
                    <a:pt x="1721" y="15439"/>
                    <a:pt x="5372" y="18433"/>
                    <a:pt x="7957" y="19930"/>
                  </a:cubicBezTo>
                  <a:cubicBezTo>
                    <a:pt x="10543" y="21427"/>
                    <a:pt x="12064" y="21427"/>
                    <a:pt x="14042" y="20037"/>
                  </a:cubicBezTo>
                  <a:cubicBezTo>
                    <a:pt x="16019" y="18647"/>
                    <a:pt x="18453" y="15867"/>
                    <a:pt x="19670" y="13193"/>
                  </a:cubicBezTo>
                  <a:cubicBezTo>
                    <a:pt x="20887" y="10520"/>
                    <a:pt x="20887" y="7954"/>
                    <a:pt x="19518" y="6029"/>
                  </a:cubicBezTo>
                  <a:cubicBezTo>
                    <a:pt x="18149" y="4104"/>
                    <a:pt x="15411" y="2821"/>
                    <a:pt x="12673" y="2500"/>
                  </a:cubicBezTo>
                  <a:cubicBezTo>
                    <a:pt x="9935" y="2179"/>
                    <a:pt x="7197" y="2821"/>
                    <a:pt x="5828" y="3463"/>
                  </a:cubicBezTo>
                  <a:cubicBezTo>
                    <a:pt x="4459" y="4104"/>
                    <a:pt x="4459" y="4746"/>
                    <a:pt x="4459" y="5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929583" y="5519354"/>
              <a:ext cx="215392" cy="12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25" fill="norm" stroke="1" extrusionOk="0">
                  <a:moveTo>
                    <a:pt x="12542" y="7322"/>
                  </a:moveTo>
                  <a:cubicBezTo>
                    <a:pt x="10465" y="11349"/>
                    <a:pt x="8388" y="15376"/>
                    <a:pt x="6830" y="17756"/>
                  </a:cubicBezTo>
                  <a:cubicBezTo>
                    <a:pt x="5273" y="20136"/>
                    <a:pt x="4234" y="20868"/>
                    <a:pt x="3196" y="21234"/>
                  </a:cubicBezTo>
                  <a:cubicBezTo>
                    <a:pt x="2157" y="21600"/>
                    <a:pt x="1119" y="21600"/>
                    <a:pt x="496" y="19769"/>
                  </a:cubicBezTo>
                  <a:cubicBezTo>
                    <a:pt x="-127" y="17939"/>
                    <a:pt x="-335" y="14278"/>
                    <a:pt x="911" y="10800"/>
                  </a:cubicBezTo>
                  <a:cubicBezTo>
                    <a:pt x="2157" y="7322"/>
                    <a:pt x="4857" y="4027"/>
                    <a:pt x="6727" y="2380"/>
                  </a:cubicBezTo>
                  <a:cubicBezTo>
                    <a:pt x="8596" y="732"/>
                    <a:pt x="9634" y="732"/>
                    <a:pt x="10880" y="2380"/>
                  </a:cubicBezTo>
                  <a:cubicBezTo>
                    <a:pt x="12127" y="4027"/>
                    <a:pt x="13580" y="7322"/>
                    <a:pt x="14619" y="9702"/>
                  </a:cubicBezTo>
                  <a:cubicBezTo>
                    <a:pt x="15657" y="12081"/>
                    <a:pt x="16280" y="13546"/>
                    <a:pt x="17007" y="14827"/>
                  </a:cubicBezTo>
                  <a:cubicBezTo>
                    <a:pt x="17734" y="16108"/>
                    <a:pt x="18565" y="17207"/>
                    <a:pt x="19292" y="16108"/>
                  </a:cubicBezTo>
                  <a:cubicBezTo>
                    <a:pt x="20019" y="15010"/>
                    <a:pt x="20642" y="11715"/>
                    <a:pt x="20953" y="9153"/>
                  </a:cubicBezTo>
                  <a:cubicBezTo>
                    <a:pt x="21265" y="6590"/>
                    <a:pt x="21265" y="4759"/>
                    <a:pt x="20227" y="3112"/>
                  </a:cubicBezTo>
                  <a:cubicBezTo>
                    <a:pt x="19188" y="1464"/>
                    <a:pt x="17111" y="0"/>
                    <a:pt x="14619" y="0"/>
                  </a:cubicBezTo>
                  <a:cubicBezTo>
                    <a:pt x="12127" y="0"/>
                    <a:pt x="9219" y="1464"/>
                    <a:pt x="7350" y="3844"/>
                  </a:cubicBezTo>
                  <a:cubicBezTo>
                    <a:pt x="5480" y="6224"/>
                    <a:pt x="4650" y="9519"/>
                    <a:pt x="3819" y="128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570644" y="5940090"/>
              <a:ext cx="432907" cy="33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0992" fill="norm" stroke="1" extrusionOk="0">
                  <a:moveTo>
                    <a:pt x="4165" y="8064"/>
                  </a:moveTo>
                  <a:cubicBezTo>
                    <a:pt x="4165" y="8723"/>
                    <a:pt x="4165" y="9381"/>
                    <a:pt x="4586" y="10172"/>
                  </a:cubicBezTo>
                  <a:cubicBezTo>
                    <a:pt x="5008" y="10962"/>
                    <a:pt x="5850" y="11884"/>
                    <a:pt x="6799" y="12213"/>
                  </a:cubicBezTo>
                  <a:cubicBezTo>
                    <a:pt x="7747" y="12542"/>
                    <a:pt x="8801" y="12279"/>
                    <a:pt x="9749" y="10896"/>
                  </a:cubicBezTo>
                  <a:cubicBezTo>
                    <a:pt x="10697" y="9513"/>
                    <a:pt x="11540" y="7011"/>
                    <a:pt x="11856" y="5035"/>
                  </a:cubicBezTo>
                  <a:cubicBezTo>
                    <a:pt x="12172" y="3059"/>
                    <a:pt x="11962" y="1611"/>
                    <a:pt x="11224" y="755"/>
                  </a:cubicBezTo>
                  <a:cubicBezTo>
                    <a:pt x="10487" y="-102"/>
                    <a:pt x="9222" y="-365"/>
                    <a:pt x="7536" y="689"/>
                  </a:cubicBezTo>
                  <a:cubicBezTo>
                    <a:pt x="5850" y="1742"/>
                    <a:pt x="3743" y="4113"/>
                    <a:pt x="2268" y="6747"/>
                  </a:cubicBezTo>
                  <a:cubicBezTo>
                    <a:pt x="793" y="9381"/>
                    <a:pt x="-50" y="12279"/>
                    <a:pt x="3" y="14650"/>
                  </a:cubicBezTo>
                  <a:cubicBezTo>
                    <a:pt x="55" y="17020"/>
                    <a:pt x="1004" y="18864"/>
                    <a:pt x="2373" y="19918"/>
                  </a:cubicBezTo>
                  <a:cubicBezTo>
                    <a:pt x="3743" y="20972"/>
                    <a:pt x="5534" y="21235"/>
                    <a:pt x="8063" y="20774"/>
                  </a:cubicBezTo>
                  <a:cubicBezTo>
                    <a:pt x="10592" y="20313"/>
                    <a:pt x="13858" y="19128"/>
                    <a:pt x="16229" y="18337"/>
                  </a:cubicBezTo>
                  <a:cubicBezTo>
                    <a:pt x="18600" y="17547"/>
                    <a:pt x="20075" y="17152"/>
                    <a:pt x="21550" y="16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825750" y="5650588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3098800" y="5525310"/>
              <a:ext cx="190500" cy="169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6983"/>
                  </a:moveTo>
                  <a:cubicBezTo>
                    <a:pt x="1200" y="6450"/>
                    <a:pt x="2400" y="5916"/>
                    <a:pt x="3960" y="6450"/>
                  </a:cubicBezTo>
                  <a:cubicBezTo>
                    <a:pt x="5520" y="6983"/>
                    <a:pt x="7440" y="8583"/>
                    <a:pt x="7920" y="10983"/>
                  </a:cubicBezTo>
                  <a:cubicBezTo>
                    <a:pt x="8400" y="13383"/>
                    <a:pt x="7440" y="16583"/>
                    <a:pt x="6480" y="18583"/>
                  </a:cubicBezTo>
                  <a:cubicBezTo>
                    <a:pt x="5520" y="20583"/>
                    <a:pt x="4560" y="21383"/>
                    <a:pt x="3600" y="21383"/>
                  </a:cubicBezTo>
                  <a:cubicBezTo>
                    <a:pt x="2640" y="21383"/>
                    <a:pt x="1680" y="20583"/>
                    <a:pt x="1440" y="19516"/>
                  </a:cubicBezTo>
                  <a:cubicBezTo>
                    <a:pt x="1200" y="18450"/>
                    <a:pt x="1680" y="17116"/>
                    <a:pt x="4200" y="14316"/>
                  </a:cubicBezTo>
                  <a:cubicBezTo>
                    <a:pt x="6720" y="11516"/>
                    <a:pt x="11280" y="7250"/>
                    <a:pt x="13920" y="4450"/>
                  </a:cubicBezTo>
                  <a:cubicBezTo>
                    <a:pt x="16560" y="1650"/>
                    <a:pt x="17280" y="316"/>
                    <a:pt x="17160" y="50"/>
                  </a:cubicBezTo>
                  <a:cubicBezTo>
                    <a:pt x="17040" y="-217"/>
                    <a:pt x="16080" y="583"/>
                    <a:pt x="14880" y="2583"/>
                  </a:cubicBezTo>
                  <a:cubicBezTo>
                    <a:pt x="13680" y="4583"/>
                    <a:pt x="12240" y="7783"/>
                    <a:pt x="12120" y="10583"/>
                  </a:cubicBezTo>
                  <a:cubicBezTo>
                    <a:pt x="12000" y="13383"/>
                    <a:pt x="13200" y="15783"/>
                    <a:pt x="15000" y="17116"/>
                  </a:cubicBezTo>
                  <a:cubicBezTo>
                    <a:pt x="16800" y="18450"/>
                    <a:pt x="19200" y="18716"/>
                    <a:pt x="21600" y="18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3257550" y="5383325"/>
              <a:ext cx="165100" cy="13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2" fill="norm" stroke="1" extrusionOk="0">
                  <a:moveTo>
                    <a:pt x="0" y="1085"/>
                  </a:moveTo>
                  <a:cubicBezTo>
                    <a:pt x="2215" y="421"/>
                    <a:pt x="4431" y="-244"/>
                    <a:pt x="6092" y="88"/>
                  </a:cubicBezTo>
                  <a:cubicBezTo>
                    <a:pt x="7754" y="421"/>
                    <a:pt x="8862" y="1750"/>
                    <a:pt x="8308" y="4574"/>
                  </a:cubicBezTo>
                  <a:cubicBezTo>
                    <a:pt x="7754" y="7399"/>
                    <a:pt x="5538" y="11719"/>
                    <a:pt x="4015" y="14544"/>
                  </a:cubicBezTo>
                  <a:cubicBezTo>
                    <a:pt x="2492" y="17368"/>
                    <a:pt x="1662" y="18698"/>
                    <a:pt x="1938" y="19694"/>
                  </a:cubicBezTo>
                  <a:cubicBezTo>
                    <a:pt x="2215" y="20691"/>
                    <a:pt x="3600" y="21356"/>
                    <a:pt x="7062" y="20359"/>
                  </a:cubicBezTo>
                  <a:cubicBezTo>
                    <a:pt x="10523" y="19362"/>
                    <a:pt x="16062" y="16704"/>
                    <a:pt x="21600" y="14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3359150" y="5339438"/>
              <a:ext cx="1460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137"/>
                    <a:pt x="16591" y="2274"/>
                    <a:pt x="13461" y="4863"/>
                  </a:cubicBezTo>
                  <a:cubicBezTo>
                    <a:pt x="10330" y="7453"/>
                    <a:pt x="6574" y="11495"/>
                    <a:pt x="4226" y="14526"/>
                  </a:cubicBezTo>
                  <a:cubicBezTo>
                    <a:pt x="1878" y="17558"/>
                    <a:pt x="939" y="195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448050" y="5551903"/>
              <a:ext cx="222250" cy="13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7" fill="norm" stroke="1" extrusionOk="0">
                  <a:moveTo>
                    <a:pt x="0" y="5611"/>
                  </a:moveTo>
                  <a:cubicBezTo>
                    <a:pt x="617" y="3923"/>
                    <a:pt x="1234" y="2236"/>
                    <a:pt x="2366" y="1223"/>
                  </a:cubicBezTo>
                  <a:cubicBezTo>
                    <a:pt x="3497" y="211"/>
                    <a:pt x="5143" y="-127"/>
                    <a:pt x="6480" y="42"/>
                  </a:cubicBezTo>
                  <a:cubicBezTo>
                    <a:pt x="7817" y="211"/>
                    <a:pt x="8846" y="886"/>
                    <a:pt x="8537" y="3586"/>
                  </a:cubicBezTo>
                  <a:cubicBezTo>
                    <a:pt x="8229" y="6285"/>
                    <a:pt x="6583" y="11011"/>
                    <a:pt x="5246" y="14385"/>
                  </a:cubicBezTo>
                  <a:cubicBezTo>
                    <a:pt x="3909" y="17761"/>
                    <a:pt x="2880" y="19786"/>
                    <a:pt x="3291" y="20629"/>
                  </a:cubicBezTo>
                  <a:cubicBezTo>
                    <a:pt x="3703" y="21473"/>
                    <a:pt x="5554" y="21135"/>
                    <a:pt x="8846" y="20123"/>
                  </a:cubicBezTo>
                  <a:cubicBezTo>
                    <a:pt x="12137" y="19110"/>
                    <a:pt x="16869" y="17423"/>
                    <a:pt x="21600" y="15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758116" y="5789806"/>
              <a:ext cx="451934" cy="55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37" fill="norm" stroke="1" extrusionOk="0">
                  <a:moveTo>
                    <a:pt x="9093" y="14446"/>
                  </a:moveTo>
                  <a:cubicBezTo>
                    <a:pt x="8992" y="13957"/>
                    <a:pt x="8892" y="13468"/>
                    <a:pt x="8641" y="13060"/>
                  </a:cubicBezTo>
                  <a:cubicBezTo>
                    <a:pt x="8390" y="12652"/>
                    <a:pt x="7988" y="12326"/>
                    <a:pt x="7083" y="12245"/>
                  </a:cubicBezTo>
                  <a:cubicBezTo>
                    <a:pt x="6179" y="12163"/>
                    <a:pt x="4773" y="12326"/>
                    <a:pt x="3467" y="13305"/>
                  </a:cubicBezTo>
                  <a:cubicBezTo>
                    <a:pt x="2161" y="14283"/>
                    <a:pt x="955" y="16076"/>
                    <a:pt x="403" y="17502"/>
                  </a:cubicBezTo>
                  <a:cubicBezTo>
                    <a:pt x="-150" y="18929"/>
                    <a:pt x="-50" y="19988"/>
                    <a:pt x="202" y="20640"/>
                  </a:cubicBezTo>
                  <a:cubicBezTo>
                    <a:pt x="453" y="21292"/>
                    <a:pt x="855" y="21537"/>
                    <a:pt x="1608" y="21537"/>
                  </a:cubicBezTo>
                  <a:cubicBezTo>
                    <a:pt x="2362" y="21537"/>
                    <a:pt x="3467" y="21292"/>
                    <a:pt x="5024" y="19907"/>
                  </a:cubicBezTo>
                  <a:cubicBezTo>
                    <a:pt x="6581" y="18521"/>
                    <a:pt x="8590" y="15994"/>
                    <a:pt x="9997" y="13345"/>
                  </a:cubicBezTo>
                  <a:cubicBezTo>
                    <a:pt x="11403" y="10696"/>
                    <a:pt x="12207" y="7925"/>
                    <a:pt x="12458" y="5724"/>
                  </a:cubicBezTo>
                  <a:cubicBezTo>
                    <a:pt x="12710" y="3523"/>
                    <a:pt x="12408" y="1893"/>
                    <a:pt x="12006" y="997"/>
                  </a:cubicBezTo>
                  <a:cubicBezTo>
                    <a:pt x="11604" y="100"/>
                    <a:pt x="11102" y="-63"/>
                    <a:pt x="10700" y="19"/>
                  </a:cubicBezTo>
                  <a:cubicBezTo>
                    <a:pt x="10298" y="100"/>
                    <a:pt x="9997" y="426"/>
                    <a:pt x="9746" y="1771"/>
                  </a:cubicBezTo>
                  <a:cubicBezTo>
                    <a:pt x="9495" y="3116"/>
                    <a:pt x="9294" y="5480"/>
                    <a:pt x="9093" y="8088"/>
                  </a:cubicBezTo>
                  <a:cubicBezTo>
                    <a:pt x="8892" y="10696"/>
                    <a:pt x="8691" y="13549"/>
                    <a:pt x="8590" y="15220"/>
                  </a:cubicBezTo>
                  <a:cubicBezTo>
                    <a:pt x="8490" y="16891"/>
                    <a:pt x="8490" y="17380"/>
                    <a:pt x="8490" y="17991"/>
                  </a:cubicBezTo>
                  <a:cubicBezTo>
                    <a:pt x="8490" y="18603"/>
                    <a:pt x="8490" y="19336"/>
                    <a:pt x="8490" y="19499"/>
                  </a:cubicBezTo>
                  <a:cubicBezTo>
                    <a:pt x="8490" y="19662"/>
                    <a:pt x="8490" y="19255"/>
                    <a:pt x="8842" y="18154"/>
                  </a:cubicBezTo>
                  <a:cubicBezTo>
                    <a:pt x="9193" y="17054"/>
                    <a:pt x="9897" y="15261"/>
                    <a:pt x="10449" y="14201"/>
                  </a:cubicBezTo>
                  <a:cubicBezTo>
                    <a:pt x="11002" y="13142"/>
                    <a:pt x="11403" y="12815"/>
                    <a:pt x="11805" y="12815"/>
                  </a:cubicBezTo>
                  <a:cubicBezTo>
                    <a:pt x="12207" y="12815"/>
                    <a:pt x="12609" y="13142"/>
                    <a:pt x="12659" y="14201"/>
                  </a:cubicBezTo>
                  <a:cubicBezTo>
                    <a:pt x="12710" y="15261"/>
                    <a:pt x="12408" y="17054"/>
                    <a:pt x="12107" y="18195"/>
                  </a:cubicBezTo>
                  <a:cubicBezTo>
                    <a:pt x="11805" y="19336"/>
                    <a:pt x="11504" y="19825"/>
                    <a:pt x="11303" y="19866"/>
                  </a:cubicBezTo>
                  <a:cubicBezTo>
                    <a:pt x="11102" y="19907"/>
                    <a:pt x="11002" y="19499"/>
                    <a:pt x="11454" y="18725"/>
                  </a:cubicBezTo>
                  <a:cubicBezTo>
                    <a:pt x="11906" y="17951"/>
                    <a:pt x="12910" y="16809"/>
                    <a:pt x="14016" y="15750"/>
                  </a:cubicBezTo>
                  <a:cubicBezTo>
                    <a:pt x="15121" y="14690"/>
                    <a:pt x="16326" y="13712"/>
                    <a:pt x="17080" y="13019"/>
                  </a:cubicBezTo>
                  <a:cubicBezTo>
                    <a:pt x="17833" y="12326"/>
                    <a:pt x="18135" y="11919"/>
                    <a:pt x="18084" y="12041"/>
                  </a:cubicBezTo>
                  <a:cubicBezTo>
                    <a:pt x="18034" y="12163"/>
                    <a:pt x="17632" y="12815"/>
                    <a:pt x="17281" y="13712"/>
                  </a:cubicBezTo>
                  <a:cubicBezTo>
                    <a:pt x="16929" y="14609"/>
                    <a:pt x="16628" y="15750"/>
                    <a:pt x="17331" y="16809"/>
                  </a:cubicBezTo>
                  <a:cubicBezTo>
                    <a:pt x="18034" y="17869"/>
                    <a:pt x="19742" y="18847"/>
                    <a:pt x="21450" y="19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895850" y="6209388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870449" y="6349088"/>
              <a:ext cx="304801" cy="42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15429"/>
                  </a:moveTo>
                  <a:cubicBezTo>
                    <a:pt x="600" y="18514"/>
                    <a:pt x="1200" y="21600"/>
                    <a:pt x="3300" y="20057"/>
                  </a:cubicBezTo>
                  <a:cubicBezTo>
                    <a:pt x="5400" y="18514"/>
                    <a:pt x="9000" y="12343"/>
                    <a:pt x="12300" y="8229"/>
                  </a:cubicBezTo>
                  <a:cubicBezTo>
                    <a:pt x="15600" y="4114"/>
                    <a:pt x="186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71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03500" y="6342738"/>
              <a:ext cx="1017129" cy="145625"/>
            </a:xfrm>
            <a:prstGeom prst="rect">
              <a:avLst/>
            </a:prstGeom>
            <a:effectLst/>
          </p:spPr>
        </p:pic>
        <p:pic>
          <p:nvPicPr>
            <p:cNvPr id="171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100521" y="3229073"/>
              <a:ext cx="5134228" cy="1875053"/>
            </a:xfrm>
            <a:prstGeom prst="rect">
              <a:avLst/>
            </a:prstGeom>
            <a:effectLst/>
          </p:spPr>
        </p:pic>
        <p:pic>
          <p:nvPicPr>
            <p:cNvPr id="172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671413" y="5123538"/>
              <a:ext cx="94888" cy="788532"/>
            </a:xfrm>
            <a:prstGeom prst="rect">
              <a:avLst/>
            </a:prstGeom>
            <a:effectLst/>
          </p:spPr>
        </p:pic>
        <p:pic>
          <p:nvPicPr>
            <p:cNvPr id="172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804399" y="5148938"/>
              <a:ext cx="95251" cy="698501"/>
            </a:xfrm>
            <a:prstGeom prst="rect">
              <a:avLst/>
            </a:prstGeom>
            <a:effectLst/>
          </p:spPr>
        </p:pic>
        <p:pic>
          <p:nvPicPr>
            <p:cNvPr id="172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581638" y="5695038"/>
              <a:ext cx="171962" cy="196851"/>
            </a:xfrm>
            <a:prstGeom prst="rect">
              <a:avLst/>
            </a:prstGeom>
            <a:effectLst/>
          </p:spPr>
        </p:pic>
        <p:pic>
          <p:nvPicPr>
            <p:cNvPr id="172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645650" y="5750849"/>
              <a:ext cx="361950" cy="248990"/>
            </a:xfrm>
            <a:prstGeom prst="rect">
              <a:avLst/>
            </a:prstGeom>
            <a:effectLst/>
          </p:spPr>
        </p:pic>
        <p:pic>
          <p:nvPicPr>
            <p:cNvPr id="172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226550" y="4342851"/>
              <a:ext cx="1130300" cy="126638"/>
            </a:xfrm>
            <a:prstGeom prst="rect">
              <a:avLst/>
            </a:prstGeom>
            <a:effectLst/>
          </p:spPr>
        </p:pic>
        <p:pic>
          <p:nvPicPr>
            <p:cNvPr id="173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8058133" y="3631315"/>
              <a:ext cx="1052735" cy="1197747"/>
            </a:xfrm>
            <a:prstGeom prst="rect">
              <a:avLst/>
            </a:prstGeom>
            <a:effectLst/>
          </p:spPr>
        </p:pic>
        <p:pic>
          <p:nvPicPr>
            <p:cNvPr id="173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468222" y="6201907"/>
              <a:ext cx="205878" cy="590888"/>
            </a:xfrm>
            <a:prstGeom prst="rect">
              <a:avLst/>
            </a:prstGeom>
            <a:effectLst/>
          </p:spPr>
        </p:pic>
        <p:pic>
          <p:nvPicPr>
            <p:cNvPr id="1735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301334" y="6890954"/>
              <a:ext cx="182266" cy="35985"/>
            </a:xfrm>
            <a:prstGeom prst="rect">
              <a:avLst/>
            </a:prstGeom>
            <a:effectLst/>
          </p:spPr>
        </p:pic>
        <p:pic>
          <p:nvPicPr>
            <p:cNvPr id="173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469182" y="6845761"/>
              <a:ext cx="168671" cy="140154"/>
            </a:xfrm>
            <a:prstGeom prst="rect">
              <a:avLst/>
            </a:prstGeom>
            <a:effectLst/>
          </p:spPr>
        </p:pic>
        <p:pic>
          <p:nvPicPr>
            <p:cNvPr id="173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8394155" y="5981967"/>
              <a:ext cx="192774" cy="162977"/>
            </a:xfrm>
            <a:prstGeom prst="rect">
              <a:avLst/>
            </a:prstGeom>
            <a:effectLst/>
          </p:spPr>
        </p:pic>
        <p:pic>
          <p:nvPicPr>
            <p:cNvPr id="174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8831392" y="6471962"/>
              <a:ext cx="287208" cy="244755"/>
            </a:xfrm>
            <a:prstGeom prst="rect">
              <a:avLst/>
            </a:prstGeom>
            <a:effectLst/>
          </p:spPr>
        </p:pic>
        <p:pic>
          <p:nvPicPr>
            <p:cNvPr id="1743" name="Line Line" descr="Line Lin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8947150" y="6330038"/>
              <a:ext cx="165100" cy="31751"/>
            </a:xfrm>
            <a:prstGeom prst="rect">
              <a:avLst/>
            </a:prstGeom>
            <a:effectLst/>
          </p:spPr>
        </p:pic>
        <p:pic>
          <p:nvPicPr>
            <p:cNvPr id="174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132771" y="6208825"/>
              <a:ext cx="163629" cy="158879"/>
            </a:xfrm>
            <a:prstGeom prst="rect">
              <a:avLst/>
            </a:prstGeom>
            <a:effectLst/>
          </p:spPr>
        </p:pic>
        <p:pic>
          <p:nvPicPr>
            <p:cNvPr id="174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9173305" y="6038515"/>
              <a:ext cx="205646" cy="150912"/>
            </a:xfrm>
            <a:prstGeom prst="rect">
              <a:avLst/>
            </a:prstGeom>
            <a:effectLst/>
          </p:spPr>
        </p:pic>
        <p:pic>
          <p:nvPicPr>
            <p:cNvPr id="174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9264650" y="6107788"/>
              <a:ext cx="184150" cy="311151"/>
            </a:xfrm>
            <a:prstGeom prst="rect">
              <a:avLst/>
            </a:prstGeom>
            <a:effectLst/>
          </p:spPr>
        </p:pic>
        <p:pic>
          <p:nvPicPr>
            <p:cNvPr id="175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9364515" y="6254780"/>
              <a:ext cx="236685" cy="147696"/>
            </a:xfrm>
            <a:prstGeom prst="rect">
              <a:avLst/>
            </a:prstGeom>
            <a:effectLst/>
          </p:spPr>
        </p:pic>
        <p:pic>
          <p:nvPicPr>
            <p:cNvPr id="175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9694874" y="6359271"/>
              <a:ext cx="388927" cy="472418"/>
            </a:xfrm>
            <a:prstGeom prst="rect">
              <a:avLst/>
            </a:prstGeom>
            <a:effectLst/>
          </p:spPr>
        </p:pic>
        <p:pic>
          <p:nvPicPr>
            <p:cNvPr id="1755" name="Line Line" descr="Line Lin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464800" y="6698338"/>
              <a:ext cx="241300" cy="44451"/>
            </a:xfrm>
            <a:prstGeom prst="rect">
              <a:avLst/>
            </a:prstGeom>
            <a:effectLst/>
          </p:spPr>
        </p:pic>
        <p:pic>
          <p:nvPicPr>
            <p:cNvPr id="1757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502900" y="6838038"/>
              <a:ext cx="241300" cy="38101"/>
            </a:xfrm>
            <a:prstGeom prst="rect">
              <a:avLst/>
            </a:prstGeom>
            <a:effectLst/>
          </p:spPr>
        </p:pic>
        <p:pic>
          <p:nvPicPr>
            <p:cNvPr id="175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1017250" y="6432063"/>
              <a:ext cx="1213413" cy="611292"/>
            </a:xfrm>
            <a:prstGeom prst="rect">
              <a:avLst/>
            </a:prstGeom>
            <a:effectLst/>
          </p:spPr>
        </p:pic>
        <p:pic>
          <p:nvPicPr>
            <p:cNvPr id="176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377083" y="6674284"/>
              <a:ext cx="345017" cy="271234"/>
            </a:xfrm>
            <a:prstGeom prst="rect">
              <a:avLst/>
            </a:prstGeom>
            <a:effectLst/>
          </p:spPr>
        </p:pic>
        <p:pic>
          <p:nvPicPr>
            <p:cNvPr id="176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1731852" y="6793588"/>
              <a:ext cx="148999" cy="222251"/>
            </a:xfrm>
            <a:prstGeom prst="rect">
              <a:avLst/>
            </a:prstGeom>
            <a:effectLst/>
          </p:spPr>
        </p:pic>
        <p:pic>
          <p:nvPicPr>
            <p:cNvPr id="1765" name="Line Line" descr="Line Lin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1906250" y="6806288"/>
              <a:ext cx="107950" cy="241301"/>
            </a:xfrm>
            <a:prstGeom prst="rect">
              <a:avLst/>
            </a:prstGeom>
            <a:effectLst/>
          </p:spPr>
        </p:pic>
        <p:pic>
          <p:nvPicPr>
            <p:cNvPr id="176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1684778" y="6730621"/>
              <a:ext cx="583423" cy="94718"/>
            </a:xfrm>
            <a:prstGeom prst="rect">
              <a:avLst/>
            </a:prstGeom>
            <a:effectLst/>
          </p:spPr>
        </p:pic>
        <p:pic>
          <p:nvPicPr>
            <p:cNvPr id="176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1834650" y="6462033"/>
              <a:ext cx="705612" cy="450494"/>
            </a:xfrm>
            <a:prstGeom prst="rect">
              <a:avLst/>
            </a:prstGeom>
            <a:effectLst/>
          </p:spPr>
        </p:pic>
        <p:pic>
          <p:nvPicPr>
            <p:cNvPr id="177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079316" y="6689528"/>
              <a:ext cx="680598" cy="401518"/>
            </a:xfrm>
            <a:prstGeom prst="rect">
              <a:avLst/>
            </a:prstGeom>
            <a:effectLst/>
          </p:spPr>
        </p:pic>
        <p:pic>
          <p:nvPicPr>
            <p:cNvPr id="177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359150" y="7391771"/>
              <a:ext cx="149526" cy="619773"/>
            </a:xfrm>
            <a:prstGeom prst="rect">
              <a:avLst/>
            </a:prstGeom>
            <a:effectLst/>
          </p:spPr>
        </p:pic>
        <p:pic>
          <p:nvPicPr>
            <p:cNvPr id="1775" name="Line Line" descr="Line Lin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181350" y="8158838"/>
              <a:ext cx="177800" cy="38101"/>
            </a:xfrm>
            <a:prstGeom prst="rect">
              <a:avLst/>
            </a:prstGeom>
            <a:effectLst/>
          </p:spPr>
        </p:pic>
        <p:pic>
          <p:nvPicPr>
            <p:cNvPr id="177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3397250" y="8120738"/>
              <a:ext cx="192870" cy="127546"/>
            </a:xfrm>
            <a:prstGeom prst="rect">
              <a:avLst/>
            </a:prstGeom>
            <a:effectLst/>
          </p:spPr>
        </p:pic>
        <p:pic>
          <p:nvPicPr>
            <p:cNvPr id="177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226746" y="7176565"/>
              <a:ext cx="264744" cy="118674"/>
            </a:xfrm>
            <a:prstGeom prst="rect">
              <a:avLst/>
            </a:prstGeom>
            <a:effectLst/>
          </p:spPr>
        </p:pic>
        <p:pic>
          <p:nvPicPr>
            <p:cNvPr id="178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661914" y="7605190"/>
              <a:ext cx="256036" cy="228782"/>
            </a:xfrm>
            <a:prstGeom prst="rect">
              <a:avLst/>
            </a:prstGeom>
            <a:effectLst/>
          </p:spPr>
        </p:pic>
        <p:pic>
          <p:nvPicPr>
            <p:cNvPr id="178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3727450" y="7453988"/>
              <a:ext cx="146050" cy="50801"/>
            </a:xfrm>
            <a:prstGeom prst="rect">
              <a:avLst/>
            </a:prstGeom>
            <a:effectLst/>
          </p:spPr>
        </p:pic>
        <p:pic>
          <p:nvPicPr>
            <p:cNvPr id="178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3887906" y="7381694"/>
              <a:ext cx="182445" cy="130664"/>
            </a:xfrm>
            <a:prstGeom prst="rect">
              <a:avLst/>
            </a:prstGeom>
            <a:effectLst/>
          </p:spPr>
        </p:pic>
        <p:pic>
          <p:nvPicPr>
            <p:cNvPr id="178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3949700" y="7266381"/>
              <a:ext cx="152400" cy="104263"/>
            </a:xfrm>
            <a:prstGeom prst="rect">
              <a:avLst/>
            </a:prstGeom>
            <a:effectLst/>
          </p:spPr>
        </p:pic>
        <p:pic>
          <p:nvPicPr>
            <p:cNvPr id="178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4076700" y="7212688"/>
              <a:ext cx="114300" cy="298451"/>
            </a:xfrm>
            <a:prstGeom prst="rect">
              <a:avLst/>
            </a:prstGeom>
            <a:effectLst/>
          </p:spPr>
        </p:pic>
        <p:pic>
          <p:nvPicPr>
            <p:cNvPr id="179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4146550" y="7353396"/>
              <a:ext cx="152400" cy="175784"/>
            </a:xfrm>
            <a:prstGeom prst="rect">
              <a:avLst/>
            </a:prstGeom>
            <a:effectLst/>
          </p:spPr>
        </p:pic>
        <p:pic>
          <p:nvPicPr>
            <p:cNvPr id="179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4325865" y="7397366"/>
              <a:ext cx="373136" cy="509715"/>
            </a:xfrm>
            <a:prstGeom prst="rect">
              <a:avLst/>
            </a:prstGeom>
            <a:effectLst/>
          </p:spPr>
        </p:pic>
        <p:pic>
          <p:nvPicPr>
            <p:cNvPr id="1795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4762499" y="7663538"/>
              <a:ext cx="146051" cy="31751"/>
            </a:xfrm>
            <a:prstGeom prst="rect">
              <a:avLst/>
            </a:prstGeom>
            <a:effectLst/>
          </p:spPr>
        </p:pic>
        <p:pic>
          <p:nvPicPr>
            <p:cNvPr id="1797" name="Line Line" descr="Line Lin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4743449" y="7790538"/>
              <a:ext cx="222251" cy="69851"/>
            </a:xfrm>
            <a:prstGeom prst="rect">
              <a:avLst/>
            </a:prstGeom>
            <a:effectLst/>
          </p:spPr>
        </p:pic>
        <p:pic>
          <p:nvPicPr>
            <p:cNvPr id="1799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5492750" y="7415277"/>
              <a:ext cx="184150" cy="527662"/>
            </a:xfrm>
            <a:prstGeom prst="rect">
              <a:avLst/>
            </a:prstGeom>
            <a:effectLst/>
          </p:spPr>
        </p:pic>
        <p:pic>
          <p:nvPicPr>
            <p:cNvPr id="1801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5251450" y="8120738"/>
              <a:ext cx="190500" cy="31751"/>
            </a:xfrm>
            <a:prstGeom prst="rect">
              <a:avLst/>
            </a:prstGeom>
            <a:effectLst/>
          </p:spPr>
        </p:pic>
        <p:pic>
          <p:nvPicPr>
            <p:cNvPr id="1803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5457560" y="8019138"/>
              <a:ext cx="210548" cy="144340"/>
            </a:xfrm>
            <a:prstGeom prst="rect">
              <a:avLst/>
            </a:prstGeom>
            <a:effectLst/>
          </p:spPr>
        </p:pic>
        <p:pic>
          <p:nvPicPr>
            <p:cNvPr id="1805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5470471" y="7151107"/>
              <a:ext cx="135634" cy="184230"/>
            </a:xfrm>
            <a:prstGeom prst="rect">
              <a:avLst/>
            </a:prstGeom>
            <a:effectLst/>
          </p:spPr>
        </p:pic>
        <p:pic>
          <p:nvPicPr>
            <p:cNvPr id="1807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5746750" y="7600981"/>
              <a:ext cx="215900" cy="238636"/>
            </a:xfrm>
            <a:prstGeom prst="rect">
              <a:avLst/>
            </a:prstGeom>
            <a:effectLst/>
          </p:spPr>
        </p:pic>
        <p:pic>
          <p:nvPicPr>
            <p:cNvPr id="1809" name="Line Line" descr="Line Lin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5797550" y="7466688"/>
              <a:ext cx="107950" cy="31751"/>
            </a:xfrm>
            <a:prstGeom prst="rect">
              <a:avLst/>
            </a:prstGeom>
            <a:effectLst/>
          </p:spPr>
        </p:pic>
        <p:pic>
          <p:nvPicPr>
            <p:cNvPr id="1811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5911849" y="7346980"/>
              <a:ext cx="190501" cy="149755"/>
            </a:xfrm>
            <a:prstGeom prst="rect">
              <a:avLst/>
            </a:prstGeom>
            <a:effectLst/>
          </p:spPr>
        </p:pic>
        <p:pic>
          <p:nvPicPr>
            <p:cNvPr id="1813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5981699" y="7184701"/>
              <a:ext cx="146051" cy="128794"/>
            </a:xfrm>
            <a:prstGeom prst="rect">
              <a:avLst/>
            </a:prstGeom>
            <a:effectLst/>
          </p:spPr>
        </p:pic>
        <p:pic>
          <p:nvPicPr>
            <p:cNvPr id="1815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6115050" y="7180938"/>
              <a:ext cx="101600" cy="311151"/>
            </a:xfrm>
            <a:prstGeom prst="rect">
              <a:avLst/>
            </a:prstGeom>
            <a:effectLst/>
          </p:spPr>
        </p:pic>
        <p:pic>
          <p:nvPicPr>
            <p:cNvPr id="1817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6184900" y="7339688"/>
              <a:ext cx="146050" cy="110401"/>
            </a:xfrm>
            <a:prstGeom prst="rect">
              <a:avLst/>
            </a:prstGeom>
            <a:effectLst/>
          </p:spPr>
        </p:pic>
        <p:pic>
          <p:nvPicPr>
            <p:cNvPr id="1819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6318755" y="7458088"/>
              <a:ext cx="342396" cy="422702"/>
            </a:xfrm>
            <a:prstGeom prst="rect">
              <a:avLst/>
            </a:prstGeom>
            <a:effectLst/>
          </p:spPr>
        </p:pic>
        <p:pic>
          <p:nvPicPr>
            <p:cNvPr id="1821" name="Line Line" descr="Line Lin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6794500" y="7752438"/>
              <a:ext cx="203200" cy="44451"/>
            </a:xfrm>
            <a:prstGeom prst="rect">
              <a:avLst/>
            </a:prstGeom>
            <a:effectLst/>
          </p:spPr>
        </p:pic>
        <p:pic>
          <p:nvPicPr>
            <p:cNvPr id="1823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6903391" y="7657188"/>
              <a:ext cx="43510" cy="254001"/>
            </a:xfrm>
            <a:prstGeom prst="rect">
              <a:avLst/>
            </a:prstGeom>
            <a:effectLst/>
          </p:spPr>
        </p:pic>
        <p:pic>
          <p:nvPicPr>
            <p:cNvPr id="1825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7340600" y="7413102"/>
              <a:ext cx="177800" cy="557914"/>
            </a:xfrm>
            <a:prstGeom prst="rect">
              <a:avLst/>
            </a:prstGeom>
            <a:effectLst/>
          </p:spPr>
        </p:pic>
        <p:pic>
          <p:nvPicPr>
            <p:cNvPr id="1827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7292715" y="8050888"/>
              <a:ext cx="143197" cy="144400"/>
            </a:xfrm>
            <a:prstGeom prst="rect">
              <a:avLst/>
            </a:prstGeom>
            <a:effectLst/>
          </p:spPr>
        </p:pic>
        <p:pic>
          <p:nvPicPr>
            <p:cNvPr id="1829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7180327" y="7243036"/>
              <a:ext cx="200924" cy="119671"/>
            </a:xfrm>
            <a:prstGeom prst="rect">
              <a:avLst/>
            </a:prstGeom>
            <a:effectLst/>
          </p:spPr>
        </p:pic>
        <p:pic>
          <p:nvPicPr>
            <p:cNvPr id="1831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7594599" y="7646219"/>
              <a:ext cx="184151" cy="224493"/>
            </a:xfrm>
            <a:prstGeom prst="rect">
              <a:avLst/>
            </a:prstGeom>
            <a:effectLst/>
          </p:spPr>
        </p:pic>
        <p:pic>
          <p:nvPicPr>
            <p:cNvPr id="1833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7632700" y="7517488"/>
              <a:ext cx="139700" cy="63501"/>
            </a:xfrm>
            <a:prstGeom prst="rect">
              <a:avLst/>
            </a:prstGeom>
            <a:effectLst/>
          </p:spPr>
        </p:pic>
        <p:pic>
          <p:nvPicPr>
            <p:cNvPr id="1835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7753350" y="7438844"/>
              <a:ext cx="171450" cy="148082"/>
            </a:xfrm>
            <a:prstGeom prst="rect">
              <a:avLst/>
            </a:prstGeom>
            <a:effectLst/>
          </p:spPr>
        </p:pic>
        <p:pic>
          <p:nvPicPr>
            <p:cNvPr id="1837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7848600" y="7332115"/>
              <a:ext cx="133350" cy="120815"/>
            </a:xfrm>
            <a:prstGeom prst="rect">
              <a:avLst/>
            </a:prstGeom>
            <a:effectLst/>
          </p:spPr>
        </p:pic>
        <p:pic>
          <p:nvPicPr>
            <p:cNvPr id="1839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7924800" y="7346038"/>
              <a:ext cx="120650" cy="292101"/>
            </a:xfrm>
            <a:prstGeom prst="rect">
              <a:avLst/>
            </a:prstGeom>
            <a:effectLst/>
          </p:spPr>
        </p:pic>
        <p:pic>
          <p:nvPicPr>
            <p:cNvPr id="1841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8000731" y="7470594"/>
              <a:ext cx="114569" cy="150802"/>
            </a:xfrm>
            <a:prstGeom prst="rect">
              <a:avLst/>
            </a:prstGeom>
            <a:effectLst/>
          </p:spPr>
        </p:pic>
        <p:pic>
          <p:nvPicPr>
            <p:cNvPr id="1843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084639" y="7495177"/>
              <a:ext cx="348161" cy="428595"/>
            </a:xfrm>
            <a:prstGeom prst="rect">
              <a:avLst/>
            </a:prstGeom>
            <a:effectLst/>
          </p:spPr>
        </p:pic>
        <p:pic>
          <p:nvPicPr>
            <p:cNvPr id="1845" name="Line Line" descr="Line Lin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8737600" y="7707988"/>
              <a:ext cx="247650" cy="44451"/>
            </a:xfrm>
            <a:prstGeom prst="rect">
              <a:avLst/>
            </a:prstGeom>
            <a:effectLst/>
          </p:spPr>
        </p:pic>
        <p:pic>
          <p:nvPicPr>
            <p:cNvPr id="1847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8724900" y="7860388"/>
              <a:ext cx="203200" cy="57151"/>
            </a:xfrm>
            <a:prstGeom prst="rect">
              <a:avLst/>
            </a:prstGeom>
            <a:effectLst/>
          </p:spPr>
        </p:pic>
        <p:pic>
          <p:nvPicPr>
            <p:cNvPr id="1849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9144997" y="7554610"/>
              <a:ext cx="233954" cy="342324"/>
            </a:xfrm>
            <a:prstGeom prst="rect">
              <a:avLst/>
            </a:prstGeom>
            <a:effectLst/>
          </p:spPr>
        </p:pic>
        <p:pic>
          <p:nvPicPr>
            <p:cNvPr id="1851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9410700" y="7866738"/>
              <a:ext cx="50800" cy="25401"/>
            </a:xfrm>
            <a:prstGeom prst="rect">
              <a:avLst/>
            </a:prstGeom>
            <a:effectLst/>
          </p:spPr>
        </p:pic>
        <p:pic>
          <p:nvPicPr>
            <p:cNvPr id="1853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9599083" y="7438048"/>
              <a:ext cx="173062" cy="549341"/>
            </a:xfrm>
            <a:prstGeom prst="rect">
              <a:avLst/>
            </a:prstGeom>
            <a:effectLst/>
          </p:spPr>
        </p:pic>
        <p:pic>
          <p:nvPicPr>
            <p:cNvPr id="1855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9532290" y="8031838"/>
              <a:ext cx="114487" cy="142145"/>
            </a:xfrm>
            <a:prstGeom prst="rect">
              <a:avLst/>
            </a:prstGeom>
            <a:effectLst/>
          </p:spPr>
        </p:pic>
        <p:pic>
          <p:nvPicPr>
            <p:cNvPr id="1857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9576377" y="7247345"/>
              <a:ext cx="195649" cy="130444"/>
            </a:xfrm>
            <a:prstGeom prst="rect">
              <a:avLst/>
            </a:prstGeom>
            <a:effectLst/>
          </p:spPr>
        </p:pic>
        <p:pic>
          <p:nvPicPr>
            <p:cNvPr id="1859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9788549" y="7641296"/>
              <a:ext cx="193651" cy="223366"/>
            </a:xfrm>
            <a:prstGeom prst="rect">
              <a:avLst/>
            </a:prstGeom>
            <a:effectLst/>
          </p:spPr>
        </p:pic>
        <p:pic>
          <p:nvPicPr>
            <p:cNvPr id="1861" name="Line Line" descr="Line Lin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9829800" y="7504788"/>
              <a:ext cx="190500" cy="63501"/>
            </a:xfrm>
            <a:prstGeom prst="rect">
              <a:avLst/>
            </a:prstGeom>
            <a:effectLst/>
          </p:spPr>
        </p:pic>
        <p:pic>
          <p:nvPicPr>
            <p:cNvPr id="1863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9994899" y="7406860"/>
              <a:ext cx="203201" cy="153375"/>
            </a:xfrm>
            <a:prstGeom prst="rect">
              <a:avLst/>
            </a:prstGeom>
            <a:effectLst/>
          </p:spPr>
        </p:pic>
        <p:pic>
          <p:nvPicPr>
            <p:cNvPr id="1865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10077450" y="7257138"/>
              <a:ext cx="165100" cy="119800"/>
            </a:xfrm>
            <a:prstGeom prst="rect">
              <a:avLst/>
            </a:prstGeom>
            <a:effectLst/>
          </p:spPr>
        </p:pic>
        <p:pic>
          <p:nvPicPr>
            <p:cNvPr id="1867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0147299" y="7276188"/>
              <a:ext cx="158751" cy="330201"/>
            </a:xfrm>
            <a:prstGeom prst="rect">
              <a:avLst/>
            </a:prstGeom>
            <a:effectLst/>
          </p:spPr>
        </p:pic>
        <p:pic>
          <p:nvPicPr>
            <p:cNvPr id="1869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0229850" y="7444644"/>
              <a:ext cx="171450" cy="135982"/>
            </a:xfrm>
            <a:prstGeom prst="rect">
              <a:avLst/>
            </a:prstGeom>
            <a:effectLst/>
          </p:spPr>
        </p:pic>
        <p:pic>
          <p:nvPicPr>
            <p:cNvPr id="1871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0291192" y="7511282"/>
              <a:ext cx="395859" cy="455807"/>
            </a:xfrm>
            <a:prstGeom prst="rect">
              <a:avLst/>
            </a:prstGeom>
            <a:effectLst/>
          </p:spPr>
        </p:pic>
        <p:pic>
          <p:nvPicPr>
            <p:cNvPr id="1873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9042400" y="8022057"/>
              <a:ext cx="311150" cy="66932"/>
            </a:xfrm>
            <a:prstGeom prst="rect">
              <a:avLst/>
            </a:prstGeom>
            <a:effectLst/>
          </p:spPr>
        </p:pic>
        <p:pic>
          <p:nvPicPr>
            <p:cNvPr id="1875" name="Line Line" descr="Line Lin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9086850" y="8088988"/>
              <a:ext cx="266700" cy="82551"/>
            </a:xfrm>
            <a:prstGeom prst="rect">
              <a:avLst/>
            </a:prstGeom>
            <a:effectLst/>
          </p:spPr>
        </p:pic>
        <p:pic>
          <p:nvPicPr>
            <p:cNvPr id="1877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1125200" y="7162393"/>
              <a:ext cx="730250" cy="56646"/>
            </a:xfrm>
            <a:prstGeom prst="rect">
              <a:avLst/>
            </a:prstGeom>
            <a:effectLst/>
          </p:spPr>
        </p:pic>
        <p:pic>
          <p:nvPicPr>
            <p:cNvPr id="1879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11366499" y="7212688"/>
              <a:ext cx="577851" cy="57151"/>
            </a:xfrm>
            <a:prstGeom prst="rect">
              <a:avLst/>
            </a:prstGeom>
            <a:effectLst/>
          </p:spPr>
        </p:pic>
        <p:pic>
          <p:nvPicPr>
            <p:cNvPr id="1881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5628743" y="5658261"/>
              <a:ext cx="778407" cy="1052778"/>
            </a:xfrm>
            <a:prstGeom prst="rect">
              <a:avLst/>
            </a:prstGeom>
            <a:effectLst/>
          </p:spPr>
        </p:pic>
        <p:pic>
          <p:nvPicPr>
            <p:cNvPr id="1883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5943599" y="5898238"/>
              <a:ext cx="95251" cy="209551"/>
            </a:xfrm>
            <a:prstGeom prst="rect">
              <a:avLst/>
            </a:prstGeom>
            <a:effectLst/>
          </p:spPr>
        </p:pic>
        <p:pic>
          <p:nvPicPr>
            <p:cNvPr id="1885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6083300" y="5834738"/>
              <a:ext cx="146050" cy="260351"/>
            </a:xfrm>
            <a:prstGeom prst="rect">
              <a:avLst/>
            </a:prstGeom>
            <a:effectLst/>
          </p:spPr>
        </p:pic>
        <p:pic>
          <p:nvPicPr>
            <p:cNvPr id="1887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5880100" y="5834738"/>
              <a:ext cx="501650" cy="139701"/>
            </a:xfrm>
            <a:prstGeom prst="rect">
              <a:avLst/>
            </a:prstGeom>
            <a:effectLst/>
          </p:spPr>
        </p:pic>
        <p:pic>
          <p:nvPicPr>
            <p:cNvPr id="1889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5873750" y="6209388"/>
              <a:ext cx="400050" cy="82551"/>
            </a:xfrm>
            <a:prstGeom prst="rect">
              <a:avLst/>
            </a:prstGeom>
            <a:effectLst/>
          </p:spPr>
        </p:pic>
        <p:pic>
          <p:nvPicPr>
            <p:cNvPr id="1891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5956300" y="6349088"/>
              <a:ext cx="400050" cy="202289"/>
            </a:xfrm>
            <a:prstGeom prst="rect">
              <a:avLst/>
            </a:prstGeom>
            <a:effectLst/>
          </p:spPr>
        </p:pic>
        <p:pic>
          <p:nvPicPr>
            <p:cNvPr id="1893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8626288" y="7372236"/>
              <a:ext cx="111868" cy="192930"/>
            </a:xfrm>
            <a:prstGeom prst="rect">
              <a:avLst/>
            </a:prstGeom>
            <a:effectLst/>
          </p:spPr>
        </p:pic>
        <p:pic>
          <p:nvPicPr>
            <p:cNvPr id="1895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8736085" y="7424452"/>
              <a:ext cx="113602" cy="213801"/>
            </a:xfrm>
            <a:prstGeom prst="rect">
              <a:avLst/>
            </a:prstGeom>
            <a:effectLst/>
          </p:spPr>
        </p:pic>
        <p:pic>
          <p:nvPicPr>
            <p:cNvPr id="1897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8831549" y="7419057"/>
              <a:ext cx="119593" cy="101402"/>
            </a:xfrm>
            <a:prstGeom prst="rect">
              <a:avLst/>
            </a:prstGeom>
            <a:effectLst/>
          </p:spPr>
        </p:pic>
        <p:pic>
          <p:nvPicPr>
            <p:cNvPr id="1899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8622781" y="7593389"/>
              <a:ext cx="272830" cy="64766"/>
            </a:xfrm>
            <a:prstGeom prst="rect">
              <a:avLst/>
            </a:prstGeom>
            <a:effectLst/>
          </p:spPr>
        </p:pic>
        <p:pic>
          <p:nvPicPr>
            <p:cNvPr id="1901" name="Line Line" descr="Line Lin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8690261" y="7615883"/>
              <a:ext cx="199726" cy="6476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" name="Drawing"/>
          <p:cNvGrpSpPr/>
          <p:nvPr/>
        </p:nvGrpSpPr>
        <p:grpSpPr>
          <a:xfrm>
            <a:off x="1200150" y="2064692"/>
            <a:ext cx="10890250" cy="7155509"/>
            <a:chOff x="0" y="0"/>
            <a:chExt cx="10890249" cy="7155507"/>
          </a:xfrm>
        </p:grpSpPr>
        <p:sp>
          <p:nvSpPr>
            <p:cNvPr id="1905" name="Line"/>
            <p:cNvSpPr/>
            <p:nvPr/>
          </p:nvSpPr>
          <p:spPr>
            <a:xfrm>
              <a:off x="789722" y="316557"/>
              <a:ext cx="162711" cy="938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529" fill="norm" stroke="1" extrusionOk="0">
                  <a:moveTo>
                    <a:pt x="19144" y="0"/>
                  </a:moveTo>
                  <a:cubicBezTo>
                    <a:pt x="15364" y="146"/>
                    <a:pt x="11584" y="291"/>
                    <a:pt x="8209" y="801"/>
                  </a:cubicBezTo>
                  <a:cubicBezTo>
                    <a:pt x="4834" y="1311"/>
                    <a:pt x="1864" y="2184"/>
                    <a:pt x="649" y="3276"/>
                  </a:cubicBezTo>
                  <a:cubicBezTo>
                    <a:pt x="-566" y="4369"/>
                    <a:pt x="-26" y="5679"/>
                    <a:pt x="1864" y="7135"/>
                  </a:cubicBezTo>
                  <a:cubicBezTo>
                    <a:pt x="3754" y="8591"/>
                    <a:pt x="6994" y="10193"/>
                    <a:pt x="10234" y="11795"/>
                  </a:cubicBezTo>
                  <a:cubicBezTo>
                    <a:pt x="13474" y="13397"/>
                    <a:pt x="16714" y="14999"/>
                    <a:pt x="18604" y="16333"/>
                  </a:cubicBezTo>
                  <a:cubicBezTo>
                    <a:pt x="20494" y="17668"/>
                    <a:pt x="21034" y="18736"/>
                    <a:pt x="20629" y="19537"/>
                  </a:cubicBezTo>
                  <a:cubicBezTo>
                    <a:pt x="20224" y="20338"/>
                    <a:pt x="18874" y="20872"/>
                    <a:pt x="16714" y="21187"/>
                  </a:cubicBezTo>
                  <a:cubicBezTo>
                    <a:pt x="14554" y="21503"/>
                    <a:pt x="11584" y="21600"/>
                    <a:pt x="9154" y="21479"/>
                  </a:cubicBezTo>
                  <a:cubicBezTo>
                    <a:pt x="6724" y="21357"/>
                    <a:pt x="4834" y="21018"/>
                    <a:pt x="2944" y="20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270000" y="475307"/>
              <a:ext cx="133350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80"/>
                  </a:moveTo>
                  <a:cubicBezTo>
                    <a:pt x="17829" y="240"/>
                    <a:pt x="14057" y="0"/>
                    <a:pt x="11486" y="0"/>
                  </a:cubicBezTo>
                  <a:cubicBezTo>
                    <a:pt x="8914" y="0"/>
                    <a:pt x="7543" y="240"/>
                    <a:pt x="6171" y="1240"/>
                  </a:cubicBezTo>
                  <a:cubicBezTo>
                    <a:pt x="4800" y="2240"/>
                    <a:pt x="3429" y="4000"/>
                    <a:pt x="2571" y="6280"/>
                  </a:cubicBezTo>
                  <a:cubicBezTo>
                    <a:pt x="1714" y="8560"/>
                    <a:pt x="1371" y="11360"/>
                    <a:pt x="1543" y="13680"/>
                  </a:cubicBezTo>
                  <a:cubicBezTo>
                    <a:pt x="1714" y="16000"/>
                    <a:pt x="2400" y="17840"/>
                    <a:pt x="2229" y="19080"/>
                  </a:cubicBezTo>
                  <a:cubicBezTo>
                    <a:pt x="2057" y="20320"/>
                    <a:pt x="1029" y="20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196662" y="818207"/>
              <a:ext cx="20033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1046" y="21600"/>
                  </a:moveTo>
                  <a:cubicBezTo>
                    <a:pt x="371" y="19705"/>
                    <a:pt x="-304" y="17811"/>
                    <a:pt x="146" y="14779"/>
                  </a:cubicBezTo>
                  <a:cubicBezTo>
                    <a:pt x="596" y="11747"/>
                    <a:pt x="2171" y="7579"/>
                    <a:pt x="5884" y="4926"/>
                  </a:cubicBezTo>
                  <a:cubicBezTo>
                    <a:pt x="9596" y="2274"/>
                    <a:pt x="15446" y="1137"/>
                    <a:pt x="212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447255" y="574701"/>
              <a:ext cx="235496" cy="44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15" fill="norm" stroke="1" extrusionOk="0">
                  <a:moveTo>
                    <a:pt x="12200" y="2564"/>
                  </a:moveTo>
                  <a:cubicBezTo>
                    <a:pt x="12200" y="2052"/>
                    <a:pt x="12200" y="1540"/>
                    <a:pt x="11911" y="1079"/>
                  </a:cubicBezTo>
                  <a:cubicBezTo>
                    <a:pt x="11621" y="619"/>
                    <a:pt x="11043" y="209"/>
                    <a:pt x="10271" y="56"/>
                  </a:cubicBezTo>
                  <a:cubicBezTo>
                    <a:pt x="9500" y="-98"/>
                    <a:pt x="8536" y="4"/>
                    <a:pt x="7089" y="1182"/>
                  </a:cubicBezTo>
                  <a:cubicBezTo>
                    <a:pt x="5643" y="2359"/>
                    <a:pt x="3714" y="4611"/>
                    <a:pt x="2364" y="7477"/>
                  </a:cubicBezTo>
                  <a:cubicBezTo>
                    <a:pt x="1014" y="10344"/>
                    <a:pt x="243" y="13824"/>
                    <a:pt x="50" y="16128"/>
                  </a:cubicBezTo>
                  <a:cubicBezTo>
                    <a:pt x="-143" y="18431"/>
                    <a:pt x="243" y="19557"/>
                    <a:pt x="918" y="20325"/>
                  </a:cubicBezTo>
                  <a:cubicBezTo>
                    <a:pt x="1593" y="21093"/>
                    <a:pt x="2557" y="21502"/>
                    <a:pt x="3328" y="21400"/>
                  </a:cubicBezTo>
                  <a:cubicBezTo>
                    <a:pt x="4100" y="21297"/>
                    <a:pt x="4678" y="20683"/>
                    <a:pt x="5064" y="19250"/>
                  </a:cubicBezTo>
                  <a:cubicBezTo>
                    <a:pt x="5450" y="17817"/>
                    <a:pt x="5643" y="15565"/>
                    <a:pt x="5739" y="14131"/>
                  </a:cubicBezTo>
                  <a:cubicBezTo>
                    <a:pt x="5836" y="12698"/>
                    <a:pt x="5836" y="12084"/>
                    <a:pt x="5836" y="11521"/>
                  </a:cubicBezTo>
                  <a:cubicBezTo>
                    <a:pt x="5836" y="10958"/>
                    <a:pt x="5836" y="10446"/>
                    <a:pt x="6221" y="10446"/>
                  </a:cubicBezTo>
                  <a:cubicBezTo>
                    <a:pt x="6607" y="10446"/>
                    <a:pt x="7378" y="10958"/>
                    <a:pt x="8053" y="11982"/>
                  </a:cubicBezTo>
                  <a:cubicBezTo>
                    <a:pt x="8728" y="13005"/>
                    <a:pt x="9307" y="14541"/>
                    <a:pt x="9403" y="15616"/>
                  </a:cubicBezTo>
                  <a:cubicBezTo>
                    <a:pt x="9500" y="16691"/>
                    <a:pt x="9114" y="17305"/>
                    <a:pt x="8825" y="17356"/>
                  </a:cubicBezTo>
                  <a:cubicBezTo>
                    <a:pt x="8536" y="17407"/>
                    <a:pt x="8343" y="16895"/>
                    <a:pt x="8536" y="16025"/>
                  </a:cubicBezTo>
                  <a:cubicBezTo>
                    <a:pt x="8728" y="15155"/>
                    <a:pt x="9307" y="13927"/>
                    <a:pt x="9982" y="12852"/>
                  </a:cubicBezTo>
                  <a:cubicBezTo>
                    <a:pt x="10657" y="11777"/>
                    <a:pt x="11428" y="10856"/>
                    <a:pt x="11814" y="10702"/>
                  </a:cubicBezTo>
                  <a:cubicBezTo>
                    <a:pt x="12200" y="10548"/>
                    <a:pt x="12200" y="11163"/>
                    <a:pt x="12586" y="11982"/>
                  </a:cubicBezTo>
                  <a:cubicBezTo>
                    <a:pt x="12971" y="12801"/>
                    <a:pt x="13743" y="13824"/>
                    <a:pt x="15286" y="14438"/>
                  </a:cubicBezTo>
                  <a:cubicBezTo>
                    <a:pt x="16828" y="15053"/>
                    <a:pt x="19143" y="15257"/>
                    <a:pt x="21457" y="15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758949" y="608657"/>
              <a:ext cx="7127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5" h="21600" fill="norm" stroke="1" extrusionOk="0">
                  <a:moveTo>
                    <a:pt x="0" y="0"/>
                  </a:moveTo>
                  <a:cubicBezTo>
                    <a:pt x="7800" y="3729"/>
                    <a:pt x="15600" y="7457"/>
                    <a:pt x="18600" y="10800"/>
                  </a:cubicBezTo>
                  <a:cubicBezTo>
                    <a:pt x="21600" y="14143"/>
                    <a:pt x="19800" y="17100"/>
                    <a:pt x="18000" y="18836"/>
                  </a:cubicBezTo>
                  <a:cubicBezTo>
                    <a:pt x="16200" y="20571"/>
                    <a:pt x="14400" y="21086"/>
                    <a:pt x="12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054135" y="525736"/>
              <a:ext cx="435066" cy="47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166" fill="norm" stroke="1" extrusionOk="0">
                  <a:moveTo>
                    <a:pt x="8969" y="13433"/>
                  </a:moveTo>
                  <a:cubicBezTo>
                    <a:pt x="7921" y="12862"/>
                    <a:pt x="6872" y="12291"/>
                    <a:pt x="5562" y="12291"/>
                  </a:cubicBezTo>
                  <a:cubicBezTo>
                    <a:pt x="4251" y="12291"/>
                    <a:pt x="2678" y="12862"/>
                    <a:pt x="1630" y="14147"/>
                  </a:cubicBezTo>
                  <a:cubicBezTo>
                    <a:pt x="581" y="15431"/>
                    <a:pt x="57" y="17430"/>
                    <a:pt x="4" y="18714"/>
                  </a:cubicBezTo>
                  <a:cubicBezTo>
                    <a:pt x="-48" y="19999"/>
                    <a:pt x="371" y="20570"/>
                    <a:pt x="948" y="20903"/>
                  </a:cubicBezTo>
                  <a:cubicBezTo>
                    <a:pt x="1525" y="21236"/>
                    <a:pt x="2259" y="21331"/>
                    <a:pt x="3150" y="20712"/>
                  </a:cubicBezTo>
                  <a:cubicBezTo>
                    <a:pt x="4041" y="20094"/>
                    <a:pt x="5090" y="18762"/>
                    <a:pt x="5981" y="16288"/>
                  </a:cubicBezTo>
                  <a:cubicBezTo>
                    <a:pt x="6872" y="13814"/>
                    <a:pt x="7606" y="10198"/>
                    <a:pt x="8078" y="6677"/>
                  </a:cubicBezTo>
                  <a:cubicBezTo>
                    <a:pt x="8550" y="3157"/>
                    <a:pt x="8760" y="-269"/>
                    <a:pt x="8865" y="16"/>
                  </a:cubicBezTo>
                  <a:cubicBezTo>
                    <a:pt x="8969" y="302"/>
                    <a:pt x="8969" y="4298"/>
                    <a:pt x="9022" y="7201"/>
                  </a:cubicBezTo>
                  <a:cubicBezTo>
                    <a:pt x="9074" y="10103"/>
                    <a:pt x="9179" y="11911"/>
                    <a:pt x="9284" y="13148"/>
                  </a:cubicBezTo>
                  <a:cubicBezTo>
                    <a:pt x="9389" y="14385"/>
                    <a:pt x="9494" y="15051"/>
                    <a:pt x="9651" y="15098"/>
                  </a:cubicBezTo>
                  <a:cubicBezTo>
                    <a:pt x="9808" y="15146"/>
                    <a:pt x="10018" y="14575"/>
                    <a:pt x="10333" y="13528"/>
                  </a:cubicBezTo>
                  <a:cubicBezTo>
                    <a:pt x="10647" y="12482"/>
                    <a:pt x="11067" y="10959"/>
                    <a:pt x="11486" y="10008"/>
                  </a:cubicBezTo>
                  <a:cubicBezTo>
                    <a:pt x="11905" y="9056"/>
                    <a:pt x="12325" y="8675"/>
                    <a:pt x="12639" y="8723"/>
                  </a:cubicBezTo>
                  <a:cubicBezTo>
                    <a:pt x="12954" y="8771"/>
                    <a:pt x="13164" y="9246"/>
                    <a:pt x="13111" y="10293"/>
                  </a:cubicBezTo>
                  <a:cubicBezTo>
                    <a:pt x="13059" y="11340"/>
                    <a:pt x="12744" y="12957"/>
                    <a:pt x="12482" y="14052"/>
                  </a:cubicBezTo>
                  <a:cubicBezTo>
                    <a:pt x="12220" y="15146"/>
                    <a:pt x="12010" y="15717"/>
                    <a:pt x="11696" y="16193"/>
                  </a:cubicBezTo>
                  <a:cubicBezTo>
                    <a:pt x="11381" y="16668"/>
                    <a:pt x="10962" y="17049"/>
                    <a:pt x="10909" y="17049"/>
                  </a:cubicBezTo>
                  <a:cubicBezTo>
                    <a:pt x="10857" y="17049"/>
                    <a:pt x="11171" y="16668"/>
                    <a:pt x="12115" y="15669"/>
                  </a:cubicBezTo>
                  <a:cubicBezTo>
                    <a:pt x="13059" y="14670"/>
                    <a:pt x="14632" y="13053"/>
                    <a:pt x="15680" y="11911"/>
                  </a:cubicBezTo>
                  <a:cubicBezTo>
                    <a:pt x="16729" y="10769"/>
                    <a:pt x="17253" y="10103"/>
                    <a:pt x="17358" y="9960"/>
                  </a:cubicBezTo>
                  <a:cubicBezTo>
                    <a:pt x="17463" y="9817"/>
                    <a:pt x="17148" y="10198"/>
                    <a:pt x="16886" y="10959"/>
                  </a:cubicBezTo>
                  <a:cubicBezTo>
                    <a:pt x="16624" y="11720"/>
                    <a:pt x="16414" y="12862"/>
                    <a:pt x="16362" y="13671"/>
                  </a:cubicBezTo>
                  <a:cubicBezTo>
                    <a:pt x="16309" y="14480"/>
                    <a:pt x="16414" y="14956"/>
                    <a:pt x="17305" y="15336"/>
                  </a:cubicBezTo>
                  <a:cubicBezTo>
                    <a:pt x="18197" y="15717"/>
                    <a:pt x="19874" y="16002"/>
                    <a:pt x="21552" y="16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206500" y="1126912"/>
              <a:ext cx="273050" cy="15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2964"/>
                  </a:moveTo>
                  <a:cubicBezTo>
                    <a:pt x="2512" y="2380"/>
                    <a:pt x="5023" y="1796"/>
                    <a:pt x="6781" y="1358"/>
                  </a:cubicBezTo>
                  <a:cubicBezTo>
                    <a:pt x="8540" y="921"/>
                    <a:pt x="9544" y="629"/>
                    <a:pt x="10633" y="337"/>
                  </a:cubicBezTo>
                  <a:cubicBezTo>
                    <a:pt x="11721" y="45"/>
                    <a:pt x="12893" y="-247"/>
                    <a:pt x="13228" y="337"/>
                  </a:cubicBezTo>
                  <a:cubicBezTo>
                    <a:pt x="13563" y="921"/>
                    <a:pt x="13060" y="2380"/>
                    <a:pt x="11888" y="4569"/>
                  </a:cubicBezTo>
                  <a:cubicBezTo>
                    <a:pt x="10716" y="6758"/>
                    <a:pt x="8874" y="9677"/>
                    <a:pt x="7284" y="12012"/>
                  </a:cubicBezTo>
                  <a:cubicBezTo>
                    <a:pt x="5693" y="14348"/>
                    <a:pt x="4353" y="16099"/>
                    <a:pt x="3433" y="17558"/>
                  </a:cubicBezTo>
                  <a:cubicBezTo>
                    <a:pt x="2512" y="19018"/>
                    <a:pt x="2009" y="20185"/>
                    <a:pt x="2177" y="20769"/>
                  </a:cubicBezTo>
                  <a:cubicBezTo>
                    <a:pt x="2344" y="21353"/>
                    <a:pt x="3181" y="21353"/>
                    <a:pt x="6530" y="20185"/>
                  </a:cubicBezTo>
                  <a:cubicBezTo>
                    <a:pt x="9879" y="19018"/>
                    <a:pt x="15740" y="16683"/>
                    <a:pt x="21600" y="14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27050" y="1516707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23355" y="1401275"/>
              <a:ext cx="217436" cy="13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048" fill="norm" stroke="1" extrusionOk="0">
                  <a:moveTo>
                    <a:pt x="9927" y="4103"/>
                  </a:moveTo>
                  <a:cubicBezTo>
                    <a:pt x="9516" y="8030"/>
                    <a:pt x="9104" y="11957"/>
                    <a:pt x="8076" y="14903"/>
                  </a:cubicBezTo>
                  <a:cubicBezTo>
                    <a:pt x="7047" y="17848"/>
                    <a:pt x="5401" y="19812"/>
                    <a:pt x="4064" y="20630"/>
                  </a:cubicBezTo>
                  <a:cubicBezTo>
                    <a:pt x="2727" y="21448"/>
                    <a:pt x="1698" y="21121"/>
                    <a:pt x="978" y="19157"/>
                  </a:cubicBezTo>
                  <a:cubicBezTo>
                    <a:pt x="258" y="17193"/>
                    <a:pt x="-153" y="13593"/>
                    <a:pt x="53" y="11139"/>
                  </a:cubicBezTo>
                  <a:cubicBezTo>
                    <a:pt x="258" y="8684"/>
                    <a:pt x="1081" y="7375"/>
                    <a:pt x="2624" y="7375"/>
                  </a:cubicBezTo>
                  <a:cubicBezTo>
                    <a:pt x="4167" y="7375"/>
                    <a:pt x="6430" y="8684"/>
                    <a:pt x="8178" y="10812"/>
                  </a:cubicBezTo>
                  <a:cubicBezTo>
                    <a:pt x="9927" y="12939"/>
                    <a:pt x="11161" y="15884"/>
                    <a:pt x="12293" y="17684"/>
                  </a:cubicBezTo>
                  <a:cubicBezTo>
                    <a:pt x="13424" y="19484"/>
                    <a:pt x="14453" y="20139"/>
                    <a:pt x="15893" y="18503"/>
                  </a:cubicBezTo>
                  <a:cubicBezTo>
                    <a:pt x="17333" y="16866"/>
                    <a:pt x="19184" y="12939"/>
                    <a:pt x="20213" y="9993"/>
                  </a:cubicBezTo>
                  <a:cubicBezTo>
                    <a:pt x="21241" y="7048"/>
                    <a:pt x="21447" y="5084"/>
                    <a:pt x="20624" y="3284"/>
                  </a:cubicBezTo>
                  <a:cubicBezTo>
                    <a:pt x="19801" y="1484"/>
                    <a:pt x="17950" y="-152"/>
                    <a:pt x="15584" y="12"/>
                  </a:cubicBezTo>
                  <a:cubicBezTo>
                    <a:pt x="13218" y="175"/>
                    <a:pt x="10338" y="2139"/>
                    <a:pt x="7458" y="41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705794" y="103742"/>
              <a:ext cx="214016" cy="14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853" fill="norm" stroke="1" extrusionOk="0">
                  <a:moveTo>
                    <a:pt x="15152" y="11422"/>
                  </a:moveTo>
                  <a:cubicBezTo>
                    <a:pt x="14093" y="11726"/>
                    <a:pt x="13034" y="12030"/>
                    <a:pt x="11870" y="13399"/>
                  </a:cubicBezTo>
                  <a:cubicBezTo>
                    <a:pt x="10705" y="14768"/>
                    <a:pt x="9434" y="17202"/>
                    <a:pt x="7740" y="18875"/>
                  </a:cubicBezTo>
                  <a:cubicBezTo>
                    <a:pt x="6046" y="20548"/>
                    <a:pt x="3929" y="21461"/>
                    <a:pt x="2446" y="20396"/>
                  </a:cubicBezTo>
                  <a:cubicBezTo>
                    <a:pt x="964" y="19331"/>
                    <a:pt x="117" y="16289"/>
                    <a:pt x="11" y="13399"/>
                  </a:cubicBezTo>
                  <a:cubicBezTo>
                    <a:pt x="-95" y="10509"/>
                    <a:pt x="540" y="7771"/>
                    <a:pt x="1917" y="5793"/>
                  </a:cubicBezTo>
                  <a:cubicBezTo>
                    <a:pt x="3293" y="3816"/>
                    <a:pt x="5411" y="2599"/>
                    <a:pt x="7740" y="4424"/>
                  </a:cubicBezTo>
                  <a:cubicBezTo>
                    <a:pt x="10070" y="6250"/>
                    <a:pt x="12611" y="11117"/>
                    <a:pt x="14199" y="14160"/>
                  </a:cubicBezTo>
                  <a:cubicBezTo>
                    <a:pt x="15787" y="17202"/>
                    <a:pt x="16423" y="18419"/>
                    <a:pt x="17270" y="18723"/>
                  </a:cubicBezTo>
                  <a:cubicBezTo>
                    <a:pt x="18117" y="19027"/>
                    <a:pt x="19176" y="18419"/>
                    <a:pt x="19917" y="16289"/>
                  </a:cubicBezTo>
                  <a:cubicBezTo>
                    <a:pt x="20658" y="14160"/>
                    <a:pt x="21081" y="10509"/>
                    <a:pt x="21293" y="7923"/>
                  </a:cubicBezTo>
                  <a:cubicBezTo>
                    <a:pt x="21505" y="5337"/>
                    <a:pt x="21505" y="3816"/>
                    <a:pt x="20658" y="2447"/>
                  </a:cubicBezTo>
                  <a:cubicBezTo>
                    <a:pt x="19811" y="1078"/>
                    <a:pt x="18117" y="-139"/>
                    <a:pt x="16317" y="13"/>
                  </a:cubicBezTo>
                  <a:cubicBezTo>
                    <a:pt x="14517" y="165"/>
                    <a:pt x="12611" y="1686"/>
                    <a:pt x="11446" y="3207"/>
                  </a:cubicBezTo>
                  <a:cubicBezTo>
                    <a:pt x="10281" y="4729"/>
                    <a:pt x="9858" y="6250"/>
                    <a:pt x="9434" y="77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2901949" y="64675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882900" y="780107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346450" y="551507"/>
              <a:ext cx="1392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350"/>
                    <a:pt x="18514" y="8700"/>
                    <a:pt x="20057" y="12300"/>
                  </a:cubicBezTo>
                  <a:cubicBezTo>
                    <a:pt x="21600" y="15900"/>
                    <a:pt x="15429" y="18750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4114800" y="721734"/>
              <a:ext cx="2476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615" y="11040"/>
                    <a:pt x="9231" y="1783"/>
                    <a:pt x="12831" y="240"/>
                  </a:cubicBezTo>
                  <a:cubicBezTo>
                    <a:pt x="16431" y="-1303"/>
                    <a:pt x="19015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4127238" y="761057"/>
              <a:ext cx="305062" cy="9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14" fill="norm" stroke="1" extrusionOk="0">
                  <a:moveTo>
                    <a:pt x="2252" y="19145"/>
                  </a:moveTo>
                  <a:cubicBezTo>
                    <a:pt x="1210" y="20127"/>
                    <a:pt x="167" y="21109"/>
                    <a:pt x="18" y="21355"/>
                  </a:cubicBezTo>
                  <a:cubicBezTo>
                    <a:pt x="-131" y="21600"/>
                    <a:pt x="614" y="21109"/>
                    <a:pt x="2625" y="19391"/>
                  </a:cubicBezTo>
                  <a:cubicBezTo>
                    <a:pt x="4636" y="17673"/>
                    <a:pt x="7913" y="14727"/>
                    <a:pt x="11265" y="11291"/>
                  </a:cubicBezTo>
                  <a:cubicBezTo>
                    <a:pt x="14617" y="7855"/>
                    <a:pt x="18043" y="3927"/>
                    <a:pt x="2146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419599" y="643727"/>
              <a:ext cx="113805" cy="21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77" fill="norm" stroke="1" extrusionOk="0">
                  <a:moveTo>
                    <a:pt x="0" y="911"/>
                  </a:moveTo>
                  <a:cubicBezTo>
                    <a:pt x="1571" y="294"/>
                    <a:pt x="3142" y="-323"/>
                    <a:pt x="6087" y="191"/>
                  </a:cubicBezTo>
                  <a:cubicBezTo>
                    <a:pt x="9033" y="706"/>
                    <a:pt x="13353" y="2351"/>
                    <a:pt x="16495" y="5026"/>
                  </a:cubicBezTo>
                  <a:cubicBezTo>
                    <a:pt x="19636" y="7700"/>
                    <a:pt x="21600" y="11403"/>
                    <a:pt x="21011" y="14283"/>
                  </a:cubicBezTo>
                  <a:cubicBezTo>
                    <a:pt x="20422" y="17163"/>
                    <a:pt x="17280" y="19220"/>
                    <a:pt x="14138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5010150" y="554015"/>
              <a:ext cx="190500" cy="60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1956"/>
                  </a:moveTo>
                  <a:cubicBezTo>
                    <a:pt x="19200" y="1274"/>
                    <a:pt x="16800" y="592"/>
                    <a:pt x="14520" y="251"/>
                  </a:cubicBezTo>
                  <a:cubicBezTo>
                    <a:pt x="12240" y="-90"/>
                    <a:pt x="10080" y="-90"/>
                    <a:pt x="8280" y="289"/>
                  </a:cubicBezTo>
                  <a:cubicBezTo>
                    <a:pt x="6480" y="668"/>
                    <a:pt x="5040" y="1426"/>
                    <a:pt x="3840" y="3017"/>
                  </a:cubicBezTo>
                  <a:cubicBezTo>
                    <a:pt x="2640" y="4609"/>
                    <a:pt x="1680" y="7034"/>
                    <a:pt x="3000" y="9422"/>
                  </a:cubicBezTo>
                  <a:cubicBezTo>
                    <a:pt x="4320" y="11809"/>
                    <a:pt x="7920" y="14158"/>
                    <a:pt x="10080" y="15902"/>
                  </a:cubicBezTo>
                  <a:cubicBezTo>
                    <a:pt x="12240" y="17645"/>
                    <a:pt x="12960" y="18782"/>
                    <a:pt x="12480" y="19615"/>
                  </a:cubicBezTo>
                  <a:cubicBezTo>
                    <a:pt x="12000" y="20449"/>
                    <a:pt x="10320" y="20979"/>
                    <a:pt x="8040" y="21245"/>
                  </a:cubicBezTo>
                  <a:cubicBezTo>
                    <a:pt x="5760" y="21510"/>
                    <a:pt x="2880" y="21510"/>
                    <a:pt x="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895850" y="1224607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111749" y="1211907"/>
              <a:ext cx="186521" cy="10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86" fill="norm" stroke="1" extrusionOk="0">
                  <a:moveTo>
                    <a:pt x="13834" y="3888"/>
                  </a:moveTo>
                  <a:cubicBezTo>
                    <a:pt x="11892" y="7344"/>
                    <a:pt x="9951" y="10800"/>
                    <a:pt x="8373" y="13608"/>
                  </a:cubicBezTo>
                  <a:cubicBezTo>
                    <a:pt x="6796" y="16416"/>
                    <a:pt x="5582" y="18576"/>
                    <a:pt x="4247" y="19872"/>
                  </a:cubicBezTo>
                  <a:cubicBezTo>
                    <a:pt x="2912" y="21168"/>
                    <a:pt x="1456" y="21600"/>
                    <a:pt x="728" y="20736"/>
                  </a:cubicBezTo>
                  <a:cubicBezTo>
                    <a:pt x="0" y="19872"/>
                    <a:pt x="0" y="17712"/>
                    <a:pt x="0" y="15552"/>
                  </a:cubicBezTo>
                  <a:cubicBezTo>
                    <a:pt x="0" y="13392"/>
                    <a:pt x="0" y="11232"/>
                    <a:pt x="607" y="9720"/>
                  </a:cubicBezTo>
                  <a:cubicBezTo>
                    <a:pt x="1213" y="8208"/>
                    <a:pt x="2427" y="7344"/>
                    <a:pt x="3519" y="7776"/>
                  </a:cubicBezTo>
                  <a:cubicBezTo>
                    <a:pt x="4611" y="8208"/>
                    <a:pt x="5582" y="9936"/>
                    <a:pt x="7160" y="11664"/>
                  </a:cubicBezTo>
                  <a:cubicBezTo>
                    <a:pt x="8737" y="13392"/>
                    <a:pt x="10921" y="15120"/>
                    <a:pt x="13348" y="14904"/>
                  </a:cubicBezTo>
                  <a:cubicBezTo>
                    <a:pt x="15775" y="14688"/>
                    <a:pt x="18445" y="12528"/>
                    <a:pt x="19901" y="10368"/>
                  </a:cubicBezTo>
                  <a:cubicBezTo>
                    <a:pt x="21357" y="8208"/>
                    <a:pt x="21600" y="6048"/>
                    <a:pt x="21236" y="4320"/>
                  </a:cubicBezTo>
                  <a:cubicBezTo>
                    <a:pt x="20872" y="2592"/>
                    <a:pt x="19901" y="1296"/>
                    <a:pt x="18081" y="648"/>
                  </a:cubicBezTo>
                  <a:cubicBezTo>
                    <a:pt x="16261" y="0"/>
                    <a:pt x="13591" y="0"/>
                    <a:pt x="109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913780" y="343201"/>
              <a:ext cx="206212" cy="10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755" fill="norm" stroke="1" extrusionOk="0">
                  <a:moveTo>
                    <a:pt x="7890" y="12217"/>
                  </a:moveTo>
                  <a:cubicBezTo>
                    <a:pt x="6810" y="14709"/>
                    <a:pt x="5730" y="17202"/>
                    <a:pt x="4650" y="18655"/>
                  </a:cubicBezTo>
                  <a:cubicBezTo>
                    <a:pt x="3570" y="20109"/>
                    <a:pt x="2490" y="20525"/>
                    <a:pt x="1518" y="19071"/>
                  </a:cubicBezTo>
                  <a:cubicBezTo>
                    <a:pt x="546" y="17617"/>
                    <a:pt x="-318" y="14294"/>
                    <a:pt x="114" y="11386"/>
                  </a:cubicBezTo>
                  <a:cubicBezTo>
                    <a:pt x="546" y="8478"/>
                    <a:pt x="2274" y="5986"/>
                    <a:pt x="4218" y="4948"/>
                  </a:cubicBezTo>
                  <a:cubicBezTo>
                    <a:pt x="6162" y="3909"/>
                    <a:pt x="8322" y="4325"/>
                    <a:pt x="10374" y="6817"/>
                  </a:cubicBezTo>
                  <a:cubicBezTo>
                    <a:pt x="12426" y="9309"/>
                    <a:pt x="14370" y="13878"/>
                    <a:pt x="15774" y="16786"/>
                  </a:cubicBezTo>
                  <a:cubicBezTo>
                    <a:pt x="17178" y="19694"/>
                    <a:pt x="18042" y="20940"/>
                    <a:pt x="18798" y="20732"/>
                  </a:cubicBezTo>
                  <a:cubicBezTo>
                    <a:pt x="19554" y="20525"/>
                    <a:pt x="20202" y="18863"/>
                    <a:pt x="20634" y="16786"/>
                  </a:cubicBezTo>
                  <a:cubicBezTo>
                    <a:pt x="21066" y="14709"/>
                    <a:pt x="21282" y="12217"/>
                    <a:pt x="20634" y="9102"/>
                  </a:cubicBezTo>
                  <a:cubicBezTo>
                    <a:pt x="19986" y="5986"/>
                    <a:pt x="18474" y="2248"/>
                    <a:pt x="16638" y="794"/>
                  </a:cubicBezTo>
                  <a:cubicBezTo>
                    <a:pt x="14802" y="-660"/>
                    <a:pt x="12642" y="171"/>
                    <a:pt x="10482" y="10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5739177" y="386407"/>
              <a:ext cx="1392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741"/>
                    <a:pt x="-1303" y="9483"/>
                    <a:pt x="240" y="13083"/>
                  </a:cubicBezTo>
                  <a:cubicBezTo>
                    <a:pt x="1783" y="16683"/>
                    <a:pt x="11040" y="19141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5543550" y="742007"/>
              <a:ext cx="495300" cy="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82" fill="norm" stroke="1" extrusionOk="0">
                  <a:moveTo>
                    <a:pt x="0" y="16200"/>
                  </a:moveTo>
                  <a:cubicBezTo>
                    <a:pt x="2308" y="18900"/>
                    <a:pt x="4615" y="21600"/>
                    <a:pt x="7385" y="19575"/>
                  </a:cubicBezTo>
                  <a:cubicBezTo>
                    <a:pt x="10154" y="17550"/>
                    <a:pt x="13385" y="10800"/>
                    <a:pt x="15831" y="6750"/>
                  </a:cubicBezTo>
                  <a:cubicBezTo>
                    <a:pt x="18277" y="2700"/>
                    <a:pt x="19938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5626100" y="869007"/>
              <a:ext cx="450850" cy="33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4892"/>
                  </a:moveTo>
                  <a:cubicBezTo>
                    <a:pt x="101" y="16770"/>
                    <a:pt x="203" y="18648"/>
                    <a:pt x="406" y="19856"/>
                  </a:cubicBezTo>
                  <a:cubicBezTo>
                    <a:pt x="608" y="21063"/>
                    <a:pt x="913" y="21600"/>
                    <a:pt x="1115" y="21533"/>
                  </a:cubicBezTo>
                  <a:cubicBezTo>
                    <a:pt x="1318" y="21466"/>
                    <a:pt x="1420" y="20795"/>
                    <a:pt x="1470" y="18179"/>
                  </a:cubicBezTo>
                  <a:cubicBezTo>
                    <a:pt x="1521" y="15563"/>
                    <a:pt x="1521" y="11001"/>
                    <a:pt x="1470" y="8385"/>
                  </a:cubicBezTo>
                  <a:cubicBezTo>
                    <a:pt x="1420" y="5769"/>
                    <a:pt x="1318" y="5098"/>
                    <a:pt x="1217" y="4360"/>
                  </a:cubicBezTo>
                  <a:cubicBezTo>
                    <a:pt x="1115" y="3622"/>
                    <a:pt x="1014" y="2817"/>
                    <a:pt x="1217" y="2348"/>
                  </a:cubicBezTo>
                  <a:cubicBezTo>
                    <a:pt x="1420" y="1878"/>
                    <a:pt x="1927" y="1744"/>
                    <a:pt x="4006" y="1476"/>
                  </a:cubicBezTo>
                  <a:cubicBezTo>
                    <a:pt x="6085" y="1207"/>
                    <a:pt x="9735" y="805"/>
                    <a:pt x="12930" y="537"/>
                  </a:cubicBezTo>
                  <a:cubicBezTo>
                    <a:pt x="16124" y="268"/>
                    <a:pt x="18862" y="1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5746750" y="990982"/>
              <a:ext cx="177800" cy="13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7767"/>
                  </a:moveTo>
                  <a:cubicBezTo>
                    <a:pt x="0" y="6106"/>
                    <a:pt x="0" y="4444"/>
                    <a:pt x="900" y="3115"/>
                  </a:cubicBezTo>
                  <a:cubicBezTo>
                    <a:pt x="1800" y="1786"/>
                    <a:pt x="3600" y="789"/>
                    <a:pt x="5529" y="290"/>
                  </a:cubicBezTo>
                  <a:cubicBezTo>
                    <a:pt x="7457" y="-208"/>
                    <a:pt x="9514" y="-208"/>
                    <a:pt x="10800" y="1454"/>
                  </a:cubicBezTo>
                  <a:cubicBezTo>
                    <a:pt x="12086" y="3115"/>
                    <a:pt x="12600" y="6438"/>
                    <a:pt x="11829" y="9429"/>
                  </a:cubicBezTo>
                  <a:cubicBezTo>
                    <a:pt x="11057" y="12420"/>
                    <a:pt x="9000" y="15078"/>
                    <a:pt x="6943" y="17072"/>
                  </a:cubicBezTo>
                  <a:cubicBezTo>
                    <a:pt x="4886" y="19066"/>
                    <a:pt x="2829" y="20395"/>
                    <a:pt x="2829" y="20894"/>
                  </a:cubicBezTo>
                  <a:cubicBezTo>
                    <a:pt x="2829" y="21392"/>
                    <a:pt x="4886" y="21060"/>
                    <a:pt x="8357" y="20063"/>
                  </a:cubicBezTo>
                  <a:cubicBezTo>
                    <a:pt x="11829" y="19066"/>
                    <a:pt x="16714" y="17404"/>
                    <a:pt x="21600" y="157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5988050" y="983307"/>
              <a:ext cx="635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200"/>
                    <a:pt x="12960" y="6400"/>
                    <a:pt x="9360" y="10000"/>
                  </a:cubicBezTo>
                  <a:cubicBezTo>
                    <a:pt x="5760" y="13600"/>
                    <a:pt x="288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6089650" y="996007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67"/>
                    <a:pt x="0" y="11733"/>
                    <a:pt x="3600" y="15333"/>
                  </a:cubicBezTo>
                  <a:cubicBezTo>
                    <a:pt x="7200" y="18933"/>
                    <a:pt x="14400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5935356" y="957907"/>
              <a:ext cx="26224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155" y="21600"/>
                  </a:moveTo>
                  <a:cubicBezTo>
                    <a:pt x="-18" y="18600"/>
                    <a:pt x="-191" y="15600"/>
                    <a:pt x="500" y="13200"/>
                  </a:cubicBezTo>
                  <a:cubicBezTo>
                    <a:pt x="1191" y="10800"/>
                    <a:pt x="2747" y="9000"/>
                    <a:pt x="6375" y="6900"/>
                  </a:cubicBezTo>
                  <a:cubicBezTo>
                    <a:pt x="10004" y="4800"/>
                    <a:pt x="15707" y="2400"/>
                    <a:pt x="214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6419850" y="761057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6571037" y="522068"/>
              <a:ext cx="242514" cy="22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77" fill="norm" stroke="1" extrusionOk="0">
                  <a:moveTo>
                    <a:pt x="1235" y="14965"/>
                  </a:moveTo>
                  <a:cubicBezTo>
                    <a:pt x="5179" y="12046"/>
                    <a:pt x="9123" y="9128"/>
                    <a:pt x="11377" y="7084"/>
                  </a:cubicBezTo>
                  <a:cubicBezTo>
                    <a:pt x="13631" y="5041"/>
                    <a:pt x="14195" y="3873"/>
                    <a:pt x="14477" y="2803"/>
                  </a:cubicBezTo>
                  <a:cubicBezTo>
                    <a:pt x="14758" y="1733"/>
                    <a:pt x="14758" y="760"/>
                    <a:pt x="14195" y="273"/>
                  </a:cubicBezTo>
                  <a:cubicBezTo>
                    <a:pt x="13631" y="-213"/>
                    <a:pt x="12504" y="-213"/>
                    <a:pt x="10250" y="1636"/>
                  </a:cubicBezTo>
                  <a:cubicBezTo>
                    <a:pt x="7997" y="3484"/>
                    <a:pt x="4616" y="7182"/>
                    <a:pt x="2643" y="10003"/>
                  </a:cubicBezTo>
                  <a:cubicBezTo>
                    <a:pt x="671" y="12825"/>
                    <a:pt x="108" y="14771"/>
                    <a:pt x="14" y="16328"/>
                  </a:cubicBezTo>
                  <a:cubicBezTo>
                    <a:pt x="-80" y="17884"/>
                    <a:pt x="296" y="19052"/>
                    <a:pt x="1610" y="19928"/>
                  </a:cubicBezTo>
                  <a:cubicBezTo>
                    <a:pt x="2925" y="20803"/>
                    <a:pt x="5179" y="21387"/>
                    <a:pt x="8654" y="20901"/>
                  </a:cubicBezTo>
                  <a:cubicBezTo>
                    <a:pt x="12129" y="20414"/>
                    <a:pt x="16824" y="18857"/>
                    <a:pt x="21520" y="17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826249" y="221307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7100"/>
                    <a:pt x="655" y="12600"/>
                    <a:pt x="4255" y="9000"/>
                  </a:cubicBezTo>
                  <a:cubicBezTo>
                    <a:pt x="7855" y="5400"/>
                    <a:pt x="14727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6978650" y="126111"/>
              <a:ext cx="171450" cy="14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7" fill="norm" stroke="1" extrusionOk="0">
                  <a:moveTo>
                    <a:pt x="0" y="4556"/>
                  </a:moveTo>
                  <a:cubicBezTo>
                    <a:pt x="0" y="3035"/>
                    <a:pt x="0" y="1514"/>
                    <a:pt x="933" y="1361"/>
                  </a:cubicBezTo>
                  <a:cubicBezTo>
                    <a:pt x="1867" y="1209"/>
                    <a:pt x="3733" y="2426"/>
                    <a:pt x="4933" y="4860"/>
                  </a:cubicBezTo>
                  <a:cubicBezTo>
                    <a:pt x="6133" y="7294"/>
                    <a:pt x="6667" y="10945"/>
                    <a:pt x="6667" y="13530"/>
                  </a:cubicBezTo>
                  <a:cubicBezTo>
                    <a:pt x="6667" y="16116"/>
                    <a:pt x="6133" y="17638"/>
                    <a:pt x="5333" y="18854"/>
                  </a:cubicBezTo>
                  <a:cubicBezTo>
                    <a:pt x="4533" y="20071"/>
                    <a:pt x="3467" y="20984"/>
                    <a:pt x="2800" y="20528"/>
                  </a:cubicBezTo>
                  <a:cubicBezTo>
                    <a:pt x="2133" y="20071"/>
                    <a:pt x="1867" y="18246"/>
                    <a:pt x="3467" y="14899"/>
                  </a:cubicBezTo>
                  <a:cubicBezTo>
                    <a:pt x="5067" y="11553"/>
                    <a:pt x="8533" y="6685"/>
                    <a:pt x="10667" y="3643"/>
                  </a:cubicBezTo>
                  <a:cubicBezTo>
                    <a:pt x="12800" y="601"/>
                    <a:pt x="13600" y="-616"/>
                    <a:pt x="13733" y="297"/>
                  </a:cubicBezTo>
                  <a:cubicBezTo>
                    <a:pt x="13867" y="1209"/>
                    <a:pt x="13333" y="4252"/>
                    <a:pt x="13467" y="6685"/>
                  </a:cubicBezTo>
                  <a:cubicBezTo>
                    <a:pt x="13600" y="9119"/>
                    <a:pt x="14400" y="10945"/>
                    <a:pt x="15867" y="12161"/>
                  </a:cubicBezTo>
                  <a:cubicBezTo>
                    <a:pt x="17333" y="13378"/>
                    <a:pt x="19467" y="13987"/>
                    <a:pt x="21600" y="14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137400" y="0"/>
              <a:ext cx="88900" cy="9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099" fill="norm" stroke="1" extrusionOk="0">
                  <a:moveTo>
                    <a:pt x="0" y="3931"/>
                  </a:moveTo>
                  <a:cubicBezTo>
                    <a:pt x="1507" y="2093"/>
                    <a:pt x="3014" y="255"/>
                    <a:pt x="4772" y="25"/>
                  </a:cubicBezTo>
                  <a:cubicBezTo>
                    <a:pt x="6531" y="-205"/>
                    <a:pt x="8540" y="1174"/>
                    <a:pt x="9545" y="3012"/>
                  </a:cubicBezTo>
                  <a:cubicBezTo>
                    <a:pt x="10549" y="4850"/>
                    <a:pt x="10549" y="7148"/>
                    <a:pt x="8289" y="10135"/>
                  </a:cubicBezTo>
                  <a:cubicBezTo>
                    <a:pt x="6028" y="13123"/>
                    <a:pt x="1507" y="16799"/>
                    <a:pt x="503" y="18867"/>
                  </a:cubicBezTo>
                  <a:cubicBezTo>
                    <a:pt x="-502" y="20935"/>
                    <a:pt x="2010" y="21395"/>
                    <a:pt x="6028" y="20935"/>
                  </a:cubicBezTo>
                  <a:cubicBezTo>
                    <a:pt x="10047" y="20476"/>
                    <a:pt x="15572" y="19097"/>
                    <a:pt x="21098" y="17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169150" y="30807"/>
              <a:ext cx="1524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109"/>
                    <a:pt x="13200" y="6218"/>
                    <a:pt x="9600" y="9818"/>
                  </a:cubicBezTo>
                  <a:cubicBezTo>
                    <a:pt x="6000" y="13418"/>
                    <a:pt x="3000" y="175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245350" y="219104"/>
              <a:ext cx="133350" cy="13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5250"/>
                  </a:moveTo>
                  <a:cubicBezTo>
                    <a:pt x="343" y="3613"/>
                    <a:pt x="686" y="1977"/>
                    <a:pt x="2400" y="995"/>
                  </a:cubicBezTo>
                  <a:cubicBezTo>
                    <a:pt x="4114" y="13"/>
                    <a:pt x="7200" y="-314"/>
                    <a:pt x="8914" y="341"/>
                  </a:cubicBezTo>
                  <a:cubicBezTo>
                    <a:pt x="10629" y="995"/>
                    <a:pt x="10971" y="2631"/>
                    <a:pt x="10629" y="5086"/>
                  </a:cubicBezTo>
                  <a:cubicBezTo>
                    <a:pt x="10286" y="7541"/>
                    <a:pt x="9257" y="10813"/>
                    <a:pt x="8057" y="13431"/>
                  </a:cubicBezTo>
                  <a:cubicBezTo>
                    <a:pt x="6857" y="16050"/>
                    <a:pt x="5486" y="18013"/>
                    <a:pt x="5829" y="19322"/>
                  </a:cubicBezTo>
                  <a:cubicBezTo>
                    <a:pt x="6171" y="20631"/>
                    <a:pt x="8229" y="21286"/>
                    <a:pt x="11143" y="21286"/>
                  </a:cubicBezTo>
                  <a:cubicBezTo>
                    <a:pt x="14057" y="21286"/>
                    <a:pt x="17829" y="20631"/>
                    <a:pt x="21600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7400665" y="423032"/>
              <a:ext cx="359035" cy="46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08" fill="norm" stroke="1" extrusionOk="0">
                  <a:moveTo>
                    <a:pt x="9736" y="15469"/>
                  </a:moveTo>
                  <a:cubicBezTo>
                    <a:pt x="9481" y="14984"/>
                    <a:pt x="9227" y="14500"/>
                    <a:pt x="8465" y="14161"/>
                  </a:cubicBezTo>
                  <a:cubicBezTo>
                    <a:pt x="7703" y="13822"/>
                    <a:pt x="6432" y="13628"/>
                    <a:pt x="5034" y="14355"/>
                  </a:cubicBezTo>
                  <a:cubicBezTo>
                    <a:pt x="3637" y="15081"/>
                    <a:pt x="2112" y="16728"/>
                    <a:pt x="1223" y="17793"/>
                  </a:cubicBezTo>
                  <a:cubicBezTo>
                    <a:pt x="333" y="18859"/>
                    <a:pt x="79" y="19343"/>
                    <a:pt x="16" y="19827"/>
                  </a:cubicBezTo>
                  <a:cubicBezTo>
                    <a:pt x="-48" y="20312"/>
                    <a:pt x="79" y="20796"/>
                    <a:pt x="460" y="21087"/>
                  </a:cubicBezTo>
                  <a:cubicBezTo>
                    <a:pt x="841" y="21377"/>
                    <a:pt x="1477" y="21474"/>
                    <a:pt x="2811" y="20796"/>
                  </a:cubicBezTo>
                  <a:cubicBezTo>
                    <a:pt x="4145" y="20118"/>
                    <a:pt x="6178" y="18665"/>
                    <a:pt x="7893" y="16437"/>
                  </a:cubicBezTo>
                  <a:cubicBezTo>
                    <a:pt x="9608" y="14209"/>
                    <a:pt x="11006" y="11207"/>
                    <a:pt x="11896" y="8688"/>
                  </a:cubicBezTo>
                  <a:cubicBezTo>
                    <a:pt x="12785" y="6170"/>
                    <a:pt x="13166" y="4136"/>
                    <a:pt x="13293" y="2635"/>
                  </a:cubicBezTo>
                  <a:cubicBezTo>
                    <a:pt x="13420" y="1133"/>
                    <a:pt x="13293" y="165"/>
                    <a:pt x="13039" y="19"/>
                  </a:cubicBezTo>
                  <a:cubicBezTo>
                    <a:pt x="12785" y="-126"/>
                    <a:pt x="12404" y="552"/>
                    <a:pt x="11959" y="2344"/>
                  </a:cubicBezTo>
                  <a:cubicBezTo>
                    <a:pt x="11514" y="4136"/>
                    <a:pt x="11006" y="7042"/>
                    <a:pt x="10688" y="9705"/>
                  </a:cubicBezTo>
                  <a:cubicBezTo>
                    <a:pt x="10371" y="12369"/>
                    <a:pt x="10244" y="14791"/>
                    <a:pt x="10371" y="15226"/>
                  </a:cubicBezTo>
                  <a:cubicBezTo>
                    <a:pt x="10498" y="15662"/>
                    <a:pt x="10879" y="14113"/>
                    <a:pt x="11260" y="13144"/>
                  </a:cubicBezTo>
                  <a:cubicBezTo>
                    <a:pt x="11641" y="12175"/>
                    <a:pt x="12023" y="11788"/>
                    <a:pt x="12531" y="11497"/>
                  </a:cubicBezTo>
                  <a:cubicBezTo>
                    <a:pt x="13039" y="11207"/>
                    <a:pt x="13674" y="11013"/>
                    <a:pt x="14056" y="11158"/>
                  </a:cubicBezTo>
                  <a:cubicBezTo>
                    <a:pt x="14437" y="11304"/>
                    <a:pt x="14564" y="11788"/>
                    <a:pt x="14310" y="12514"/>
                  </a:cubicBezTo>
                  <a:cubicBezTo>
                    <a:pt x="14056" y="13241"/>
                    <a:pt x="13420" y="14209"/>
                    <a:pt x="13039" y="14936"/>
                  </a:cubicBezTo>
                  <a:cubicBezTo>
                    <a:pt x="12658" y="15662"/>
                    <a:pt x="12531" y="16147"/>
                    <a:pt x="12785" y="16292"/>
                  </a:cubicBezTo>
                  <a:cubicBezTo>
                    <a:pt x="13039" y="16437"/>
                    <a:pt x="13674" y="16244"/>
                    <a:pt x="14754" y="15469"/>
                  </a:cubicBezTo>
                  <a:cubicBezTo>
                    <a:pt x="15834" y="14694"/>
                    <a:pt x="17359" y="13338"/>
                    <a:pt x="18439" y="12417"/>
                  </a:cubicBezTo>
                  <a:cubicBezTo>
                    <a:pt x="19519" y="11497"/>
                    <a:pt x="20154" y="11013"/>
                    <a:pt x="20154" y="10868"/>
                  </a:cubicBezTo>
                  <a:cubicBezTo>
                    <a:pt x="20154" y="10722"/>
                    <a:pt x="19519" y="10916"/>
                    <a:pt x="19011" y="11207"/>
                  </a:cubicBezTo>
                  <a:cubicBezTo>
                    <a:pt x="18503" y="11497"/>
                    <a:pt x="18121" y="11885"/>
                    <a:pt x="17867" y="12321"/>
                  </a:cubicBezTo>
                  <a:cubicBezTo>
                    <a:pt x="17613" y="12757"/>
                    <a:pt x="17486" y="13241"/>
                    <a:pt x="18121" y="13774"/>
                  </a:cubicBezTo>
                  <a:cubicBezTo>
                    <a:pt x="18757" y="14306"/>
                    <a:pt x="20154" y="14887"/>
                    <a:pt x="21552" y="15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204200" y="660399"/>
              <a:ext cx="1206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516" y="6132"/>
                    <a:pt x="3032" y="-1068"/>
                    <a:pt x="6632" y="132"/>
                  </a:cubicBezTo>
                  <a:cubicBezTo>
                    <a:pt x="10232" y="1332"/>
                    <a:pt x="15916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204200" y="729307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509705" y="583257"/>
              <a:ext cx="3739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516"/>
                    <a:pt x="4168" y="7033"/>
                    <a:pt x="1326" y="10633"/>
                  </a:cubicBezTo>
                  <a:cubicBezTo>
                    <a:pt x="-1516" y="14233"/>
                    <a:pt x="758" y="17916"/>
                    <a:pt x="30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3835400" y="2520007"/>
              <a:ext cx="342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3" y="14400"/>
                    <a:pt x="6667" y="7200"/>
                    <a:pt x="10267" y="3600"/>
                  </a:cubicBezTo>
                  <a:cubicBezTo>
                    <a:pt x="13867" y="0"/>
                    <a:pt x="1773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881966" y="2558107"/>
              <a:ext cx="347135" cy="11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4215" y="18340"/>
                  </a:moveTo>
                  <a:cubicBezTo>
                    <a:pt x="3424" y="19155"/>
                    <a:pt x="2634" y="19970"/>
                    <a:pt x="1778" y="20581"/>
                  </a:cubicBezTo>
                  <a:cubicBezTo>
                    <a:pt x="922" y="21192"/>
                    <a:pt x="0" y="21600"/>
                    <a:pt x="0" y="21396"/>
                  </a:cubicBezTo>
                  <a:cubicBezTo>
                    <a:pt x="0" y="21192"/>
                    <a:pt x="922" y="20377"/>
                    <a:pt x="3359" y="17728"/>
                  </a:cubicBezTo>
                  <a:cubicBezTo>
                    <a:pt x="5795" y="15079"/>
                    <a:pt x="9746" y="10596"/>
                    <a:pt x="13039" y="7336"/>
                  </a:cubicBezTo>
                  <a:cubicBezTo>
                    <a:pt x="16332" y="4075"/>
                    <a:pt x="18966" y="20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130933" y="2438368"/>
              <a:ext cx="171464" cy="24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518" fill="norm" stroke="1" extrusionOk="0">
                  <a:moveTo>
                    <a:pt x="5687" y="1623"/>
                  </a:moveTo>
                  <a:cubicBezTo>
                    <a:pt x="3146" y="1055"/>
                    <a:pt x="604" y="486"/>
                    <a:pt x="96" y="202"/>
                  </a:cubicBezTo>
                  <a:cubicBezTo>
                    <a:pt x="-412" y="-82"/>
                    <a:pt x="1113" y="-82"/>
                    <a:pt x="4289" y="297"/>
                  </a:cubicBezTo>
                  <a:cubicBezTo>
                    <a:pt x="7466" y="676"/>
                    <a:pt x="12294" y="1434"/>
                    <a:pt x="15724" y="3613"/>
                  </a:cubicBezTo>
                  <a:cubicBezTo>
                    <a:pt x="19155" y="5792"/>
                    <a:pt x="21188" y="9392"/>
                    <a:pt x="20426" y="12613"/>
                  </a:cubicBezTo>
                  <a:cubicBezTo>
                    <a:pt x="19663" y="15834"/>
                    <a:pt x="16106" y="18676"/>
                    <a:pt x="12548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444413" y="2047196"/>
              <a:ext cx="259945" cy="36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70" fill="norm" stroke="1" extrusionOk="0">
                  <a:moveTo>
                    <a:pt x="6925" y="2021"/>
                  </a:moveTo>
                  <a:cubicBezTo>
                    <a:pt x="7096" y="1404"/>
                    <a:pt x="7266" y="787"/>
                    <a:pt x="6585" y="417"/>
                  </a:cubicBezTo>
                  <a:cubicBezTo>
                    <a:pt x="5905" y="46"/>
                    <a:pt x="4374" y="-77"/>
                    <a:pt x="3269" y="46"/>
                  </a:cubicBezTo>
                  <a:cubicBezTo>
                    <a:pt x="2163" y="170"/>
                    <a:pt x="1483" y="540"/>
                    <a:pt x="803" y="1651"/>
                  </a:cubicBezTo>
                  <a:cubicBezTo>
                    <a:pt x="122" y="2762"/>
                    <a:pt x="-558" y="4613"/>
                    <a:pt x="718" y="6403"/>
                  </a:cubicBezTo>
                  <a:cubicBezTo>
                    <a:pt x="1993" y="8193"/>
                    <a:pt x="5225" y="9921"/>
                    <a:pt x="7181" y="10970"/>
                  </a:cubicBezTo>
                  <a:cubicBezTo>
                    <a:pt x="9136" y="12019"/>
                    <a:pt x="9817" y="12389"/>
                    <a:pt x="10157" y="12883"/>
                  </a:cubicBezTo>
                  <a:cubicBezTo>
                    <a:pt x="10497" y="13377"/>
                    <a:pt x="10497" y="13994"/>
                    <a:pt x="9732" y="14426"/>
                  </a:cubicBezTo>
                  <a:cubicBezTo>
                    <a:pt x="8966" y="14858"/>
                    <a:pt x="7436" y="15105"/>
                    <a:pt x="6245" y="14241"/>
                  </a:cubicBezTo>
                  <a:cubicBezTo>
                    <a:pt x="5055" y="13377"/>
                    <a:pt x="4204" y="11402"/>
                    <a:pt x="4034" y="9797"/>
                  </a:cubicBezTo>
                  <a:cubicBezTo>
                    <a:pt x="3864" y="8193"/>
                    <a:pt x="4374" y="6958"/>
                    <a:pt x="4970" y="6094"/>
                  </a:cubicBezTo>
                  <a:cubicBezTo>
                    <a:pt x="5565" y="5230"/>
                    <a:pt x="6245" y="4737"/>
                    <a:pt x="7011" y="4490"/>
                  </a:cubicBezTo>
                  <a:cubicBezTo>
                    <a:pt x="7776" y="4243"/>
                    <a:pt x="8626" y="4243"/>
                    <a:pt x="9051" y="4552"/>
                  </a:cubicBezTo>
                  <a:cubicBezTo>
                    <a:pt x="9477" y="4860"/>
                    <a:pt x="9477" y="5477"/>
                    <a:pt x="9647" y="6094"/>
                  </a:cubicBezTo>
                  <a:cubicBezTo>
                    <a:pt x="9817" y="6712"/>
                    <a:pt x="10157" y="7329"/>
                    <a:pt x="11092" y="7884"/>
                  </a:cubicBezTo>
                  <a:cubicBezTo>
                    <a:pt x="12028" y="8440"/>
                    <a:pt x="13559" y="8933"/>
                    <a:pt x="14664" y="8748"/>
                  </a:cubicBezTo>
                  <a:cubicBezTo>
                    <a:pt x="15770" y="8563"/>
                    <a:pt x="16450" y="7699"/>
                    <a:pt x="17045" y="6712"/>
                  </a:cubicBezTo>
                  <a:cubicBezTo>
                    <a:pt x="17640" y="5724"/>
                    <a:pt x="18151" y="4613"/>
                    <a:pt x="18406" y="4366"/>
                  </a:cubicBezTo>
                  <a:cubicBezTo>
                    <a:pt x="18661" y="4120"/>
                    <a:pt x="18661" y="4737"/>
                    <a:pt x="19086" y="6712"/>
                  </a:cubicBezTo>
                  <a:cubicBezTo>
                    <a:pt x="19511" y="8686"/>
                    <a:pt x="20362" y="12019"/>
                    <a:pt x="20702" y="14426"/>
                  </a:cubicBezTo>
                  <a:cubicBezTo>
                    <a:pt x="21042" y="16833"/>
                    <a:pt x="20872" y="18314"/>
                    <a:pt x="20532" y="19301"/>
                  </a:cubicBezTo>
                  <a:cubicBezTo>
                    <a:pt x="20192" y="20289"/>
                    <a:pt x="19681" y="20782"/>
                    <a:pt x="18916" y="21091"/>
                  </a:cubicBezTo>
                  <a:cubicBezTo>
                    <a:pt x="18151" y="21400"/>
                    <a:pt x="17130" y="21523"/>
                    <a:pt x="16450" y="21091"/>
                  </a:cubicBezTo>
                  <a:cubicBezTo>
                    <a:pt x="15770" y="20659"/>
                    <a:pt x="15429" y="19672"/>
                    <a:pt x="15089" y="18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740150" y="2099776"/>
              <a:ext cx="171450" cy="14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167"/>
                  </a:moveTo>
                  <a:cubicBezTo>
                    <a:pt x="1333" y="3297"/>
                    <a:pt x="2667" y="6428"/>
                    <a:pt x="3333" y="9089"/>
                  </a:cubicBezTo>
                  <a:cubicBezTo>
                    <a:pt x="4000" y="11750"/>
                    <a:pt x="4000" y="13941"/>
                    <a:pt x="4000" y="16289"/>
                  </a:cubicBezTo>
                  <a:cubicBezTo>
                    <a:pt x="4000" y="18637"/>
                    <a:pt x="4000" y="21141"/>
                    <a:pt x="3733" y="21297"/>
                  </a:cubicBezTo>
                  <a:cubicBezTo>
                    <a:pt x="3467" y="21454"/>
                    <a:pt x="2933" y="19263"/>
                    <a:pt x="2667" y="17384"/>
                  </a:cubicBezTo>
                  <a:cubicBezTo>
                    <a:pt x="2400" y="15506"/>
                    <a:pt x="2400" y="13941"/>
                    <a:pt x="2533" y="12376"/>
                  </a:cubicBezTo>
                  <a:cubicBezTo>
                    <a:pt x="2667" y="10811"/>
                    <a:pt x="2933" y="9245"/>
                    <a:pt x="3600" y="8932"/>
                  </a:cubicBezTo>
                  <a:cubicBezTo>
                    <a:pt x="4267" y="8619"/>
                    <a:pt x="5333" y="9558"/>
                    <a:pt x="6000" y="10811"/>
                  </a:cubicBezTo>
                  <a:cubicBezTo>
                    <a:pt x="6667" y="12063"/>
                    <a:pt x="6933" y="13628"/>
                    <a:pt x="7067" y="15350"/>
                  </a:cubicBezTo>
                  <a:cubicBezTo>
                    <a:pt x="7200" y="17071"/>
                    <a:pt x="7200" y="18950"/>
                    <a:pt x="7467" y="19106"/>
                  </a:cubicBezTo>
                  <a:cubicBezTo>
                    <a:pt x="7733" y="19263"/>
                    <a:pt x="8267" y="17697"/>
                    <a:pt x="9200" y="14880"/>
                  </a:cubicBezTo>
                  <a:cubicBezTo>
                    <a:pt x="10133" y="12063"/>
                    <a:pt x="11467" y="7993"/>
                    <a:pt x="13200" y="5019"/>
                  </a:cubicBezTo>
                  <a:cubicBezTo>
                    <a:pt x="14933" y="2045"/>
                    <a:pt x="17067" y="167"/>
                    <a:pt x="18267" y="11"/>
                  </a:cubicBezTo>
                  <a:cubicBezTo>
                    <a:pt x="19467" y="-146"/>
                    <a:pt x="19733" y="1419"/>
                    <a:pt x="20133" y="4706"/>
                  </a:cubicBezTo>
                  <a:cubicBezTo>
                    <a:pt x="20533" y="7993"/>
                    <a:pt x="21067" y="13002"/>
                    <a:pt x="21600" y="180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994150" y="2177107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5022849" y="2162036"/>
              <a:ext cx="127001" cy="684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78" fill="norm" stroke="1" extrusionOk="0">
                  <a:moveTo>
                    <a:pt x="21246" y="2667"/>
                  </a:moveTo>
                  <a:cubicBezTo>
                    <a:pt x="20184" y="1936"/>
                    <a:pt x="19121" y="1205"/>
                    <a:pt x="17705" y="773"/>
                  </a:cubicBezTo>
                  <a:cubicBezTo>
                    <a:pt x="16289" y="341"/>
                    <a:pt x="14518" y="208"/>
                    <a:pt x="12748" y="108"/>
                  </a:cubicBezTo>
                  <a:cubicBezTo>
                    <a:pt x="10977" y="8"/>
                    <a:pt x="9207" y="-58"/>
                    <a:pt x="7613" y="75"/>
                  </a:cubicBezTo>
                  <a:cubicBezTo>
                    <a:pt x="6020" y="208"/>
                    <a:pt x="4603" y="540"/>
                    <a:pt x="3010" y="1504"/>
                  </a:cubicBezTo>
                  <a:cubicBezTo>
                    <a:pt x="1416" y="2468"/>
                    <a:pt x="-354" y="4063"/>
                    <a:pt x="177" y="5791"/>
                  </a:cubicBezTo>
                  <a:cubicBezTo>
                    <a:pt x="708" y="7519"/>
                    <a:pt x="3541" y="9380"/>
                    <a:pt x="7436" y="11240"/>
                  </a:cubicBezTo>
                  <a:cubicBezTo>
                    <a:pt x="11331" y="13101"/>
                    <a:pt x="16289" y="14962"/>
                    <a:pt x="18767" y="16524"/>
                  </a:cubicBezTo>
                  <a:cubicBezTo>
                    <a:pt x="21246" y="18086"/>
                    <a:pt x="21246" y="19349"/>
                    <a:pt x="19298" y="20146"/>
                  </a:cubicBezTo>
                  <a:cubicBezTo>
                    <a:pt x="17351" y="20944"/>
                    <a:pt x="13456" y="21276"/>
                    <a:pt x="10092" y="21409"/>
                  </a:cubicBezTo>
                  <a:cubicBezTo>
                    <a:pt x="6728" y="21542"/>
                    <a:pt x="3895" y="21476"/>
                    <a:pt x="2302" y="21276"/>
                  </a:cubicBezTo>
                  <a:cubicBezTo>
                    <a:pt x="708" y="21077"/>
                    <a:pt x="354" y="20744"/>
                    <a:pt x="0" y="20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040279" y="2913707"/>
              <a:ext cx="85754" cy="15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8" h="21196" fill="norm" stroke="1" extrusionOk="0">
                  <a:moveTo>
                    <a:pt x="13630" y="6130"/>
                  </a:moveTo>
                  <a:cubicBezTo>
                    <a:pt x="11176" y="4962"/>
                    <a:pt x="8721" y="3795"/>
                    <a:pt x="6512" y="3649"/>
                  </a:cubicBezTo>
                  <a:cubicBezTo>
                    <a:pt x="4303" y="3503"/>
                    <a:pt x="2339" y="4378"/>
                    <a:pt x="1112" y="6568"/>
                  </a:cubicBezTo>
                  <a:cubicBezTo>
                    <a:pt x="-115" y="8757"/>
                    <a:pt x="-606" y="12259"/>
                    <a:pt x="1112" y="15032"/>
                  </a:cubicBezTo>
                  <a:cubicBezTo>
                    <a:pt x="2830" y="17805"/>
                    <a:pt x="6758" y="19849"/>
                    <a:pt x="9949" y="20724"/>
                  </a:cubicBezTo>
                  <a:cubicBezTo>
                    <a:pt x="13139" y="21600"/>
                    <a:pt x="15594" y="21308"/>
                    <a:pt x="17558" y="19411"/>
                  </a:cubicBezTo>
                  <a:cubicBezTo>
                    <a:pt x="19521" y="17514"/>
                    <a:pt x="20994" y="14011"/>
                    <a:pt x="18785" y="10508"/>
                  </a:cubicBezTo>
                  <a:cubicBezTo>
                    <a:pt x="16576" y="7005"/>
                    <a:pt x="10685" y="3503"/>
                    <a:pt x="47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4903177" y="1905944"/>
              <a:ext cx="210514" cy="11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924" fill="norm" stroke="1" extrusionOk="0">
                  <a:moveTo>
                    <a:pt x="12091" y="8757"/>
                  </a:moveTo>
                  <a:cubicBezTo>
                    <a:pt x="9525" y="12925"/>
                    <a:pt x="6958" y="17094"/>
                    <a:pt x="5141" y="19178"/>
                  </a:cubicBezTo>
                  <a:cubicBezTo>
                    <a:pt x="3323" y="21262"/>
                    <a:pt x="2253" y="21262"/>
                    <a:pt x="1505" y="20315"/>
                  </a:cubicBezTo>
                  <a:cubicBezTo>
                    <a:pt x="756" y="19367"/>
                    <a:pt x="329" y="17473"/>
                    <a:pt x="115" y="15578"/>
                  </a:cubicBezTo>
                  <a:cubicBezTo>
                    <a:pt x="-99" y="13683"/>
                    <a:pt x="-99" y="11788"/>
                    <a:pt x="863" y="9704"/>
                  </a:cubicBezTo>
                  <a:cubicBezTo>
                    <a:pt x="1826" y="7620"/>
                    <a:pt x="3751" y="5346"/>
                    <a:pt x="6317" y="5725"/>
                  </a:cubicBezTo>
                  <a:cubicBezTo>
                    <a:pt x="8883" y="6104"/>
                    <a:pt x="12091" y="9136"/>
                    <a:pt x="14123" y="11409"/>
                  </a:cubicBezTo>
                  <a:cubicBezTo>
                    <a:pt x="16154" y="13683"/>
                    <a:pt x="17010" y="15199"/>
                    <a:pt x="17972" y="16146"/>
                  </a:cubicBezTo>
                  <a:cubicBezTo>
                    <a:pt x="18935" y="17094"/>
                    <a:pt x="20004" y="17473"/>
                    <a:pt x="20646" y="16715"/>
                  </a:cubicBezTo>
                  <a:cubicBezTo>
                    <a:pt x="21287" y="15957"/>
                    <a:pt x="21501" y="14062"/>
                    <a:pt x="20966" y="11030"/>
                  </a:cubicBezTo>
                  <a:cubicBezTo>
                    <a:pt x="20432" y="7999"/>
                    <a:pt x="19149" y="3830"/>
                    <a:pt x="16689" y="1746"/>
                  </a:cubicBezTo>
                  <a:cubicBezTo>
                    <a:pt x="14230" y="-338"/>
                    <a:pt x="10594" y="-338"/>
                    <a:pt x="8028" y="609"/>
                  </a:cubicBezTo>
                  <a:cubicBezTo>
                    <a:pt x="5461" y="1557"/>
                    <a:pt x="3964" y="3451"/>
                    <a:pt x="2467" y="5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664200" y="2026823"/>
              <a:ext cx="63500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4320" y="1271"/>
                    <a:pt x="8640" y="0"/>
                    <a:pt x="11520" y="0"/>
                  </a:cubicBezTo>
                  <a:cubicBezTo>
                    <a:pt x="14400" y="0"/>
                    <a:pt x="15840" y="1271"/>
                    <a:pt x="17280" y="4447"/>
                  </a:cubicBezTo>
                  <a:cubicBezTo>
                    <a:pt x="18720" y="7624"/>
                    <a:pt x="20160" y="12706"/>
                    <a:pt x="20880" y="15882"/>
                  </a:cubicBezTo>
                  <a:cubicBezTo>
                    <a:pt x="21600" y="19059"/>
                    <a:pt x="21600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549900" y="2390890"/>
              <a:ext cx="3810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360" y="12960"/>
                    <a:pt x="6720" y="5400"/>
                    <a:pt x="10320" y="2160"/>
                  </a:cubicBezTo>
                  <a:cubicBezTo>
                    <a:pt x="13920" y="-1080"/>
                    <a:pt x="17760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537200" y="2507307"/>
              <a:ext cx="4445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251"/>
                  </a:moveTo>
                  <a:cubicBezTo>
                    <a:pt x="617" y="14293"/>
                    <a:pt x="1234" y="16334"/>
                    <a:pt x="1646" y="17678"/>
                  </a:cubicBezTo>
                  <a:cubicBezTo>
                    <a:pt x="2057" y="19021"/>
                    <a:pt x="2263" y="19666"/>
                    <a:pt x="2469" y="20310"/>
                  </a:cubicBezTo>
                  <a:cubicBezTo>
                    <a:pt x="2674" y="20955"/>
                    <a:pt x="2880" y="21600"/>
                    <a:pt x="2983" y="21600"/>
                  </a:cubicBezTo>
                  <a:cubicBezTo>
                    <a:pt x="3086" y="21600"/>
                    <a:pt x="3086" y="20955"/>
                    <a:pt x="2829" y="18860"/>
                  </a:cubicBezTo>
                  <a:cubicBezTo>
                    <a:pt x="2571" y="16764"/>
                    <a:pt x="2057" y="13218"/>
                    <a:pt x="1646" y="10800"/>
                  </a:cubicBezTo>
                  <a:cubicBezTo>
                    <a:pt x="1234" y="8382"/>
                    <a:pt x="926" y="7093"/>
                    <a:pt x="720" y="6018"/>
                  </a:cubicBezTo>
                  <a:cubicBezTo>
                    <a:pt x="514" y="4943"/>
                    <a:pt x="411" y="4084"/>
                    <a:pt x="566" y="3493"/>
                  </a:cubicBezTo>
                  <a:cubicBezTo>
                    <a:pt x="720" y="2901"/>
                    <a:pt x="1131" y="2579"/>
                    <a:pt x="2726" y="2149"/>
                  </a:cubicBezTo>
                  <a:cubicBezTo>
                    <a:pt x="4320" y="1719"/>
                    <a:pt x="7097" y="1182"/>
                    <a:pt x="10440" y="806"/>
                  </a:cubicBezTo>
                  <a:cubicBezTo>
                    <a:pt x="13783" y="430"/>
                    <a:pt x="17691" y="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693087" y="2653373"/>
              <a:ext cx="161614" cy="19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19" fill="norm" stroke="1" extrusionOk="0">
                  <a:moveTo>
                    <a:pt x="375" y="5513"/>
                  </a:moveTo>
                  <a:cubicBezTo>
                    <a:pt x="652" y="3904"/>
                    <a:pt x="929" y="2296"/>
                    <a:pt x="1898" y="1262"/>
                  </a:cubicBezTo>
                  <a:cubicBezTo>
                    <a:pt x="2867" y="228"/>
                    <a:pt x="4529" y="-232"/>
                    <a:pt x="6744" y="113"/>
                  </a:cubicBezTo>
                  <a:cubicBezTo>
                    <a:pt x="8959" y="457"/>
                    <a:pt x="11729" y="1606"/>
                    <a:pt x="12836" y="3330"/>
                  </a:cubicBezTo>
                  <a:cubicBezTo>
                    <a:pt x="13944" y="5053"/>
                    <a:pt x="13390" y="7351"/>
                    <a:pt x="11175" y="9994"/>
                  </a:cubicBezTo>
                  <a:cubicBezTo>
                    <a:pt x="8959" y="12636"/>
                    <a:pt x="5082" y="15623"/>
                    <a:pt x="2729" y="17577"/>
                  </a:cubicBezTo>
                  <a:cubicBezTo>
                    <a:pt x="375" y="19530"/>
                    <a:pt x="-456" y="20449"/>
                    <a:pt x="236" y="20908"/>
                  </a:cubicBezTo>
                  <a:cubicBezTo>
                    <a:pt x="929" y="21368"/>
                    <a:pt x="3144" y="21368"/>
                    <a:pt x="6882" y="20564"/>
                  </a:cubicBezTo>
                  <a:cubicBezTo>
                    <a:pt x="10621" y="19759"/>
                    <a:pt x="15882" y="18151"/>
                    <a:pt x="21144" y="16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892800" y="2697807"/>
              <a:ext cx="571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00"/>
                    <a:pt x="7200" y="7200"/>
                    <a:pt x="3600" y="10800"/>
                  </a:cubicBezTo>
                  <a:cubicBezTo>
                    <a:pt x="0" y="14400"/>
                    <a:pt x="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994400" y="2729557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844563" y="2647007"/>
              <a:ext cx="226037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355" y="21600"/>
                  </a:moveTo>
                  <a:cubicBezTo>
                    <a:pt x="-42" y="19029"/>
                    <a:pt x="-438" y="16457"/>
                    <a:pt x="1147" y="13371"/>
                  </a:cubicBezTo>
                  <a:cubicBezTo>
                    <a:pt x="2733" y="10286"/>
                    <a:pt x="6300" y="6686"/>
                    <a:pt x="9966" y="4371"/>
                  </a:cubicBezTo>
                  <a:cubicBezTo>
                    <a:pt x="13632" y="2057"/>
                    <a:pt x="17397" y="1029"/>
                    <a:pt x="211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6552101" y="2190102"/>
              <a:ext cx="255099" cy="19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0719" fill="norm" stroke="1" extrusionOk="0">
                  <a:moveTo>
                    <a:pt x="3749" y="11444"/>
                  </a:moveTo>
                  <a:cubicBezTo>
                    <a:pt x="6362" y="10544"/>
                    <a:pt x="8975" y="9644"/>
                    <a:pt x="10542" y="8519"/>
                  </a:cubicBezTo>
                  <a:cubicBezTo>
                    <a:pt x="12110" y="7394"/>
                    <a:pt x="12633" y="6044"/>
                    <a:pt x="12894" y="4581"/>
                  </a:cubicBezTo>
                  <a:cubicBezTo>
                    <a:pt x="13155" y="3119"/>
                    <a:pt x="13155" y="1544"/>
                    <a:pt x="12197" y="644"/>
                  </a:cubicBezTo>
                  <a:cubicBezTo>
                    <a:pt x="11239" y="-256"/>
                    <a:pt x="9323" y="-481"/>
                    <a:pt x="6884" y="1769"/>
                  </a:cubicBezTo>
                  <a:cubicBezTo>
                    <a:pt x="4446" y="4019"/>
                    <a:pt x="1484" y="8744"/>
                    <a:pt x="439" y="12232"/>
                  </a:cubicBezTo>
                  <a:cubicBezTo>
                    <a:pt x="-606" y="15719"/>
                    <a:pt x="265" y="17969"/>
                    <a:pt x="2529" y="19319"/>
                  </a:cubicBezTo>
                  <a:cubicBezTo>
                    <a:pt x="4794" y="20669"/>
                    <a:pt x="8452" y="21119"/>
                    <a:pt x="11762" y="20332"/>
                  </a:cubicBezTo>
                  <a:cubicBezTo>
                    <a:pt x="15071" y="19544"/>
                    <a:pt x="18033" y="17519"/>
                    <a:pt x="20994" y="15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6654800" y="1942157"/>
              <a:ext cx="133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8327"/>
                    <a:pt x="686" y="15055"/>
                    <a:pt x="4286" y="11455"/>
                  </a:cubicBezTo>
                  <a:cubicBezTo>
                    <a:pt x="7886" y="7855"/>
                    <a:pt x="14743" y="392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6834311" y="1836323"/>
              <a:ext cx="182439" cy="11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44" fill="norm" stroke="1" extrusionOk="0">
                  <a:moveTo>
                    <a:pt x="2778" y="3142"/>
                  </a:moveTo>
                  <a:cubicBezTo>
                    <a:pt x="3523" y="1571"/>
                    <a:pt x="4268" y="0"/>
                    <a:pt x="5013" y="0"/>
                  </a:cubicBezTo>
                  <a:cubicBezTo>
                    <a:pt x="5758" y="0"/>
                    <a:pt x="6502" y="1571"/>
                    <a:pt x="6999" y="3731"/>
                  </a:cubicBezTo>
                  <a:cubicBezTo>
                    <a:pt x="7496" y="5891"/>
                    <a:pt x="7744" y="8640"/>
                    <a:pt x="6999" y="11585"/>
                  </a:cubicBezTo>
                  <a:cubicBezTo>
                    <a:pt x="6254" y="14531"/>
                    <a:pt x="4516" y="17673"/>
                    <a:pt x="3027" y="19440"/>
                  </a:cubicBezTo>
                  <a:cubicBezTo>
                    <a:pt x="1537" y="21207"/>
                    <a:pt x="296" y="21600"/>
                    <a:pt x="47" y="20618"/>
                  </a:cubicBezTo>
                  <a:cubicBezTo>
                    <a:pt x="-201" y="19636"/>
                    <a:pt x="544" y="17280"/>
                    <a:pt x="1785" y="14531"/>
                  </a:cubicBezTo>
                  <a:cubicBezTo>
                    <a:pt x="3027" y="11782"/>
                    <a:pt x="4765" y="8640"/>
                    <a:pt x="6502" y="6284"/>
                  </a:cubicBezTo>
                  <a:cubicBezTo>
                    <a:pt x="8240" y="3927"/>
                    <a:pt x="9978" y="2356"/>
                    <a:pt x="10599" y="2749"/>
                  </a:cubicBezTo>
                  <a:cubicBezTo>
                    <a:pt x="11220" y="3142"/>
                    <a:pt x="10723" y="5498"/>
                    <a:pt x="10971" y="7265"/>
                  </a:cubicBezTo>
                  <a:cubicBezTo>
                    <a:pt x="11220" y="9033"/>
                    <a:pt x="12213" y="10211"/>
                    <a:pt x="14075" y="10604"/>
                  </a:cubicBezTo>
                  <a:cubicBezTo>
                    <a:pt x="15937" y="10996"/>
                    <a:pt x="18668" y="10604"/>
                    <a:pt x="21399" y="10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6946900" y="1661537"/>
              <a:ext cx="127000" cy="10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2785"/>
                  </a:moveTo>
                  <a:cubicBezTo>
                    <a:pt x="1440" y="1514"/>
                    <a:pt x="2880" y="244"/>
                    <a:pt x="4500" y="32"/>
                  </a:cubicBezTo>
                  <a:cubicBezTo>
                    <a:pt x="6120" y="-180"/>
                    <a:pt x="7920" y="667"/>
                    <a:pt x="9180" y="2149"/>
                  </a:cubicBezTo>
                  <a:cubicBezTo>
                    <a:pt x="10440" y="3632"/>
                    <a:pt x="11160" y="5749"/>
                    <a:pt x="10260" y="8291"/>
                  </a:cubicBezTo>
                  <a:cubicBezTo>
                    <a:pt x="9360" y="10832"/>
                    <a:pt x="6840" y="13796"/>
                    <a:pt x="5040" y="16126"/>
                  </a:cubicBezTo>
                  <a:cubicBezTo>
                    <a:pt x="3240" y="18455"/>
                    <a:pt x="2160" y="20149"/>
                    <a:pt x="2700" y="20785"/>
                  </a:cubicBezTo>
                  <a:cubicBezTo>
                    <a:pt x="3240" y="21420"/>
                    <a:pt x="5400" y="20996"/>
                    <a:pt x="8820" y="19514"/>
                  </a:cubicBezTo>
                  <a:cubicBezTo>
                    <a:pt x="12240" y="18032"/>
                    <a:pt x="16920" y="15491"/>
                    <a:pt x="21600" y="12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7029450" y="1643707"/>
              <a:ext cx="139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44"/>
                    <a:pt x="18327" y="288"/>
                    <a:pt x="15873" y="2016"/>
                  </a:cubicBezTo>
                  <a:cubicBezTo>
                    <a:pt x="13418" y="3744"/>
                    <a:pt x="10145" y="7056"/>
                    <a:pt x="7364" y="10584"/>
                  </a:cubicBezTo>
                  <a:cubicBezTo>
                    <a:pt x="4582" y="14112"/>
                    <a:pt x="2291" y="178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7125203" y="1768766"/>
              <a:ext cx="113798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035" fill="norm" stroke="1" extrusionOk="0">
                  <a:moveTo>
                    <a:pt x="1085" y="3657"/>
                  </a:moveTo>
                  <a:cubicBezTo>
                    <a:pt x="2656" y="2508"/>
                    <a:pt x="4227" y="1360"/>
                    <a:pt x="5994" y="670"/>
                  </a:cubicBezTo>
                  <a:cubicBezTo>
                    <a:pt x="7761" y="-19"/>
                    <a:pt x="9725" y="-249"/>
                    <a:pt x="11296" y="325"/>
                  </a:cubicBezTo>
                  <a:cubicBezTo>
                    <a:pt x="12867" y="900"/>
                    <a:pt x="14045" y="2279"/>
                    <a:pt x="13259" y="4806"/>
                  </a:cubicBezTo>
                  <a:cubicBezTo>
                    <a:pt x="12474" y="7334"/>
                    <a:pt x="9725" y="11011"/>
                    <a:pt x="6779" y="13998"/>
                  </a:cubicBezTo>
                  <a:cubicBezTo>
                    <a:pt x="3834" y="16985"/>
                    <a:pt x="692" y="19283"/>
                    <a:pt x="103" y="20317"/>
                  </a:cubicBezTo>
                  <a:cubicBezTo>
                    <a:pt x="-486" y="21351"/>
                    <a:pt x="1478" y="21121"/>
                    <a:pt x="5405" y="20547"/>
                  </a:cubicBezTo>
                  <a:cubicBezTo>
                    <a:pt x="9332" y="19972"/>
                    <a:pt x="15223" y="19053"/>
                    <a:pt x="21114" y="18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7325819" y="1869047"/>
              <a:ext cx="370382" cy="52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15" fill="norm" stroke="1" extrusionOk="0">
                  <a:moveTo>
                    <a:pt x="7116" y="15426"/>
                  </a:moveTo>
                  <a:cubicBezTo>
                    <a:pt x="6502" y="15253"/>
                    <a:pt x="5889" y="15080"/>
                    <a:pt x="4907" y="15555"/>
                  </a:cubicBezTo>
                  <a:cubicBezTo>
                    <a:pt x="3925" y="16030"/>
                    <a:pt x="2575" y="17154"/>
                    <a:pt x="1716" y="17974"/>
                  </a:cubicBezTo>
                  <a:cubicBezTo>
                    <a:pt x="857" y="18795"/>
                    <a:pt x="489" y="19314"/>
                    <a:pt x="243" y="19832"/>
                  </a:cubicBezTo>
                  <a:cubicBezTo>
                    <a:pt x="-2" y="20350"/>
                    <a:pt x="-125" y="20869"/>
                    <a:pt x="182" y="21171"/>
                  </a:cubicBezTo>
                  <a:cubicBezTo>
                    <a:pt x="489" y="21474"/>
                    <a:pt x="1225" y="21560"/>
                    <a:pt x="2330" y="21042"/>
                  </a:cubicBezTo>
                  <a:cubicBezTo>
                    <a:pt x="3434" y="20523"/>
                    <a:pt x="4907" y="19400"/>
                    <a:pt x="6502" y="17197"/>
                  </a:cubicBezTo>
                  <a:cubicBezTo>
                    <a:pt x="8098" y="14994"/>
                    <a:pt x="9816" y="11710"/>
                    <a:pt x="10798" y="8816"/>
                  </a:cubicBezTo>
                  <a:cubicBezTo>
                    <a:pt x="11780" y="5922"/>
                    <a:pt x="12025" y="3416"/>
                    <a:pt x="12148" y="1947"/>
                  </a:cubicBezTo>
                  <a:cubicBezTo>
                    <a:pt x="12270" y="478"/>
                    <a:pt x="12270" y="46"/>
                    <a:pt x="12086" y="3"/>
                  </a:cubicBezTo>
                  <a:cubicBezTo>
                    <a:pt x="11902" y="-40"/>
                    <a:pt x="11534" y="306"/>
                    <a:pt x="11043" y="1947"/>
                  </a:cubicBezTo>
                  <a:cubicBezTo>
                    <a:pt x="10552" y="3589"/>
                    <a:pt x="9939" y="6526"/>
                    <a:pt x="9632" y="8859"/>
                  </a:cubicBezTo>
                  <a:cubicBezTo>
                    <a:pt x="9325" y="11192"/>
                    <a:pt x="9325" y="12920"/>
                    <a:pt x="9386" y="14173"/>
                  </a:cubicBezTo>
                  <a:cubicBezTo>
                    <a:pt x="9448" y="15426"/>
                    <a:pt x="9570" y="16203"/>
                    <a:pt x="9816" y="16419"/>
                  </a:cubicBezTo>
                  <a:cubicBezTo>
                    <a:pt x="10061" y="16635"/>
                    <a:pt x="10430" y="16290"/>
                    <a:pt x="11043" y="15512"/>
                  </a:cubicBezTo>
                  <a:cubicBezTo>
                    <a:pt x="11657" y="14734"/>
                    <a:pt x="12516" y="13525"/>
                    <a:pt x="13191" y="12747"/>
                  </a:cubicBezTo>
                  <a:cubicBezTo>
                    <a:pt x="13866" y="11970"/>
                    <a:pt x="14357" y="11624"/>
                    <a:pt x="14664" y="11667"/>
                  </a:cubicBezTo>
                  <a:cubicBezTo>
                    <a:pt x="14970" y="11710"/>
                    <a:pt x="15093" y="12142"/>
                    <a:pt x="14970" y="13136"/>
                  </a:cubicBezTo>
                  <a:cubicBezTo>
                    <a:pt x="14848" y="14130"/>
                    <a:pt x="14480" y="15685"/>
                    <a:pt x="14111" y="16765"/>
                  </a:cubicBezTo>
                  <a:cubicBezTo>
                    <a:pt x="13743" y="17845"/>
                    <a:pt x="13375" y="18450"/>
                    <a:pt x="12945" y="18925"/>
                  </a:cubicBezTo>
                  <a:cubicBezTo>
                    <a:pt x="12516" y="19400"/>
                    <a:pt x="12025" y="19746"/>
                    <a:pt x="11902" y="19702"/>
                  </a:cubicBezTo>
                  <a:cubicBezTo>
                    <a:pt x="11780" y="19659"/>
                    <a:pt x="12025" y="19227"/>
                    <a:pt x="13436" y="17845"/>
                  </a:cubicBezTo>
                  <a:cubicBezTo>
                    <a:pt x="14848" y="16462"/>
                    <a:pt x="17425" y="14130"/>
                    <a:pt x="18898" y="12790"/>
                  </a:cubicBezTo>
                  <a:cubicBezTo>
                    <a:pt x="20370" y="11451"/>
                    <a:pt x="20739" y="11106"/>
                    <a:pt x="20432" y="11538"/>
                  </a:cubicBezTo>
                  <a:cubicBezTo>
                    <a:pt x="20125" y="11970"/>
                    <a:pt x="19143" y="13179"/>
                    <a:pt x="18652" y="14130"/>
                  </a:cubicBezTo>
                  <a:cubicBezTo>
                    <a:pt x="18161" y="15080"/>
                    <a:pt x="18161" y="15771"/>
                    <a:pt x="18714" y="16290"/>
                  </a:cubicBezTo>
                  <a:cubicBezTo>
                    <a:pt x="19266" y="16808"/>
                    <a:pt x="20370" y="17154"/>
                    <a:pt x="21475" y="17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153400" y="2208857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197850" y="2291407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788400" y="1849843"/>
              <a:ext cx="31750" cy="33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9" fill="norm" stroke="1" extrusionOk="0">
                  <a:moveTo>
                    <a:pt x="21600" y="600"/>
                  </a:moveTo>
                  <a:cubicBezTo>
                    <a:pt x="21600" y="-50"/>
                    <a:pt x="21600" y="-701"/>
                    <a:pt x="18720" y="1706"/>
                  </a:cubicBezTo>
                  <a:cubicBezTo>
                    <a:pt x="15840" y="4113"/>
                    <a:pt x="10080" y="9579"/>
                    <a:pt x="6480" y="13287"/>
                  </a:cubicBezTo>
                  <a:cubicBezTo>
                    <a:pt x="2880" y="16995"/>
                    <a:pt x="1440" y="18947"/>
                    <a:pt x="0" y="20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8815916" y="1921977"/>
              <a:ext cx="242586" cy="502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58" fill="norm" stroke="1" extrusionOk="0">
                  <a:moveTo>
                    <a:pt x="20661" y="1138"/>
                  </a:moveTo>
                  <a:cubicBezTo>
                    <a:pt x="21037" y="593"/>
                    <a:pt x="21412" y="49"/>
                    <a:pt x="21506" y="3"/>
                  </a:cubicBezTo>
                  <a:cubicBezTo>
                    <a:pt x="21600" y="-42"/>
                    <a:pt x="21412" y="412"/>
                    <a:pt x="19910" y="1909"/>
                  </a:cubicBezTo>
                  <a:cubicBezTo>
                    <a:pt x="18407" y="3407"/>
                    <a:pt x="15590" y="5948"/>
                    <a:pt x="12584" y="8671"/>
                  </a:cubicBezTo>
                  <a:cubicBezTo>
                    <a:pt x="9579" y="11393"/>
                    <a:pt x="6386" y="14297"/>
                    <a:pt x="4320" y="16203"/>
                  </a:cubicBezTo>
                  <a:cubicBezTo>
                    <a:pt x="2254" y="18109"/>
                    <a:pt x="1315" y="19017"/>
                    <a:pt x="751" y="19697"/>
                  </a:cubicBezTo>
                  <a:cubicBezTo>
                    <a:pt x="188" y="20378"/>
                    <a:pt x="0" y="20832"/>
                    <a:pt x="0" y="21104"/>
                  </a:cubicBezTo>
                  <a:cubicBezTo>
                    <a:pt x="0" y="21376"/>
                    <a:pt x="188" y="21467"/>
                    <a:pt x="376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8951839" y="2214124"/>
              <a:ext cx="376312" cy="25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36" fill="norm" stroke="1" extrusionOk="0">
                  <a:moveTo>
                    <a:pt x="94" y="5933"/>
                  </a:moveTo>
                  <a:cubicBezTo>
                    <a:pt x="-26" y="5047"/>
                    <a:pt x="-147" y="4162"/>
                    <a:pt x="517" y="3188"/>
                  </a:cubicBezTo>
                  <a:cubicBezTo>
                    <a:pt x="1180" y="2215"/>
                    <a:pt x="2628" y="1152"/>
                    <a:pt x="3956" y="533"/>
                  </a:cubicBezTo>
                  <a:cubicBezTo>
                    <a:pt x="5283" y="-87"/>
                    <a:pt x="6490" y="-264"/>
                    <a:pt x="7274" y="533"/>
                  </a:cubicBezTo>
                  <a:cubicBezTo>
                    <a:pt x="8059" y="1329"/>
                    <a:pt x="8421" y="3100"/>
                    <a:pt x="7817" y="5313"/>
                  </a:cubicBezTo>
                  <a:cubicBezTo>
                    <a:pt x="7214" y="7526"/>
                    <a:pt x="5645" y="10182"/>
                    <a:pt x="4499" y="12306"/>
                  </a:cubicBezTo>
                  <a:cubicBezTo>
                    <a:pt x="3352" y="14431"/>
                    <a:pt x="2628" y="16025"/>
                    <a:pt x="2085" y="17352"/>
                  </a:cubicBezTo>
                  <a:cubicBezTo>
                    <a:pt x="1542" y="18680"/>
                    <a:pt x="1180" y="19743"/>
                    <a:pt x="1422" y="20362"/>
                  </a:cubicBezTo>
                  <a:cubicBezTo>
                    <a:pt x="1663" y="20982"/>
                    <a:pt x="2508" y="21159"/>
                    <a:pt x="5223" y="21159"/>
                  </a:cubicBezTo>
                  <a:cubicBezTo>
                    <a:pt x="7938" y="21159"/>
                    <a:pt x="12523" y="20982"/>
                    <a:pt x="15540" y="20982"/>
                  </a:cubicBezTo>
                  <a:cubicBezTo>
                    <a:pt x="18557" y="20982"/>
                    <a:pt x="20005" y="21159"/>
                    <a:pt x="21453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623979" y="3111027"/>
              <a:ext cx="3387764" cy="19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47" fill="norm" stroke="1" extrusionOk="0">
                  <a:moveTo>
                    <a:pt x="194" y="20107"/>
                  </a:moveTo>
                  <a:cubicBezTo>
                    <a:pt x="410" y="19387"/>
                    <a:pt x="626" y="18667"/>
                    <a:pt x="1010" y="18187"/>
                  </a:cubicBezTo>
                  <a:cubicBezTo>
                    <a:pt x="1394" y="17707"/>
                    <a:pt x="1947" y="17467"/>
                    <a:pt x="2493" y="17227"/>
                  </a:cubicBezTo>
                  <a:cubicBezTo>
                    <a:pt x="3039" y="16987"/>
                    <a:pt x="3579" y="16747"/>
                    <a:pt x="4064" y="16387"/>
                  </a:cubicBezTo>
                  <a:cubicBezTo>
                    <a:pt x="4549" y="16027"/>
                    <a:pt x="4981" y="15547"/>
                    <a:pt x="5446" y="14947"/>
                  </a:cubicBezTo>
                  <a:cubicBezTo>
                    <a:pt x="5911" y="14347"/>
                    <a:pt x="6410" y="13627"/>
                    <a:pt x="6929" y="13027"/>
                  </a:cubicBezTo>
                  <a:cubicBezTo>
                    <a:pt x="7448" y="12427"/>
                    <a:pt x="7988" y="11947"/>
                    <a:pt x="8520" y="11707"/>
                  </a:cubicBezTo>
                  <a:cubicBezTo>
                    <a:pt x="9053" y="11467"/>
                    <a:pt x="9579" y="11467"/>
                    <a:pt x="10125" y="11347"/>
                  </a:cubicBezTo>
                  <a:cubicBezTo>
                    <a:pt x="10671" y="11227"/>
                    <a:pt x="11237" y="10987"/>
                    <a:pt x="11796" y="10867"/>
                  </a:cubicBezTo>
                  <a:cubicBezTo>
                    <a:pt x="12356" y="10747"/>
                    <a:pt x="12909" y="10747"/>
                    <a:pt x="13435" y="10987"/>
                  </a:cubicBezTo>
                  <a:cubicBezTo>
                    <a:pt x="13961" y="11227"/>
                    <a:pt x="14459" y="11707"/>
                    <a:pt x="15012" y="11947"/>
                  </a:cubicBezTo>
                  <a:cubicBezTo>
                    <a:pt x="15565" y="12187"/>
                    <a:pt x="16172" y="12187"/>
                    <a:pt x="16725" y="12307"/>
                  </a:cubicBezTo>
                  <a:cubicBezTo>
                    <a:pt x="17277" y="12427"/>
                    <a:pt x="17776" y="12667"/>
                    <a:pt x="18161" y="13027"/>
                  </a:cubicBezTo>
                  <a:cubicBezTo>
                    <a:pt x="18545" y="13387"/>
                    <a:pt x="18814" y="13867"/>
                    <a:pt x="19003" y="14107"/>
                  </a:cubicBezTo>
                  <a:cubicBezTo>
                    <a:pt x="19192" y="14347"/>
                    <a:pt x="19300" y="14347"/>
                    <a:pt x="19347" y="13747"/>
                  </a:cubicBezTo>
                  <a:cubicBezTo>
                    <a:pt x="19394" y="13147"/>
                    <a:pt x="19381" y="11947"/>
                    <a:pt x="19313" y="10627"/>
                  </a:cubicBezTo>
                  <a:cubicBezTo>
                    <a:pt x="19246" y="9307"/>
                    <a:pt x="19125" y="7867"/>
                    <a:pt x="18862" y="7027"/>
                  </a:cubicBezTo>
                  <a:cubicBezTo>
                    <a:pt x="18599" y="6187"/>
                    <a:pt x="18194" y="5947"/>
                    <a:pt x="17736" y="5947"/>
                  </a:cubicBezTo>
                  <a:cubicBezTo>
                    <a:pt x="17277" y="5947"/>
                    <a:pt x="16765" y="6187"/>
                    <a:pt x="16246" y="6307"/>
                  </a:cubicBezTo>
                  <a:cubicBezTo>
                    <a:pt x="15727" y="6427"/>
                    <a:pt x="15201" y="6427"/>
                    <a:pt x="14662" y="6307"/>
                  </a:cubicBezTo>
                  <a:cubicBezTo>
                    <a:pt x="14122" y="6187"/>
                    <a:pt x="13570" y="5947"/>
                    <a:pt x="13030" y="5827"/>
                  </a:cubicBezTo>
                  <a:cubicBezTo>
                    <a:pt x="12491" y="5707"/>
                    <a:pt x="11965" y="5707"/>
                    <a:pt x="11439" y="5587"/>
                  </a:cubicBezTo>
                  <a:cubicBezTo>
                    <a:pt x="10913" y="5467"/>
                    <a:pt x="10388" y="5227"/>
                    <a:pt x="9895" y="4867"/>
                  </a:cubicBezTo>
                  <a:cubicBezTo>
                    <a:pt x="9403" y="4507"/>
                    <a:pt x="8945" y="4027"/>
                    <a:pt x="8486" y="3547"/>
                  </a:cubicBezTo>
                  <a:cubicBezTo>
                    <a:pt x="8028" y="3067"/>
                    <a:pt x="7570" y="2587"/>
                    <a:pt x="7091" y="2107"/>
                  </a:cubicBezTo>
                  <a:cubicBezTo>
                    <a:pt x="6612" y="1627"/>
                    <a:pt x="6113" y="1147"/>
                    <a:pt x="5594" y="787"/>
                  </a:cubicBezTo>
                  <a:cubicBezTo>
                    <a:pt x="5075" y="427"/>
                    <a:pt x="4536" y="187"/>
                    <a:pt x="3990" y="67"/>
                  </a:cubicBezTo>
                  <a:cubicBezTo>
                    <a:pt x="3444" y="-53"/>
                    <a:pt x="2891" y="-53"/>
                    <a:pt x="2412" y="427"/>
                  </a:cubicBezTo>
                  <a:cubicBezTo>
                    <a:pt x="1934" y="907"/>
                    <a:pt x="1529" y="1867"/>
                    <a:pt x="1172" y="2947"/>
                  </a:cubicBezTo>
                  <a:cubicBezTo>
                    <a:pt x="814" y="4027"/>
                    <a:pt x="504" y="5227"/>
                    <a:pt x="316" y="6187"/>
                  </a:cubicBezTo>
                  <a:cubicBezTo>
                    <a:pt x="127" y="7147"/>
                    <a:pt x="59" y="7867"/>
                    <a:pt x="26" y="9187"/>
                  </a:cubicBezTo>
                  <a:cubicBezTo>
                    <a:pt x="-8" y="10507"/>
                    <a:pt x="-8" y="12427"/>
                    <a:pt x="19" y="13867"/>
                  </a:cubicBezTo>
                  <a:cubicBezTo>
                    <a:pt x="46" y="15307"/>
                    <a:pt x="100" y="16267"/>
                    <a:pt x="336" y="16627"/>
                  </a:cubicBezTo>
                  <a:cubicBezTo>
                    <a:pt x="572" y="16987"/>
                    <a:pt x="990" y="16747"/>
                    <a:pt x="1414" y="16387"/>
                  </a:cubicBezTo>
                  <a:cubicBezTo>
                    <a:pt x="1839" y="16027"/>
                    <a:pt x="2271" y="15547"/>
                    <a:pt x="2743" y="14827"/>
                  </a:cubicBezTo>
                  <a:cubicBezTo>
                    <a:pt x="3214" y="14107"/>
                    <a:pt x="3727" y="13147"/>
                    <a:pt x="4232" y="12307"/>
                  </a:cubicBezTo>
                  <a:cubicBezTo>
                    <a:pt x="4738" y="11467"/>
                    <a:pt x="5237" y="10747"/>
                    <a:pt x="5770" y="10027"/>
                  </a:cubicBezTo>
                  <a:cubicBezTo>
                    <a:pt x="6302" y="9307"/>
                    <a:pt x="6868" y="8587"/>
                    <a:pt x="7435" y="8107"/>
                  </a:cubicBezTo>
                  <a:cubicBezTo>
                    <a:pt x="8001" y="7627"/>
                    <a:pt x="8567" y="7387"/>
                    <a:pt x="9134" y="7267"/>
                  </a:cubicBezTo>
                  <a:cubicBezTo>
                    <a:pt x="9700" y="7147"/>
                    <a:pt x="10266" y="7147"/>
                    <a:pt x="10839" y="7267"/>
                  </a:cubicBezTo>
                  <a:cubicBezTo>
                    <a:pt x="11412" y="7387"/>
                    <a:pt x="11992" y="7627"/>
                    <a:pt x="12565" y="7987"/>
                  </a:cubicBezTo>
                  <a:cubicBezTo>
                    <a:pt x="13138" y="8347"/>
                    <a:pt x="13704" y="8827"/>
                    <a:pt x="14250" y="9187"/>
                  </a:cubicBezTo>
                  <a:cubicBezTo>
                    <a:pt x="14796" y="9547"/>
                    <a:pt x="15322" y="9787"/>
                    <a:pt x="15835" y="10027"/>
                  </a:cubicBezTo>
                  <a:cubicBezTo>
                    <a:pt x="16347" y="10267"/>
                    <a:pt x="16846" y="10507"/>
                    <a:pt x="17331" y="10747"/>
                  </a:cubicBezTo>
                  <a:cubicBezTo>
                    <a:pt x="17817" y="10987"/>
                    <a:pt x="18289" y="11227"/>
                    <a:pt x="18794" y="11707"/>
                  </a:cubicBezTo>
                  <a:cubicBezTo>
                    <a:pt x="19300" y="12187"/>
                    <a:pt x="19839" y="12907"/>
                    <a:pt x="20271" y="13507"/>
                  </a:cubicBezTo>
                  <a:cubicBezTo>
                    <a:pt x="20702" y="14107"/>
                    <a:pt x="21026" y="14587"/>
                    <a:pt x="21248" y="15067"/>
                  </a:cubicBezTo>
                  <a:cubicBezTo>
                    <a:pt x="21471" y="15547"/>
                    <a:pt x="21592" y="16027"/>
                    <a:pt x="21579" y="16027"/>
                  </a:cubicBezTo>
                  <a:cubicBezTo>
                    <a:pt x="21565" y="16027"/>
                    <a:pt x="21417" y="15547"/>
                    <a:pt x="21147" y="14707"/>
                  </a:cubicBezTo>
                  <a:cubicBezTo>
                    <a:pt x="20877" y="13867"/>
                    <a:pt x="20486" y="12667"/>
                    <a:pt x="20041" y="11707"/>
                  </a:cubicBezTo>
                  <a:cubicBezTo>
                    <a:pt x="19596" y="10747"/>
                    <a:pt x="19098" y="10027"/>
                    <a:pt x="18579" y="9427"/>
                  </a:cubicBezTo>
                  <a:cubicBezTo>
                    <a:pt x="18059" y="8827"/>
                    <a:pt x="17520" y="8347"/>
                    <a:pt x="16994" y="7987"/>
                  </a:cubicBezTo>
                  <a:cubicBezTo>
                    <a:pt x="16468" y="7627"/>
                    <a:pt x="15956" y="7387"/>
                    <a:pt x="15410" y="7147"/>
                  </a:cubicBezTo>
                  <a:cubicBezTo>
                    <a:pt x="14864" y="6907"/>
                    <a:pt x="14284" y="6667"/>
                    <a:pt x="13698" y="6547"/>
                  </a:cubicBezTo>
                  <a:cubicBezTo>
                    <a:pt x="13111" y="6427"/>
                    <a:pt x="12518" y="6427"/>
                    <a:pt x="12005" y="6427"/>
                  </a:cubicBezTo>
                  <a:cubicBezTo>
                    <a:pt x="11493" y="6427"/>
                    <a:pt x="11062" y="6427"/>
                    <a:pt x="10637" y="6547"/>
                  </a:cubicBezTo>
                  <a:cubicBezTo>
                    <a:pt x="10212" y="6667"/>
                    <a:pt x="9794" y="6907"/>
                    <a:pt x="9302" y="7267"/>
                  </a:cubicBezTo>
                  <a:cubicBezTo>
                    <a:pt x="8810" y="7627"/>
                    <a:pt x="8244" y="8107"/>
                    <a:pt x="7711" y="8587"/>
                  </a:cubicBezTo>
                  <a:cubicBezTo>
                    <a:pt x="7179" y="9067"/>
                    <a:pt x="6680" y="9547"/>
                    <a:pt x="6188" y="10147"/>
                  </a:cubicBezTo>
                  <a:cubicBezTo>
                    <a:pt x="5695" y="10747"/>
                    <a:pt x="5210" y="11467"/>
                    <a:pt x="4738" y="12307"/>
                  </a:cubicBezTo>
                  <a:cubicBezTo>
                    <a:pt x="4266" y="13147"/>
                    <a:pt x="3808" y="14107"/>
                    <a:pt x="3248" y="15187"/>
                  </a:cubicBezTo>
                  <a:cubicBezTo>
                    <a:pt x="2689" y="16267"/>
                    <a:pt x="2028" y="17467"/>
                    <a:pt x="1549" y="18547"/>
                  </a:cubicBezTo>
                  <a:cubicBezTo>
                    <a:pt x="1071" y="19627"/>
                    <a:pt x="774" y="20587"/>
                    <a:pt x="477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1749" y="3999557"/>
              <a:ext cx="2921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450"/>
                    <a:pt x="3130" y="900"/>
                    <a:pt x="5087" y="2587"/>
                  </a:cubicBezTo>
                  <a:cubicBezTo>
                    <a:pt x="7043" y="4275"/>
                    <a:pt x="9391" y="7200"/>
                    <a:pt x="11896" y="10350"/>
                  </a:cubicBezTo>
                  <a:cubicBezTo>
                    <a:pt x="14400" y="13500"/>
                    <a:pt x="17061" y="16875"/>
                    <a:pt x="18704" y="18788"/>
                  </a:cubicBezTo>
                  <a:cubicBezTo>
                    <a:pt x="20348" y="20700"/>
                    <a:pt x="20974" y="211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0" y="3965362"/>
              <a:ext cx="361950" cy="45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116"/>
                  </a:moveTo>
                  <a:cubicBezTo>
                    <a:pt x="20842" y="15"/>
                    <a:pt x="20084" y="-85"/>
                    <a:pt x="19516" y="116"/>
                  </a:cubicBezTo>
                  <a:cubicBezTo>
                    <a:pt x="18947" y="317"/>
                    <a:pt x="18568" y="819"/>
                    <a:pt x="16863" y="2376"/>
                  </a:cubicBezTo>
                  <a:cubicBezTo>
                    <a:pt x="15158" y="3934"/>
                    <a:pt x="12126" y="6546"/>
                    <a:pt x="9158" y="9308"/>
                  </a:cubicBezTo>
                  <a:cubicBezTo>
                    <a:pt x="6189" y="12071"/>
                    <a:pt x="3284" y="14985"/>
                    <a:pt x="1768" y="17044"/>
                  </a:cubicBezTo>
                  <a:cubicBezTo>
                    <a:pt x="253" y="19104"/>
                    <a:pt x="126" y="20309"/>
                    <a:pt x="0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89466" y="4183707"/>
              <a:ext cx="378885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861" y="21600"/>
                  </a:moveTo>
                  <a:cubicBezTo>
                    <a:pt x="2896" y="21600"/>
                    <a:pt x="1931" y="21600"/>
                    <a:pt x="1207" y="21000"/>
                  </a:cubicBezTo>
                  <a:cubicBezTo>
                    <a:pt x="483" y="20400"/>
                    <a:pt x="0" y="19200"/>
                    <a:pt x="0" y="16800"/>
                  </a:cubicBezTo>
                  <a:cubicBezTo>
                    <a:pt x="0" y="14400"/>
                    <a:pt x="483" y="10800"/>
                    <a:pt x="1327" y="8000"/>
                  </a:cubicBezTo>
                  <a:cubicBezTo>
                    <a:pt x="2172" y="5200"/>
                    <a:pt x="3379" y="3200"/>
                    <a:pt x="4887" y="3200"/>
                  </a:cubicBezTo>
                  <a:cubicBezTo>
                    <a:pt x="6396" y="3200"/>
                    <a:pt x="8206" y="5200"/>
                    <a:pt x="9774" y="7000"/>
                  </a:cubicBezTo>
                  <a:cubicBezTo>
                    <a:pt x="11343" y="8800"/>
                    <a:pt x="12670" y="10400"/>
                    <a:pt x="13636" y="11400"/>
                  </a:cubicBezTo>
                  <a:cubicBezTo>
                    <a:pt x="14601" y="12400"/>
                    <a:pt x="15204" y="12800"/>
                    <a:pt x="16472" y="10800"/>
                  </a:cubicBezTo>
                  <a:cubicBezTo>
                    <a:pt x="17739" y="8800"/>
                    <a:pt x="19669" y="4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020087" y="3887143"/>
              <a:ext cx="307064" cy="45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63" fill="norm" stroke="1" extrusionOk="0">
                  <a:moveTo>
                    <a:pt x="5928" y="8691"/>
                  </a:moveTo>
                  <a:cubicBezTo>
                    <a:pt x="4892" y="9499"/>
                    <a:pt x="3857" y="10306"/>
                    <a:pt x="3043" y="11972"/>
                  </a:cubicBezTo>
                  <a:cubicBezTo>
                    <a:pt x="2229" y="13637"/>
                    <a:pt x="1637" y="16160"/>
                    <a:pt x="1267" y="17674"/>
                  </a:cubicBezTo>
                  <a:cubicBezTo>
                    <a:pt x="898" y="19189"/>
                    <a:pt x="750" y="19693"/>
                    <a:pt x="602" y="20248"/>
                  </a:cubicBezTo>
                  <a:cubicBezTo>
                    <a:pt x="454" y="20803"/>
                    <a:pt x="306" y="21409"/>
                    <a:pt x="158" y="21460"/>
                  </a:cubicBezTo>
                  <a:cubicBezTo>
                    <a:pt x="10" y="21510"/>
                    <a:pt x="-138" y="21005"/>
                    <a:pt x="232" y="19138"/>
                  </a:cubicBezTo>
                  <a:cubicBezTo>
                    <a:pt x="602" y="17271"/>
                    <a:pt x="1489" y="14041"/>
                    <a:pt x="2821" y="11265"/>
                  </a:cubicBezTo>
                  <a:cubicBezTo>
                    <a:pt x="4152" y="8489"/>
                    <a:pt x="5928" y="6168"/>
                    <a:pt x="7185" y="4906"/>
                  </a:cubicBezTo>
                  <a:cubicBezTo>
                    <a:pt x="8443" y="3645"/>
                    <a:pt x="9183" y="3443"/>
                    <a:pt x="9774" y="3796"/>
                  </a:cubicBezTo>
                  <a:cubicBezTo>
                    <a:pt x="10366" y="4149"/>
                    <a:pt x="10810" y="5058"/>
                    <a:pt x="11624" y="7127"/>
                  </a:cubicBezTo>
                  <a:cubicBezTo>
                    <a:pt x="12437" y="9196"/>
                    <a:pt x="13621" y="12426"/>
                    <a:pt x="14287" y="14293"/>
                  </a:cubicBezTo>
                  <a:cubicBezTo>
                    <a:pt x="14952" y="16160"/>
                    <a:pt x="15100" y="16665"/>
                    <a:pt x="15396" y="17119"/>
                  </a:cubicBezTo>
                  <a:cubicBezTo>
                    <a:pt x="15692" y="17574"/>
                    <a:pt x="16136" y="17977"/>
                    <a:pt x="16728" y="18129"/>
                  </a:cubicBezTo>
                  <a:cubicBezTo>
                    <a:pt x="17320" y="18280"/>
                    <a:pt x="18059" y="18179"/>
                    <a:pt x="18725" y="17574"/>
                  </a:cubicBezTo>
                  <a:cubicBezTo>
                    <a:pt x="19391" y="16968"/>
                    <a:pt x="19983" y="15858"/>
                    <a:pt x="20426" y="13486"/>
                  </a:cubicBezTo>
                  <a:cubicBezTo>
                    <a:pt x="20870" y="11114"/>
                    <a:pt x="21166" y="7480"/>
                    <a:pt x="21314" y="5310"/>
                  </a:cubicBezTo>
                  <a:cubicBezTo>
                    <a:pt x="21462" y="3140"/>
                    <a:pt x="21462" y="2433"/>
                    <a:pt x="21462" y="1676"/>
                  </a:cubicBezTo>
                  <a:cubicBezTo>
                    <a:pt x="21462" y="919"/>
                    <a:pt x="21462" y="112"/>
                    <a:pt x="21388" y="11"/>
                  </a:cubicBezTo>
                  <a:cubicBezTo>
                    <a:pt x="21314" y="-90"/>
                    <a:pt x="21166" y="516"/>
                    <a:pt x="21018" y="1374"/>
                  </a:cubicBezTo>
                  <a:cubicBezTo>
                    <a:pt x="20870" y="2231"/>
                    <a:pt x="20722" y="3342"/>
                    <a:pt x="20574" y="4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367493" y="4137953"/>
              <a:ext cx="112058" cy="12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407" fill="norm" stroke="1" extrusionOk="0">
                  <a:moveTo>
                    <a:pt x="21176" y="6382"/>
                  </a:moveTo>
                  <a:cubicBezTo>
                    <a:pt x="19576" y="3982"/>
                    <a:pt x="17976" y="1582"/>
                    <a:pt x="16176" y="554"/>
                  </a:cubicBezTo>
                  <a:cubicBezTo>
                    <a:pt x="14376" y="-475"/>
                    <a:pt x="12376" y="-132"/>
                    <a:pt x="9576" y="2096"/>
                  </a:cubicBezTo>
                  <a:cubicBezTo>
                    <a:pt x="6776" y="4325"/>
                    <a:pt x="3176" y="8439"/>
                    <a:pt x="1376" y="11354"/>
                  </a:cubicBezTo>
                  <a:cubicBezTo>
                    <a:pt x="-424" y="14268"/>
                    <a:pt x="-424" y="15982"/>
                    <a:pt x="1176" y="17696"/>
                  </a:cubicBezTo>
                  <a:cubicBezTo>
                    <a:pt x="2776" y="19411"/>
                    <a:pt x="5976" y="21125"/>
                    <a:pt x="9576" y="20096"/>
                  </a:cubicBezTo>
                  <a:cubicBezTo>
                    <a:pt x="13176" y="19068"/>
                    <a:pt x="17176" y="15296"/>
                    <a:pt x="18976" y="12554"/>
                  </a:cubicBezTo>
                  <a:cubicBezTo>
                    <a:pt x="20776" y="9811"/>
                    <a:pt x="20376" y="8096"/>
                    <a:pt x="18176" y="6896"/>
                  </a:cubicBezTo>
                  <a:cubicBezTo>
                    <a:pt x="15976" y="5696"/>
                    <a:pt x="11976" y="5011"/>
                    <a:pt x="7976" y="4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447799" y="4107507"/>
              <a:ext cx="196851" cy="17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6246"/>
                  </a:moveTo>
                  <a:cubicBezTo>
                    <a:pt x="3252" y="5465"/>
                    <a:pt x="6503" y="4684"/>
                    <a:pt x="9406" y="6246"/>
                  </a:cubicBezTo>
                  <a:cubicBezTo>
                    <a:pt x="12310" y="7807"/>
                    <a:pt x="14865" y="11711"/>
                    <a:pt x="16142" y="14313"/>
                  </a:cubicBezTo>
                  <a:cubicBezTo>
                    <a:pt x="17419" y="16916"/>
                    <a:pt x="17419" y="18217"/>
                    <a:pt x="17071" y="19388"/>
                  </a:cubicBezTo>
                  <a:cubicBezTo>
                    <a:pt x="16723" y="20559"/>
                    <a:pt x="16026" y="21600"/>
                    <a:pt x="14632" y="21210"/>
                  </a:cubicBezTo>
                  <a:cubicBezTo>
                    <a:pt x="13239" y="20819"/>
                    <a:pt x="11148" y="18998"/>
                    <a:pt x="10568" y="15875"/>
                  </a:cubicBezTo>
                  <a:cubicBezTo>
                    <a:pt x="9987" y="12752"/>
                    <a:pt x="10916" y="8328"/>
                    <a:pt x="13006" y="5465"/>
                  </a:cubicBezTo>
                  <a:cubicBezTo>
                    <a:pt x="15097" y="2602"/>
                    <a:pt x="18348" y="130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680262" y="3853507"/>
              <a:ext cx="536428" cy="43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26" fill="norm" stroke="1" extrusionOk="0">
                  <a:moveTo>
                    <a:pt x="1116" y="14019"/>
                  </a:moveTo>
                  <a:cubicBezTo>
                    <a:pt x="1031" y="15785"/>
                    <a:pt x="946" y="17550"/>
                    <a:pt x="735" y="18640"/>
                  </a:cubicBezTo>
                  <a:cubicBezTo>
                    <a:pt x="523" y="19731"/>
                    <a:pt x="184" y="20146"/>
                    <a:pt x="57" y="20042"/>
                  </a:cubicBezTo>
                  <a:cubicBezTo>
                    <a:pt x="-70" y="19938"/>
                    <a:pt x="15" y="19315"/>
                    <a:pt x="311" y="18485"/>
                  </a:cubicBezTo>
                  <a:cubicBezTo>
                    <a:pt x="608" y="17654"/>
                    <a:pt x="1116" y="16615"/>
                    <a:pt x="1539" y="15888"/>
                  </a:cubicBezTo>
                  <a:cubicBezTo>
                    <a:pt x="1963" y="15162"/>
                    <a:pt x="2302" y="14746"/>
                    <a:pt x="2344" y="15317"/>
                  </a:cubicBezTo>
                  <a:cubicBezTo>
                    <a:pt x="2386" y="15888"/>
                    <a:pt x="2132" y="17446"/>
                    <a:pt x="2048" y="17810"/>
                  </a:cubicBezTo>
                  <a:cubicBezTo>
                    <a:pt x="1963" y="18173"/>
                    <a:pt x="2048" y="17342"/>
                    <a:pt x="2556" y="16304"/>
                  </a:cubicBezTo>
                  <a:cubicBezTo>
                    <a:pt x="3064" y="15265"/>
                    <a:pt x="3996" y="14019"/>
                    <a:pt x="4674" y="13344"/>
                  </a:cubicBezTo>
                  <a:cubicBezTo>
                    <a:pt x="5351" y="12669"/>
                    <a:pt x="5775" y="12565"/>
                    <a:pt x="6114" y="12721"/>
                  </a:cubicBezTo>
                  <a:cubicBezTo>
                    <a:pt x="6452" y="12877"/>
                    <a:pt x="6706" y="13292"/>
                    <a:pt x="6876" y="14175"/>
                  </a:cubicBezTo>
                  <a:cubicBezTo>
                    <a:pt x="7045" y="15058"/>
                    <a:pt x="7130" y="16408"/>
                    <a:pt x="7172" y="17342"/>
                  </a:cubicBezTo>
                  <a:cubicBezTo>
                    <a:pt x="7215" y="18277"/>
                    <a:pt x="7215" y="18796"/>
                    <a:pt x="7384" y="19212"/>
                  </a:cubicBezTo>
                  <a:cubicBezTo>
                    <a:pt x="7554" y="19627"/>
                    <a:pt x="7892" y="19938"/>
                    <a:pt x="8274" y="20146"/>
                  </a:cubicBezTo>
                  <a:cubicBezTo>
                    <a:pt x="8655" y="20354"/>
                    <a:pt x="9078" y="20458"/>
                    <a:pt x="9502" y="20406"/>
                  </a:cubicBezTo>
                  <a:cubicBezTo>
                    <a:pt x="9925" y="20354"/>
                    <a:pt x="10349" y="20146"/>
                    <a:pt x="10730" y="19575"/>
                  </a:cubicBezTo>
                  <a:cubicBezTo>
                    <a:pt x="11111" y="19004"/>
                    <a:pt x="11450" y="18069"/>
                    <a:pt x="11662" y="17238"/>
                  </a:cubicBezTo>
                  <a:cubicBezTo>
                    <a:pt x="11874" y="16408"/>
                    <a:pt x="11958" y="15681"/>
                    <a:pt x="11831" y="15162"/>
                  </a:cubicBezTo>
                  <a:cubicBezTo>
                    <a:pt x="11704" y="14642"/>
                    <a:pt x="11365" y="14331"/>
                    <a:pt x="10984" y="14175"/>
                  </a:cubicBezTo>
                  <a:cubicBezTo>
                    <a:pt x="10603" y="14019"/>
                    <a:pt x="10179" y="14019"/>
                    <a:pt x="9714" y="14435"/>
                  </a:cubicBezTo>
                  <a:cubicBezTo>
                    <a:pt x="9248" y="14850"/>
                    <a:pt x="8739" y="15681"/>
                    <a:pt x="8401" y="16356"/>
                  </a:cubicBezTo>
                  <a:cubicBezTo>
                    <a:pt x="8062" y="17031"/>
                    <a:pt x="7892" y="17550"/>
                    <a:pt x="7808" y="18069"/>
                  </a:cubicBezTo>
                  <a:cubicBezTo>
                    <a:pt x="7723" y="18588"/>
                    <a:pt x="7723" y="19108"/>
                    <a:pt x="7935" y="19315"/>
                  </a:cubicBezTo>
                  <a:cubicBezTo>
                    <a:pt x="8146" y="19523"/>
                    <a:pt x="8570" y="19419"/>
                    <a:pt x="8994" y="19263"/>
                  </a:cubicBezTo>
                  <a:cubicBezTo>
                    <a:pt x="9417" y="19108"/>
                    <a:pt x="9841" y="18900"/>
                    <a:pt x="10264" y="18640"/>
                  </a:cubicBezTo>
                  <a:cubicBezTo>
                    <a:pt x="10688" y="18381"/>
                    <a:pt x="11111" y="18069"/>
                    <a:pt x="11281" y="18225"/>
                  </a:cubicBezTo>
                  <a:cubicBezTo>
                    <a:pt x="11450" y="18381"/>
                    <a:pt x="11365" y="19004"/>
                    <a:pt x="11323" y="19575"/>
                  </a:cubicBezTo>
                  <a:cubicBezTo>
                    <a:pt x="11281" y="20146"/>
                    <a:pt x="11281" y="20665"/>
                    <a:pt x="11492" y="21029"/>
                  </a:cubicBezTo>
                  <a:cubicBezTo>
                    <a:pt x="11704" y="21392"/>
                    <a:pt x="12128" y="21600"/>
                    <a:pt x="12932" y="21237"/>
                  </a:cubicBezTo>
                  <a:cubicBezTo>
                    <a:pt x="13737" y="20873"/>
                    <a:pt x="14923" y="19938"/>
                    <a:pt x="16109" y="17810"/>
                  </a:cubicBezTo>
                  <a:cubicBezTo>
                    <a:pt x="17295" y="15681"/>
                    <a:pt x="18481" y="12358"/>
                    <a:pt x="19328" y="9606"/>
                  </a:cubicBezTo>
                  <a:cubicBezTo>
                    <a:pt x="20175" y="6854"/>
                    <a:pt x="20683" y="4673"/>
                    <a:pt x="21022" y="3271"/>
                  </a:cubicBezTo>
                  <a:cubicBezTo>
                    <a:pt x="21361" y="1869"/>
                    <a:pt x="21530" y="1246"/>
                    <a:pt x="21445" y="779"/>
                  </a:cubicBezTo>
                  <a:cubicBezTo>
                    <a:pt x="21361" y="312"/>
                    <a:pt x="21022" y="0"/>
                    <a:pt x="20683" y="0"/>
                  </a:cubicBezTo>
                  <a:cubicBezTo>
                    <a:pt x="20344" y="0"/>
                    <a:pt x="20005" y="312"/>
                    <a:pt x="19412" y="2129"/>
                  </a:cubicBezTo>
                  <a:cubicBezTo>
                    <a:pt x="18819" y="3946"/>
                    <a:pt x="17972" y="7269"/>
                    <a:pt x="17634" y="10229"/>
                  </a:cubicBezTo>
                  <a:cubicBezTo>
                    <a:pt x="17295" y="13188"/>
                    <a:pt x="17464" y="15785"/>
                    <a:pt x="18099" y="17550"/>
                  </a:cubicBezTo>
                  <a:cubicBezTo>
                    <a:pt x="18735" y="19315"/>
                    <a:pt x="19836" y="20250"/>
                    <a:pt x="20937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443665" y="3783869"/>
              <a:ext cx="178885" cy="444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86" fill="norm" stroke="1" extrusionOk="0">
                  <a:moveTo>
                    <a:pt x="20982" y="2129"/>
                  </a:moveTo>
                  <a:cubicBezTo>
                    <a:pt x="19989" y="1416"/>
                    <a:pt x="18996" y="703"/>
                    <a:pt x="17382" y="295"/>
                  </a:cubicBezTo>
                  <a:cubicBezTo>
                    <a:pt x="15768" y="-112"/>
                    <a:pt x="13534" y="-214"/>
                    <a:pt x="10927" y="754"/>
                  </a:cubicBezTo>
                  <a:cubicBezTo>
                    <a:pt x="8320" y="1722"/>
                    <a:pt x="5341" y="3760"/>
                    <a:pt x="3106" y="6154"/>
                  </a:cubicBezTo>
                  <a:cubicBezTo>
                    <a:pt x="872" y="8548"/>
                    <a:pt x="-618" y="11299"/>
                    <a:pt x="251" y="13897"/>
                  </a:cubicBezTo>
                  <a:cubicBezTo>
                    <a:pt x="1120" y="16495"/>
                    <a:pt x="4348" y="18941"/>
                    <a:pt x="7575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571750" y="3899846"/>
              <a:ext cx="279400" cy="31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1473" y="18591"/>
                    <a:pt x="2945" y="15711"/>
                    <a:pt x="4173" y="12903"/>
                  </a:cubicBezTo>
                  <a:cubicBezTo>
                    <a:pt x="5400" y="10095"/>
                    <a:pt x="6382" y="7359"/>
                    <a:pt x="7036" y="5631"/>
                  </a:cubicBezTo>
                  <a:cubicBezTo>
                    <a:pt x="7691" y="3903"/>
                    <a:pt x="8018" y="3183"/>
                    <a:pt x="8427" y="2247"/>
                  </a:cubicBezTo>
                  <a:cubicBezTo>
                    <a:pt x="8836" y="1311"/>
                    <a:pt x="9327" y="159"/>
                    <a:pt x="9327" y="15"/>
                  </a:cubicBezTo>
                  <a:cubicBezTo>
                    <a:pt x="9327" y="-129"/>
                    <a:pt x="8836" y="735"/>
                    <a:pt x="8182" y="2535"/>
                  </a:cubicBezTo>
                  <a:cubicBezTo>
                    <a:pt x="7527" y="4335"/>
                    <a:pt x="6709" y="7071"/>
                    <a:pt x="6300" y="9015"/>
                  </a:cubicBezTo>
                  <a:cubicBezTo>
                    <a:pt x="5891" y="10959"/>
                    <a:pt x="5891" y="12111"/>
                    <a:pt x="6136" y="12975"/>
                  </a:cubicBezTo>
                  <a:cubicBezTo>
                    <a:pt x="6382" y="13839"/>
                    <a:pt x="6873" y="14415"/>
                    <a:pt x="7527" y="14487"/>
                  </a:cubicBezTo>
                  <a:cubicBezTo>
                    <a:pt x="8182" y="14559"/>
                    <a:pt x="9000" y="14127"/>
                    <a:pt x="10145" y="12903"/>
                  </a:cubicBezTo>
                  <a:cubicBezTo>
                    <a:pt x="11291" y="11679"/>
                    <a:pt x="12764" y="9663"/>
                    <a:pt x="13745" y="8223"/>
                  </a:cubicBezTo>
                  <a:cubicBezTo>
                    <a:pt x="14727" y="6783"/>
                    <a:pt x="15218" y="5919"/>
                    <a:pt x="15545" y="5919"/>
                  </a:cubicBezTo>
                  <a:cubicBezTo>
                    <a:pt x="15873" y="5919"/>
                    <a:pt x="16036" y="6783"/>
                    <a:pt x="17018" y="8511"/>
                  </a:cubicBezTo>
                  <a:cubicBezTo>
                    <a:pt x="18000" y="10239"/>
                    <a:pt x="19800" y="12831"/>
                    <a:pt x="21600" y="15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2933700" y="4120207"/>
              <a:ext cx="381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140743" y="3975401"/>
              <a:ext cx="326357" cy="17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0950" fill="norm" stroke="1" extrusionOk="0">
                  <a:moveTo>
                    <a:pt x="5980" y="2163"/>
                  </a:moveTo>
                  <a:cubicBezTo>
                    <a:pt x="5703" y="7563"/>
                    <a:pt x="5426" y="12963"/>
                    <a:pt x="5080" y="16178"/>
                  </a:cubicBezTo>
                  <a:cubicBezTo>
                    <a:pt x="4734" y="19392"/>
                    <a:pt x="4318" y="20421"/>
                    <a:pt x="3418" y="20806"/>
                  </a:cubicBezTo>
                  <a:cubicBezTo>
                    <a:pt x="2518" y="21192"/>
                    <a:pt x="1134" y="20935"/>
                    <a:pt x="441" y="18363"/>
                  </a:cubicBezTo>
                  <a:cubicBezTo>
                    <a:pt x="-251" y="15792"/>
                    <a:pt x="-251" y="10906"/>
                    <a:pt x="1341" y="7306"/>
                  </a:cubicBezTo>
                  <a:cubicBezTo>
                    <a:pt x="2934" y="3706"/>
                    <a:pt x="6118" y="1392"/>
                    <a:pt x="9718" y="492"/>
                  </a:cubicBezTo>
                  <a:cubicBezTo>
                    <a:pt x="13318" y="-408"/>
                    <a:pt x="17334" y="106"/>
                    <a:pt x="21349" y="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435350" y="3763144"/>
              <a:ext cx="190500" cy="13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7960"/>
                  </a:moveTo>
                  <a:cubicBezTo>
                    <a:pt x="0" y="6348"/>
                    <a:pt x="0" y="4736"/>
                    <a:pt x="480" y="3447"/>
                  </a:cubicBezTo>
                  <a:cubicBezTo>
                    <a:pt x="960" y="2157"/>
                    <a:pt x="1920" y="1190"/>
                    <a:pt x="3600" y="545"/>
                  </a:cubicBezTo>
                  <a:cubicBezTo>
                    <a:pt x="5280" y="-100"/>
                    <a:pt x="7680" y="-422"/>
                    <a:pt x="9480" y="1029"/>
                  </a:cubicBezTo>
                  <a:cubicBezTo>
                    <a:pt x="11280" y="2479"/>
                    <a:pt x="12480" y="5703"/>
                    <a:pt x="12840" y="8121"/>
                  </a:cubicBezTo>
                  <a:cubicBezTo>
                    <a:pt x="13200" y="10539"/>
                    <a:pt x="12720" y="12151"/>
                    <a:pt x="11880" y="14085"/>
                  </a:cubicBezTo>
                  <a:cubicBezTo>
                    <a:pt x="11040" y="16020"/>
                    <a:pt x="9840" y="18277"/>
                    <a:pt x="9840" y="19566"/>
                  </a:cubicBezTo>
                  <a:cubicBezTo>
                    <a:pt x="9840" y="20856"/>
                    <a:pt x="11040" y="21178"/>
                    <a:pt x="13200" y="21178"/>
                  </a:cubicBezTo>
                  <a:cubicBezTo>
                    <a:pt x="15360" y="21178"/>
                    <a:pt x="18480" y="20856"/>
                    <a:pt x="21600" y="20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619500" y="3732857"/>
              <a:ext cx="27719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10080" y="0"/>
                  </a:moveTo>
                  <a:cubicBezTo>
                    <a:pt x="13280" y="1946"/>
                    <a:pt x="16480" y="3892"/>
                    <a:pt x="18560" y="6032"/>
                  </a:cubicBezTo>
                  <a:cubicBezTo>
                    <a:pt x="20640" y="8173"/>
                    <a:pt x="21600" y="10508"/>
                    <a:pt x="20480" y="12600"/>
                  </a:cubicBezTo>
                  <a:cubicBezTo>
                    <a:pt x="19360" y="14692"/>
                    <a:pt x="16160" y="16541"/>
                    <a:pt x="12400" y="18000"/>
                  </a:cubicBezTo>
                  <a:cubicBezTo>
                    <a:pt x="8640" y="19459"/>
                    <a:pt x="4320" y="205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619750" y="4121202"/>
              <a:ext cx="217814" cy="854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22" fill="norm" stroke="1" extrusionOk="0">
                  <a:moveTo>
                    <a:pt x="19749" y="135"/>
                  </a:moveTo>
                  <a:cubicBezTo>
                    <a:pt x="17280" y="29"/>
                    <a:pt x="14811" y="-78"/>
                    <a:pt x="11931" y="82"/>
                  </a:cubicBezTo>
                  <a:cubicBezTo>
                    <a:pt x="9051" y="242"/>
                    <a:pt x="5760" y="669"/>
                    <a:pt x="3497" y="1389"/>
                  </a:cubicBezTo>
                  <a:cubicBezTo>
                    <a:pt x="1234" y="2109"/>
                    <a:pt x="0" y="3122"/>
                    <a:pt x="309" y="4269"/>
                  </a:cubicBezTo>
                  <a:cubicBezTo>
                    <a:pt x="617" y="5415"/>
                    <a:pt x="2469" y="6695"/>
                    <a:pt x="5349" y="8242"/>
                  </a:cubicBezTo>
                  <a:cubicBezTo>
                    <a:pt x="8229" y="9789"/>
                    <a:pt x="12137" y="11602"/>
                    <a:pt x="15120" y="13442"/>
                  </a:cubicBezTo>
                  <a:cubicBezTo>
                    <a:pt x="18103" y="15282"/>
                    <a:pt x="20160" y="17149"/>
                    <a:pt x="20880" y="18429"/>
                  </a:cubicBezTo>
                  <a:cubicBezTo>
                    <a:pt x="21600" y="19709"/>
                    <a:pt x="20983" y="20402"/>
                    <a:pt x="18926" y="20855"/>
                  </a:cubicBezTo>
                  <a:cubicBezTo>
                    <a:pt x="16869" y="21309"/>
                    <a:pt x="13371" y="21522"/>
                    <a:pt x="9977" y="21522"/>
                  </a:cubicBezTo>
                  <a:cubicBezTo>
                    <a:pt x="6583" y="21522"/>
                    <a:pt x="3291" y="21309"/>
                    <a:pt x="0" y="21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5399881" y="3897871"/>
              <a:ext cx="262342" cy="12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615" fill="norm" stroke="1" extrusionOk="0">
                  <a:moveTo>
                    <a:pt x="11636" y="7101"/>
                  </a:moveTo>
                  <a:cubicBezTo>
                    <a:pt x="10607" y="9801"/>
                    <a:pt x="9578" y="12501"/>
                    <a:pt x="8207" y="14695"/>
                  </a:cubicBezTo>
                  <a:cubicBezTo>
                    <a:pt x="6836" y="16889"/>
                    <a:pt x="5121" y="18576"/>
                    <a:pt x="3664" y="19589"/>
                  </a:cubicBezTo>
                  <a:cubicBezTo>
                    <a:pt x="2207" y="20601"/>
                    <a:pt x="1007" y="20939"/>
                    <a:pt x="407" y="20264"/>
                  </a:cubicBezTo>
                  <a:cubicBezTo>
                    <a:pt x="-193" y="19589"/>
                    <a:pt x="-193" y="17902"/>
                    <a:pt x="836" y="15033"/>
                  </a:cubicBezTo>
                  <a:cubicBezTo>
                    <a:pt x="1864" y="12164"/>
                    <a:pt x="3921" y="8114"/>
                    <a:pt x="5978" y="5751"/>
                  </a:cubicBezTo>
                  <a:cubicBezTo>
                    <a:pt x="8036" y="3389"/>
                    <a:pt x="10093" y="2714"/>
                    <a:pt x="11550" y="4233"/>
                  </a:cubicBezTo>
                  <a:cubicBezTo>
                    <a:pt x="13007" y="5751"/>
                    <a:pt x="13864" y="9464"/>
                    <a:pt x="14378" y="12164"/>
                  </a:cubicBezTo>
                  <a:cubicBezTo>
                    <a:pt x="14893" y="14864"/>
                    <a:pt x="15064" y="16551"/>
                    <a:pt x="15578" y="17733"/>
                  </a:cubicBezTo>
                  <a:cubicBezTo>
                    <a:pt x="16093" y="18914"/>
                    <a:pt x="16950" y="19589"/>
                    <a:pt x="17978" y="17733"/>
                  </a:cubicBezTo>
                  <a:cubicBezTo>
                    <a:pt x="19007" y="15876"/>
                    <a:pt x="20207" y="11489"/>
                    <a:pt x="20807" y="8451"/>
                  </a:cubicBezTo>
                  <a:cubicBezTo>
                    <a:pt x="21407" y="5414"/>
                    <a:pt x="21407" y="3726"/>
                    <a:pt x="20721" y="2208"/>
                  </a:cubicBezTo>
                  <a:cubicBezTo>
                    <a:pt x="20036" y="689"/>
                    <a:pt x="18664" y="-661"/>
                    <a:pt x="16350" y="351"/>
                  </a:cubicBezTo>
                  <a:cubicBezTo>
                    <a:pt x="14036" y="1364"/>
                    <a:pt x="10778" y="4739"/>
                    <a:pt x="7521" y="8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6381750" y="4075757"/>
              <a:ext cx="13923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771"/>
                    <a:pt x="21600" y="7543"/>
                    <a:pt x="20057" y="11143"/>
                  </a:cubicBezTo>
                  <a:cubicBezTo>
                    <a:pt x="18514" y="14743"/>
                    <a:pt x="9257" y="181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6026150" y="4440637"/>
              <a:ext cx="1060450" cy="6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4610"/>
                  </a:moveTo>
                  <a:cubicBezTo>
                    <a:pt x="1250" y="13865"/>
                    <a:pt x="2501" y="13120"/>
                    <a:pt x="3902" y="11258"/>
                  </a:cubicBezTo>
                  <a:cubicBezTo>
                    <a:pt x="5303" y="9396"/>
                    <a:pt x="6855" y="6416"/>
                    <a:pt x="8386" y="4182"/>
                  </a:cubicBezTo>
                  <a:cubicBezTo>
                    <a:pt x="9916" y="1947"/>
                    <a:pt x="11425" y="458"/>
                    <a:pt x="12999" y="85"/>
                  </a:cubicBezTo>
                  <a:cubicBezTo>
                    <a:pt x="14572" y="-287"/>
                    <a:pt x="16211" y="458"/>
                    <a:pt x="17655" y="4182"/>
                  </a:cubicBezTo>
                  <a:cubicBezTo>
                    <a:pt x="19099" y="7906"/>
                    <a:pt x="20350" y="14610"/>
                    <a:pt x="21600" y="21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6133038" y="4774257"/>
              <a:ext cx="445563" cy="17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95" fill="norm" stroke="1" extrusionOk="0">
                  <a:moveTo>
                    <a:pt x="5223" y="0"/>
                  </a:moveTo>
                  <a:cubicBezTo>
                    <a:pt x="4513" y="6099"/>
                    <a:pt x="3803" y="12198"/>
                    <a:pt x="3246" y="15628"/>
                  </a:cubicBezTo>
                  <a:cubicBezTo>
                    <a:pt x="2688" y="19059"/>
                    <a:pt x="2282" y="19821"/>
                    <a:pt x="1826" y="20456"/>
                  </a:cubicBezTo>
                  <a:cubicBezTo>
                    <a:pt x="1370" y="21092"/>
                    <a:pt x="862" y="21600"/>
                    <a:pt x="457" y="20202"/>
                  </a:cubicBezTo>
                  <a:cubicBezTo>
                    <a:pt x="51" y="18805"/>
                    <a:pt x="-253" y="15501"/>
                    <a:pt x="305" y="12325"/>
                  </a:cubicBezTo>
                  <a:cubicBezTo>
                    <a:pt x="862" y="9148"/>
                    <a:pt x="2282" y="6099"/>
                    <a:pt x="4615" y="4193"/>
                  </a:cubicBezTo>
                  <a:cubicBezTo>
                    <a:pt x="6947" y="2287"/>
                    <a:pt x="10192" y="1525"/>
                    <a:pt x="12829" y="1271"/>
                  </a:cubicBezTo>
                  <a:cubicBezTo>
                    <a:pt x="15465" y="1016"/>
                    <a:pt x="17493" y="1271"/>
                    <a:pt x="18761" y="1652"/>
                  </a:cubicBezTo>
                  <a:cubicBezTo>
                    <a:pt x="20029" y="2033"/>
                    <a:pt x="20536" y="2541"/>
                    <a:pt x="20840" y="2795"/>
                  </a:cubicBezTo>
                  <a:cubicBezTo>
                    <a:pt x="21144" y="3049"/>
                    <a:pt x="21246" y="3049"/>
                    <a:pt x="21347" y="3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6489700" y="4600690"/>
              <a:ext cx="552450" cy="42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16872"/>
                  </a:moveTo>
                  <a:cubicBezTo>
                    <a:pt x="497" y="18161"/>
                    <a:pt x="993" y="19451"/>
                    <a:pt x="1366" y="20310"/>
                  </a:cubicBezTo>
                  <a:cubicBezTo>
                    <a:pt x="1738" y="21170"/>
                    <a:pt x="1986" y="21600"/>
                    <a:pt x="2193" y="21546"/>
                  </a:cubicBezTo>
                  <a:cubicBezTo>
                    <a:pt x="2400" y="21493"/>
                    <a:pt x="2566" y="20955"/>
                    <a:pt x="2772" y="18860"/>
                  </a:cubicBezTo>
                  <a:cubicBezTo>
                    <a:pt x="2979" y="16764"/>
                    <a:pt x="3228" y="13110"/>
                    <a:pt x="3352" y="10370"/>
                  </a:cubicBezTo>
                  <a:cubicBezTo>
                    <a:pt x="3476" y="7630"/>
                    <a:pt x="3476" y="5803"/>
                    <a:pt x="3434" y="4621"/>
                  </a:cubicBezTo>
                  <a:cubicBezTo>
                    <a:pt x="3393" y="3439"/>
                    <a:pt x="3310" y="2901"/>
                    <a:pt x="3434" y="2418"/>
                  </a:cubicBezTo>
                  <a:cubicBezTo>
                    <a:pt x="3559" y="1934"/>
                    <a:pt x="3890" y="1504"/>
                    <a:pt x="4883" y="1182"/>
                  </a:cubicBezTo>
                  <a:cubicBezTo>
                    <a:pt x="5876" y="860"/>
                    <a:pt x="7531" y="645"/>
                    <a:pt x="9724" y="430"/>
                  </a:cubicBezTo>
                  <a:cubicBezTo>
                    <a:pt x="11917" y="215"/>
                    <a:pt x="14648" y="0"/>
                    <a:pt x="16717" y="0"/>
                  </a:cubicBezTo>
                  <a:cubicBezTo>
                    <a:pt x="18786" y="0"/>
                    <a:pt x="20193" y="215"/>
                    <a:pt x="21600" y="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635750" y="4751942"/>
              <a:ext cx="196850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036"/>
                  </a:moveTo>
                  <a:cubicBezTo>
                    <a:pt x="2555" y="956"/>
                    <a:pt x="5110" y="-124"/>
                    <a:pt x="7897" y="11"/>
                  </a:cubicBezTo>
                  <a:cubicBezTo>
                    <a:pt x="10684" y="146"/>
                    <a:pt x="13703" y="1496"/>
                    <a:pt x="14865" y="3656"/>
                  </a:cubicBezTo>
                  <a:cubicBezTo>
                    <a:pt x="16026" y="5816"/>
                    <a:pt x="15329" y="8786"/>
                    <a:pt x="14400" y="10811"/>
                  </a:cubicBezTo>
                  <a:cubicBezTo>
                    <a:pt x="13471" y="12836"/>
                    <a:pt x="12310" y="13916"/>
                    <a:pt x="10684" y="15266"/>
                  </a:cubicBezTo>
                  <a:cubicBezTo>
                    <a:pt x="9058" y="16616"/>
                    <a:pt x="6968" y="18236"/>
                    <a:pt x="6852" y="19046"/>
                  </a:cubicBezTo>
                  <a:cubicBezTo>
                    <a:pt x="6735" y="19856"/>
                    <a:pt x="8594" y="19856"/>
                    <a:pt x="11381" y="20126"/>
                  </a:cubicBezTo>
                  <a:cubicBezTo>
                    <a:pt x="14168" y="20396"/>
                    <a:pt x="17884" y="20936"/>
                    <a:pt x="21600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900849" y="4774257"/>
              <a:ext cx="778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20893" y="0"/>
                  </a:moveTo>
                  <a:cubicBezTo>
                    <a:pt x="13504" y="5700"/>
                    <a:pt x="6114" y="11400"/>
                    <a:pt x="2704" y="15000"/>
                  </a:cubicBezTo>
                  <a:cubicBezTo>
                    <a:pt x="-707" y="18600"/>
                    <a:pt x="-139" y="20100"/>
                    <a:pt x="4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6965949" y="4812357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6883400" y="4736157"/>
              <a:ext cx="285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800"/>
                    <a:pt x="6400" y="12000"/>
                    <a:pt x="10000" y="8400"/>
                  </a:cubicBezTo>
                  <a:cubicBezTo>
                    <a:pt x="13600" y="4800"/>
                    <a:pt x="176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558151" y="4277239"/>
              <a:ext cx="385699" cy="27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290" fill="norm" stroke="1" extrusionOk="0">
                  <a:moveTo>
                    <a:pt x="1651" y="9108"/>
                  </a:moveTo>
                  <a:cubicBezTo>
                    <a:pt x="3974" y="9606"/>
                    <a:pt x="6296" y="10105"/>
                    <a:pt x="8619" y="9440"/>
                  </a:cubicBezTo>
                  <a:cubicBezTo>
                    <a:pt x="10942" y="8775"/>
                    <a:pt x="13264" y="6948"/>
                    <a:pt x="14600" y="5618"/>
                  </a:cubicBezTo>
                  <a:cubicBezTo>
                    <a:pt x="15935" y="4289"/>
                    <a:pt x="16284" y="3458"/>
                    <a:pt x="16516" y="2628"/>
                  </a:cubicBezTo>
                  <a:cubicBezTo>
                    <a:pt x="16748" y="1797"/>
                    <a:pt x="16864" y="966"/>
                    <a:pt x="16632" y="468"/>
                  </a:cubicBezTo>
                  <a:cubicBezTo>
                    <a:pt x="16400" y="-31"/>
                    <a:pt x="15819" y="-197"/>
                    <a:pt x="13845" y="301"/>
                  </a:cubicBezTo>
                  <a:cubicBezTo>
                    <a:pt x="11871" y="800"/>
                    <a:pt x="8503" y="1963"/>
                    <a:pt x="5774" y="4289"/>
                  </a:cubicBezTo>
                  <a:cubicBezTo>
                    <a:pt x="3045" y="6615"/>
                    <a:pt x="955" y="10105"/>
                    <a:pt x="258" y="13095"/>
                  </a:cubicBezTo>
                  <a:cubicBezTo>
                    <a:pt x="-439" y="16086"/>
                    <a:pt x="258" y="18578"/>
                    <a:pt x="2580" y="19908"/>
                  </a:cubicBezTo>
                  <a:cubicBezTo>
                    <a:pt x="4903" y="21237"/>
                    <a:pt x="8851" y="21403"/>
                    <a:pt x="12219" y="21237"/>
                  </a:cubicBezTo>
                  <a:cubicBezTo>
                    <a:pt x="15587" y="21071"/>
                    <a:pt x="18374" y="20572"/>
                    <a:pt x="21161" y="20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645400" y="3923357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932163" y="3783657"/>
              <a:ext cx="157737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8054" y="0"/>
                    <a:pt x="14927" y="0"/>
                    <a:pt x="11517" y="1300"/>
                  </a:cubicBezTo>
                  <a:cubicBezTo>
                    <a:pt x="8106" y="2600"/>
                    <a:pt x="4412" y="5200"/>
                    <a:pt x="2280" y="8100"/>
                  </a:cubicBezTo>
                  <a:cubicBezTo>
                    <a:pt x="148" y="11000"/>
                    <a:pt x="-420" y="14200"/>
                    <a:pt x="291" y="16500"/>
                  </a:cubicBezTo>
                  <a:cubicBezTo>
                    <a:pt x="1001" y="18800"/>
                    <a:pt x="2991" y="20200"/>
                    <a:pt x="49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054119" y="3840807"/>
              <a:ext cx="175482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032" y="0"/>
                  </a:moveTo>
                  <a:cubicBezTo>
                    <a:pt x="3832" y="2880"/>
                    <a:pt x="5632" y="5760"/>
                    <a:pt x="6789" y="8280"/>
                  </a:cubicBezTo>
                  <a:cubicBezTo>
                    <a:pt x="7947" y="10800"/>
                    <a:pt x="8461" y="12960"/>
                    <a:pt x="8589" y="14940"/>
                  </a:cubicBezTo>
                  <a:cubicBezTo>
                    <a:pt x="8718" y="16920"/>
                    <a:pt x="8461" y="18720"/>
                    <a:pt x="7689" y="19800"/>
                  </a:cubicBezTo>
                  <a:cubicBezTo>
                    <a:pt x="6918" y="20880"/>
                    <a:pt x="5632" y="21240"/>
                    <a:pt x="4218" y="21420"/>
                  </a:cubicBezTo>
                  <a:cubicBezTo>
                    <a:pt x="2804" y="21600"/>
                    <a:pt x="1261" y="21600"/>
                    <a:pt x="489" y="20700"/>
                  </a:cubicBezTo>
                  <a:cubicBezTo>
                    <a:pt x="-282" y="19800"/>
                    <a:pt x="-282" y="18000"/>
                    <a:pt x="1518" y="15300"/>
                  </a:cubicBezTo>
                  <a:cubicBezTo>
                    <a:pt x="3318" y="12600"/>
                    <a:pt x="6918" y="9000"/>
                    <a:pt x="9618" y="6480"/>
                  </a:cubicBezTo>
                  <a:cubicBezTo>
                    <a:pt x="12318" y="3960"/>
                    <a:pt x="14118" y="2520"/>
                    <a:pt x="14504" y="2880"/>
                  </a:cubicBezTo>
                  <a:cubicBezTo>
                    <a:pt x="14889" y="3240"/>
                    <a:pt x="13861" y="5400"/>
                    <a:pt x="13218" y="7380"/>
                  </a:cubicBezTo>
                  <a:cubicBezTo>
                    <a:pt x="12575" y="9360"/>
                    <a:pt x="12318" y="11160"/>
                    <a:pt x="12061" y="12960"/>
                  </a:cubicBezTo>
                  <a:cubicBezTo>
                    <a:pt x="11804" y="14760"/>
                    <a:pt x="11547" y="16560"/>
                    <a:pt x="13089" y="18000"/>
                  </a:cubicBezTo>
                  <a:cubicBezTo>
                    <a:pt x="14632" y="19440"/>
                    <a:pt x="17975" y="20520"/>
                    <a:pt x="213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280400" y="3904307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8407400" y="3808795"/>
              <a:ext cx="222250" cy="15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21351"/>
                  </a:moveTo>
                  <a:cubicBezTo>
                    <a:pt x="2880" y="15098"/>
                    <a:pt x="5760" y="8846"/>
                    <a:pt x="7509" y="5009"/>
                  </a:cubicBezTo>
                  <a:cubicBezTo>
                    <a:pt x="9257" y="1172"/>
                    <a:pt x="9874" y="-249"/>
                    <a:pt x="9771" y="35"/>
                  </a:cubicBezTo>
                  <a:cubicBezTo>
                    <a:pt x="9669" y="319"/>
                    <a:pt x="8846" y="2309"/>
                    <a:pt x="8023" y="4867"/>
                  </a:cubicBezTo>
                  <a:cubicBezTo>
                    <a:pt x="7200" y="7425"/>
                    <a:pt x="6377" y="10551"/>
                    <a:pt x="5966" y="12825"/>
                  </a:cubicBezTo>
                  <a:cubicBezTo>
                    <a:pt x="5554" y="15098"/>
                    <a:pt x="5554" y="16519"/>
                    <a:pt x="6171" y="17230"/>
                  </a:cubicBezTo>
                  <a:cubicBezTo>
                    <a:pt x="6789" y="17940"/>
                    <a:pt x="8023" y="17940"/>
                    <a:pt x="9463" y="16804"/>
                  </a:cubicBezTo>
                  <a:cubicBezTo>
                    <a:pt x="10903" y="15667"/>
                    <a:pt x="12549" y="13393"/>
                    <a:pt x="13989" y="11262"/>
                  </a:cubicBezTo>
                  <a:cubicBezTo>
                    <a:pt x="15429" y="9130"/>
                    <a:pt x="16663" y="7140"/>
                    <a:pt x="17589" y="6714"/>
                  </a:cubicBezTo>
                  <a:cubicBezTo>
                    <a:pt x="18514" y="6288"/>
                    <a:pt x="19131" y="7425"/>
                    <a:pt x="19749" y="8704"/>
                  </a:cubicBezTo>
                  <a:cubicBezTo>
                    <a:pt x="20366" y="9983"/>
                    <a:pt x="20983" y="11404"/>
                    <a:pt x="21600" y="128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8661400" y="3789956"/>
              <a:ext cx="77180" cy="1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343" fill="norm" stroke="1" extrusionOk="0">
                  <a:moveTo>
                    <a:pt x="5116" y="797"/>
                  </a:moveTo>
                  <a:cubicBezTo>
                    <a:pt x="7958" y="270"/>
                    <a:pt x="10800" y="-257"/>
                    <a:pt x="13358" y="138"/>
                  </a:cubicBezTo>
                  <a:cubicBezTo>
                    <a:pt x="15916" y="533"/>
                    <a:pt x="18189" y="1850"/>
                    <a:pt x="19611" y="4880"/>
                  </a:cubicBezTo>
                  <a:cubicBezTo>
                    <a:pt x="21032" y="7909"/>
                    <a:pt x="21600" y="12650"/>
                    <a:pt x="18189" y="15680"/>
                  </a:cubicBezTo>
                  <a:cubicBezTo>
                    <a:pt x="14779" y="18709"/>
                    <a:pt x="7389" y="20026"/>
                    <a:pt x="0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8743949" y="3637607"/>
              <a:ext cx="139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4255" y="857"/>
                  </a:cubicBezTo>
                  <a:cubicBezTo>
                    <a:pt x="5236" y="1714"/>
                    <a:pt x="5564" y="3429"/>
                    <a:pt x="5727" y="5314"/>
                  </a:cubicBezTo>
                  <a:cubicBezTo>
                    <a:pt x="5891" y="7200"/>
                    <a:pt x="5891" y="9257"/>
                    <a:pt x="4745" y="11486"/>
                  </a:cubicBezTo>
                  <a:cubicBezTo>
                    <a:pt x="3600" y="13714"/>
                    <a:pt x="1309" y="16114"/>
                    <a:pt x="1145" y="17314"/>
                  </a:cubicBezTo>
                  <a:cubicBezTo>
                    <a:pt x="982" y="18514"/>
                    <a:pt x="2945" y="18514"/>
                    <a:pt x="6709" y="19029"/>
                  </a:cubicBezTo>
                  <a:cubicBezTo>
                    <a:pt x="10473" y="19543"/>
                    <a:pt x="16036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975600" y="4067099"/>
              <a:ext cx="781050" cy="4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1873" y="17929"/>
                    <a:pt x="3746" y="15111"/>
                    <a:pt x="5883" y="11355"/>
                  </a:cubicBezTo>
                  <a:cubicBezTo>
                    <a:pt x="8020" y="7598"/>
                    <a:pt x="10420" y="2903"/>
                    <a:pt x="12790" y="1024"/>
                  </a:cubicBezTo>
                  <a:cubicBezTo>
                    <a:pt x="15161" y="-854"/>
                    <a:pt x="17502" y="85"/>
                    <a:pt x="18966" y="1963"/>
                  </a:cubicBezTo>
                  <a:cubicBezTo>
                    <a:pt x="20429" y="3842"/>
                    <a:pt x="21015" y="6659"/>
                    <a:pt x="21600" y="9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8197850" y="4141373"/>
              <a:ext cx="190500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23"/>
                  </a:moveTo>
                  <a:cubicBezTo>
                    <a:pt x="3600" y="1662"/>
                    <a:pt x="7200" y="0"/>
                    <a:pt x="9600" y="0"/>
                  </a:cubicBezTo>
                  <a:cubicBezTo>
                    <a:pt x="12000" y="0"/>
                    <a:pt x="13200" y="1662"/>
                    <a:pt x="13320" y="4154"/>
                  </a:cubicBezTo>
                  <a:cubicBezTo>
                    <a:pt x="13440" y="6646"/>
                    <a:pt x="12480" y="9969"/>
                    <a:pt x="11400" y="12046"/>
                  </a:cubicBezTo>
                  <a:cubicBezTo>
                    <a:pt x="10320" y="14123"/>
                    <a:pt x="9120" y="14954"/>
                    <a:pt x="8160" y="16200"/>
                  </a:cubicBezTo>
                  <a:cubicBezTo>
                    <a:pt x="7200" y="17446"/>
                    <a:pt x="6480" y="19108"/>
                    <a:pt x="6720" y="20146"/>
                  </a:cubicBezTo>
                  <a:cubicBezTo>
                    <a:pt x="6960" y="21185"/>
                    <a:pt x="8160" y="21600"/>
                    <a:pt x="10800" y="21600"/>
                  </a:cubicBezTo>
                  <a:cubicBezTo>
                    <a:pt x="13440" y="21600"/>
                    <a:pt x="17520" y="21185"/>
                    <a:pt x="21600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8330798" y="4196407"/>
              <a:ext cx="279803" cy="9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91" fill="norm" stroke="1" extrusionOk="0">
                  <a:moveTo>
                    <a:pt x="10186" y="0"/>
                  </a:moveTo>
                  <a:cubicBezTo>
                    <a:pt x="8896" y="3150"/>
                    <a:pt x="7607" y="6300"/>
                    <a:pt x="6478" y="9900"/>
                  </a:cubicBezTo>
                  <a:cubicBezTo>
                    <a:pt x="5350" y="13500"/>
                    <a:pt x="4383" y="17550"/>
                    <a:pt x="3335" y="19575"/>
                  </a:cubicBezTo>
                  <a:cubicBezTo>
                    <a:pt x="2287" y="21600"/>
                    <a:pt x="1159" y="21600"/>
                    <a:pt x="514" y="20250"/>
                  </a:cubicBezTo>
                  <a:cubicBezTo>
                    <a:pt x="-131" y="18900"/>
                    <a:pt x="-292" y="16200"/>
                    <a:pt x="756" y="13275"/>
                  </a:cubicBezTo>
                  <a:cubicBezTo>
                    <a:pt x="1804" y="10350"/>
                    <a:pt x="4060" y="7200"/>
                    <a:pt x="7365" y="5625"/>
                  </a:cubicBezTo>
                  <a:cubicBezTo>
                    <a:pt x="10669" y="4050"/>
                    <a:pt x="15021" y="4050"/>
                    <a:pt x="17520" y="4275"/>
                  </a:cubicBezTo>
                  <a:cubicBezTo>
                    <a:pt x="20018" y="4500"/>
                    <a:pt x="20663" y="4950"/>
                    <a:pt x="21308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8597899" y="4146457"/>
              <a:ext cx="133351" cy="9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2687"/>
                  </a:moveTo>
                  <a:cubicBezTo>
                    <a:pt x="1714" y="1727"/>
                    <a:pt x="3429" y="767"/>
                    <a:pt x="5143" y="287"/>
                  </a:cubicBezTo>
                  <a:cubicBezTo>
                    <a:pt x="6857" y="-193"/>
                    <a:pt x="8571" y="-193"/>
                    <a:pt x="9943" y="1247"/>
                  </a:cubicBezTo>
                  <a:cubicBezTo>
                    <a:pt x="11314" y="2687"/>
                    <a:pt x="12343" y="5567"/>
                    <a:pt x="12343" y="7967"/>
                  </a:cubicBezTo>
                  <a:cubicBezTo>
                    <a:pt x="12343" y="10367"/>
                    <a:pt x="11314" y="12287"/>
                    <a:pt x="9257" y="14447"/>
                  </a:cubicBezTo>
                  <a:cubicBezTo>
                    <a:pt x="7200" y="16607"/>
                    <a:pt x="4114" y="19007"/>
                    <a:pt x="3429" y="20207"/>
                  </a:cubicBezTo>
                  <a:cubicBezTo>
                    <a:pt x="2743" y="21407"/>
                    <a:pt x="4457" y="21407"/>
                    <a:pt x="7886" y="21407"/>
                  </a:cubicBezTo>
                  <a:cubicBezTo>
                    <a:pt x="11314" y="21407"/>
                    <a:pt x="16457" y="21407"/>
                    <a:pt x="2160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9198779" y="4131006"/>
              <a:ext cx="465922" cy="56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15" fill="norm" stroke="1" extrusionOk="0">
                  <a:moveTo>
                    <a:pt x="6853" y="17592"/>
                  </a:moveTo>
                  <a:cubicBezTo>
                    <a:pt x="6853" y="16952"/>
                    <a:pt x="6853" y="16312"/>
                    <a:pt x="6511" y="15992"/>
                  </a:cubicBezTo>
                  <a:cubicBezTo>
                    <a:pt x="6169" y="15672"/>
                    <a:pt x="5485" y="15672"/>
                    <a:pt x="4459" y="16152"/>
                  </a:cubicBezTo>
                  <a:cubicBezTo>
                    <a:pt x="3433" y="16632"/>
                    <a:pt x="2064" y="17592"/>
                    <a:pt x="1282" y="18312"/>
                  </a:cubicBezTo>
                  <a:cubicBezTo>
                    <a:pt x="500" y="19032"/>
                    <a:pt x="305" y="19512"/>
                    <a:pt x="158" y="19952"/>
                  </a:cubicBezTo>
                  <a:cubicBezTo>
                    <a:pt x="12" y="20392"/>
                    <a:pt x="-86" y="20792"/>
                    <a:pt x="109" y="21072"/>
                  </a:cubicBezTo>
                  <a:cubicBezTo>
                    <a:pt x="305" y="21352"/>
                    <a:pt x="794" y="21512"/>
                    <a:pt x="1722" y="21352"/>
                  </a:cubicBezTo>
                  <a:cubicBezTo>
                    <a:pt x="2651" y="21192"/>
                    <a:pt x="4019" y="20712"/>
                    <a:pt x="5534" y="19552"/>
                  </a:cubicBezTo>
                  <a:cubicBezTo>
                    <a:pt x="7049" y="18392"/>
                    <a:pt x="8710" y="16552"/>
                    <a:pt x="10128" y="14272"/>
                  </a:cubicBezTo>
                  <a:cubicBezTo>
                    <a:pt x="11545" y="11992"/>
                    <a:pt x="12718" y="9272"/>
                    <a:pt x="13255" y="6992"/>
                  </a:cubicBezTo>
                  <a:cubicBezTo>
                    <a:pt x="13793" y="4712"/>
                    <a:pt x="13695" y="2872"/>
                    <a:pt x="13255" y="1752"/>
                  </a:cubicBezTo>
                  <a:cubicBezTo>
                    <a:pt x="12815" y="632"/>
                    <a:pt x="12033" y="232"/>
                    <a:pt x="11398" y="72"/>
                  </a:cubicBezTo>
                  <a:cubicBezTo>
                    <a:pt x="10763" y="-88"/>
                    <a:pt x="10274" y="-8"/>
                    <a:pt x="9737" y="592"/>
                  </a:cubicBezTo>
                  <a:cubicBezTo>
                    <a:pt x="9199" y="1192"/>
                    <a:pt x="8613" y="2312"/>
                    <a:pt x="7928" y="4432"/>
                  </a:cubicBezTo>
                  <a:cubicBezTo>
                    <a:pt x="7244" y="6552"/>
                    <a:pt x="6462" y="9672"/>
                    <a:pt x="6023" y="12192"/>
                  </a:cubicBezTo>
                  <a:cubicBezTo>
                    <a:pt x="5583" y="14712"/>
                    <a:pt x="5485" y="16632"/>
                    <a:pt x="5583" y="17872"/>
                  </a:cubicBezTo>
                  <a:cubicBezTo>
                    <a:pt x="5681" y="19112"/>
                    <a:pt x="5974" y="19672"/>
                    <a:pt x="6414" y="19592"/>
                  </a:cubicBezTo>
                  <a:cubicBezTo>
                    <a:pt x="6853" y="19512"/>
                    <a:pt x="7440" y="18792"/>
                    <a:pt x="8417" y="17872"/>
                  </a:cubicBezTo>
                  <a:cubicBezTo>
                    <a:pt x="9395" y="16952"/>
                    <a:pt x="10763" y="15832"/>
                    <a:pt x="11691" y="15232"/>
                  </a:cubicBezTo>
                  <a:cubicBezTo>
                    <a:pt x="12620" y="14632"/>
                    <a:pt x="13109" y="14552"/>
                    <a:pt x="13548" y="14712"/>
                  </a:cubicBezTo>
                  <a:cubicBezTo>
                    <a:pt x="13988" y="14872"/>
                    <a:pt x="14379" y="15272"/>
                    <a:pt x="14428" y="16072"/>
                  </a:cubicBezTo>
                  <a:cubicBezTo>
                    <a:pt x="14477" y="16872"/>
                    <a:pt x="14184" y="18072"/>
                    <a:pt x="13695" y="18952"/>
                  </a:cubicBezTo>
                  <a:cubicBezTo>
                    <a:pt x="13206" y="19832"/>
                    <a:pt x="12522" y="20392"/>
                    <a:pt x="11985" y="20792"/>
                  </a:cubicBezTo>
                  <a:cubicBezTo>
                    <a:pt x="11447" y="21192"/>
                    <a:pt x="11056" y="21432"/>
                    <a:pt x="11056" y="21392"/>
                  </a:cubicBezTo>
                  <a:cubicBezTo>
                    <a:pt x="11056" y="21352"/>
                    <a:pt x="11447" y="21032"/>
                    <a:pt x="12913" y="19952"/>
                  </a:cubicBezTo>
                  <a:cubicBezTo>
                    <a:pt x="14379" y="18872"/>
                    <a:pt x="16920" y="17032"/>
                    <a:pt x="18338" y="15872"/>
                  </a:cubicBezTo>
                  <a:cubicBezTo>
                    <a:pt x="19755" y="14712"/>
                    <a:pt x="20048" y="14232"/>
                    <a:pt x="19999" y="14112"/>
                  </a:cubicBezTo>
                  <a:cubicBezTo>
                    <a:pt x="19950" y="13992"/>
                    <a:pt x="19559" y="14232"/>
                    <a:pt x="19168" y="14912"/>
                  </a:cubicBezTo>
                  <a:cubicBezTo>
                    <a:pt x="18777" y="15592"/>
                    <a:pt x="18386" y="16712"/>
                    <a:pt x="18777" y="17592"/>
                  </a:cubicBezTo>
                  <a:cubicBezTo>
                    <a:pt x="19168" y="18472"/>
                    <a:pt x="20341" y="19112"/>
                    <a:pt x="21514" y="197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10001249" y="4490837"/>
              <a:ext cx="1206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1895" y="2735"/>
                    <a:pt x="3789" y="-1585"/>
                    <a:pt x="7389" y="575"/>
                  </a:cubicBezTo>
                  <a:cubicBezTo>
                    <a:pt x="10989" y="2735"/>
                    <a:pt x="16295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9994899" y="4647257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0439399" y="4278957"/>
              <a:ext cx="635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343"/>
                    <a:pt x="12960" y="6686"/>
                    <a:pt x="9360" y="10286"/>
                  </a:cubicBezTo>
                  <a:cubicBezTo>
                    <a:pt x="5760" y="13886"/>
                    <a:pt x="2880" y="177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0458450" y="4374207"/>
              <a:ext cx="2730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51" y="2326"/>
                    <a:pt x="14902" y="4652"/>
                    <a:pt x="11721" y="7311"/>
                  </a:cubicBezTo>
                  <a:cubicBezTo>
                    <a:pt x="8540" y="9969"/>
                    <a:pt x="5526" y="12960"/>
                    <a:pt x="3600" y="15397"/>
                  </a:cubicBezTo>
                  <a:cubicBezTo>
                    <a:pt x="1674" y="17834"/>
                    <a:pt x="837" y="197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0636249" y="4648579"/>
              <a:ext cx="254001" cy="29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250"/>
                  </a:moveTo>
                  <a:cubicBezTo>
                    <a:pt x="180" y="1467"/>
                    <a:pt x="360" y="685"/>
                    <a:pt x="990" y="293"/>
                  </a:cubicBezTo>
                  <a:cubicBezTo>
                    <a:pt x="1620" y="-98"/>
                    <a:pt x="2700" y="-98"/>
                    <a:pt x="4320" y="293"/>
                  </a:cubicBezTo>
                  <a:cubicBezTo>
                    <a:pt x="5940" y="685"/>
                    <a:pt x="8100" y="1467"/>
                    <a:pt x="9270" y="3189"/>
                  </a:cubicBezTo>
                  <a:cubicBezTo>
                    <a:pt x="10440" y="4911"/>
                    <a:pt x="10620" y="7572"/>
                    <a:pt x="9360" y="9763"/>
                  </a:cubicBezTo>
                  <a:cubicBezTo>
                    <a:pt x="8100" y="11954"/>
                    <a:pt x="5400" y="13676"/>
                    <a:pt x="3780" y="14850"/>
                  </a:cubicBezTo>
                  <a:cubicBezTo>
                    <a:pt x="2160" y="16024"/>
                    <a:pt x="1620" y="16650"/>
                    <a:pt x="2070" y="17119"/>
                  </a:cubicBezTo>
                  <a:cubicBezTo>
                    <a:pt x="2520" y="17589"/>
                    <a:pt x="3960" y="17902"/>
                    <a:pt x="7380" y="18606"/>
                  </a:cubicBezTo>
                  <a:cubicBezTo>
                    <a:pt x="10800" y="19311"/>
                    <a:pt x="16200" y="20406"/>
                    <a:pt x="2160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5492750" y="5488350"/>
              <a:ext cx="317500" cy="2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6" fill="norm" stroke="1" extrusionOk="0">
                  <a:moveTo>
                    <a:pt x="0" y="2713"/>
                  </a:moveTo>
                  <a:cubicBezTo>
                    <a:pt x="4464" y="1052"/>
                    <a:pt x="8928" y="-610"/>
                    <a:pt x="11304" y="221"/>
                  </a:cubicBezTo>
                  <a:cubicBezTo>
                    <a:pt x="13680" y="1052"/>
                    <a:pt x="13968" y="4375"/>
                    <a:pt x="12312" y="7698"/>
                  </a:cubicBezTo>
                  <a:cubicBezTo>
                    <a:pt x="10656" y="11021"/>
                    <a:pt x="7056" y="14344"/>
                    <a:pt x="5256" y="16836"/>
                  </a:cubicBezTo>
                  <a:cubicBezTo>
                    <a:pt x="3456" y="19328"/>
                    <a:pt x="3456" y="20990"/>
                    <a:pt x="4536" y="20159"/>
                  </a:cubicBezTo>
                  <a:cubicBezTo>
                    <a:pt x="5616" y="19328"/>
                    <a:pt x="7776" y="16005"/>
                    <a:pt x="9576" y="13513"/>
                  </a:cubicBezTo>
                  <a:cubicBezTo>
                    <a:pt x="11376" y="11021"/>
                    <a:pt x="12816" y="9359"/>
                    <a:pt x="13032" y="8528"/>
                  </a:cubicBezTo>
                  <a:cubicBezTo>
                    <a:pt x="13248" y="7698"/>
                    <a:pt x="12240" y="7698"/>
                    <a:pt x="10584" y="6867"/>
                  </a:cubicBezTo>
                  <a:cubicBezTo>
                    <a:pt x="8928" y="6036"/>
                    <a:pt x="6624" y="4375"/>
                    <a:pt x="4896" y="4375"/>
                  </a:cubicBezTo>
                  <a:cubicBezTo>
                    <a:pt x="3168" y="4375"/>
                    <a:pt x="2016" y="6036"/>
                    <a:pt x="1872" y="6867"/>
                  </a:cubicBezTo>
                  <a:cubicBezTo>
                    <a:pt x="1728" y="7698"/>
                    <a:pt x="2592" y="7698"/>
                    <a:pt x="6048" y="8528"/>
                  </a:cubicBezTo>
                  <a:cubicBezTo>
                    <a:pt x="9504" y="9359"/>
                    <a:pt x="15552" y="11021"/>
                    <a:pt x="21600" y="126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5454650" y="5140440"/>
              <a:ext cx="361950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8514"/>
                    <a:pt x="3032" y="15429"/>
                    <a:pt x="4295" y="12099"/>
                  </a:cubicBezTo>
                  <a:cubicBezTo>
                    <a:pt x="5558" y="8770"/>
                    <a:pt x="6568" y="5197"/>
                    <a:pt x="7137" y="3005"/>
                  </a:cubicBezTo>
                  <a:cubicBezTo>
                    <a:pt x="7705" y="812"/>
                    <a:pt x="7832" y="0"/>
                    <a:pt x="7832" y="0"/>
                  </a:cubicBezTo>
                  <a:cubicBezTo>
                    <a:pt x="7832" y="0"/>
                    <a:pt x="7705" y="812"/>
                    <a:pt x="7453" y="2598"/>
                  </a:cubicBezTo>
                  <a:cubicBezTo>
                    <a:pt x="7200" y="4385"/>
                    <a:pt x="6821" y="7146"/>
                    <a:pt x="6632" y="8932"/>
                  </a:cubicBezTo>
                  <a:cubicBezTo>
                    <a:pt x="6442" y="10719"/>
                    <a:pt x="6442" y="11531"/>
                    <a:pt x="6442" y="12343"/>
                  </a:cubicBezTo>
                  <a:cubicBezTo>
                    <a:pt x="6442" y="13155"/>
                    <a:pt x="6442" y="13967"/>
                    <a:pt x="6758" y="14535"/>
                  </a:cubicBezTo>
                  <a:cubicBezTo>
                    <a:pt x="7074" y="15104"/>
                    <a:pt x="7705" y="15429"/>
                    <a:pt x="8716" y="14779"/>
                  </a:cubicBezTo>
                  <a:cubicBezTo>
                    <a:pt x="9726" y="14129"/>
                    <a:pt x="11116" y="12505"/>
                    <a:pt x="12316" y="10394"/>
                  </a:cubicBezTo>
                  <a:cubicBezTo>
                    <a:pt x="13516" y="8283"/>
                    <a:pt x="14526" y="5684"/>
                    <a:pt x="15158" y="3979"/>
                  </a:cubicBezTo>
                  <a:cubicBezTo>
                    <a:pt x="15789" y="2274"/>
                    <a:pt x="16042" y="1462"/>
                    <a:pt x="16105" y="1462"/>
                  </a:cubicBezTo>
                  <a:cubicBezTo>
                    <a:pt x="16168" y="1462"/>
                    <a:pt x="16042" y="2274"/>
                    <a:pt x="16105" y="3654"/>
                  </a:cubicBezTo>
                  <a:cubicBezTo>
                    <a:pt x="16168" y="5035"/>
                    <a:pt x="16421" y="6983"/>
                    <a:pt x="17368" y="8770"/>
                  </a:cubicBezTo>
                  <a:cubicBezTo>
                    <a:pt x="18316" y="10556"/>
                    <a:pt x="19958" y="12180"/>
                    <a:pt x="21600" y="13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57955" y="5880894"/>
              <a:ext cx="192946" cy="87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23" fill="norm" stroke="1" extrusionOk="0">
                  <a:moveTo>
                    <a:pt x="21402" y="1369"/>
                  </a:moveTo>
                  <a:cubicBezTo>
                    <a:pt x="18350" y="898"/>
                    <a:pt x="15298" y="428"/>
                    <a:pt x="13185" y="192"/>
                  </a:cubicBezTo>
                  <a:cubicBezTo>
                    <a:pt x="11072" y="-43"/>
                    <a:pt x="9898" y="-43"/>
                    <a:pt x="8841" y="88"/>
                  </a:cubicBezTo>
                  <a:cubicBezTo>
                    <a:pt x="7785" y="219"/>
                    <a:pt x="6845" y="480"/>
                    <a:pt x="5789" y="1238"/>
                  </a:cubicBezTo>
                  <a:cubicBezTo>
                    <a:pt x="4732" y="1997"/>
                    <a:pt x="3559" y="3252"/>
                    <a:pt x="3676" y="4455"/>
                  </a:cubicBezTo>
                  <a:cubicBezTo>
                    <a:pt x="3793" y="5658"/>
                    <a:pt x="5202" y="6808"/>
                    <a:pt x="6963" y="8142"/>
                  </a:cubicBezTo>
                  <a:cubicBezTo>
                    <a:pt x="8724" y="9476"/>
                    <a:pt x="10837" y="10992"/>
                    <a:pt x="12715" y="12614"/>
                  </a:cubicBezTo>
                  <a:cubicBezTo>
                    <a:pt x="14593" y="14235"/>
                    <a:pt x="16237" y="15961"/>
                    <a:pt x="17059" y="17242"/>
                  </a:cubicBezTo>
                  <a:cubicBezTo>
                    <a:pt x="17880" y="18524"/>
                    <a:pt x="17880" y="19360"/>
                    <a:pt x="16941" y="19988"/>
                  </a:cubicBezTo>
                  <a:cubicBezTo>
                    <a:pt x="16002" y="20616"/>
                    <a:pt x="14124" y="21034"/>
                    <a:pt x="11659" y="21269"/>
                  </a:cubicBezTo>
                  <a:cubicBezTo>
                    <a:pt x="9193" y="21505"/>
                    <a:pt x="6141" y="21557"/>
                    <a:pt x="4028" y="21505"/>
                  </a:cubicBezTo>
                  <a:cubicBezTo>
                    <a:pt x="1915" y="21452"/>
                    <a:pt x="741" y="21295"/>
                    <a:pt x="272" y="21191"/>
                  </a:cubicBezTo>
                  <a:cubicBezTo>
                    <a:pt x="-198" y="21086"/>
                    <a:pt x="37" y="21034"/>
                    <a:pt x="272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14350" y="6825307"/>
              <a:ext cx="2794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7723"/>
                    <a:pt x="3927" y="13846"/>
                    <a:pt x="5155" y="10523"/>
                  </a:cubicBezTo>
                  <a:cubicBezTo>
                    <a:pt x="6382" y="7200"/>
                    <a:pt x="6873" y="4431"/>
                    <a:pt x="7118" y="2631"/>
                  </a:cubicBezTo>
                  <a:cubicBezTo>
                    <a:pt x="7364" y="831"/>
                    <a:pt x="7364" y="0"/>
                    <a:pt x="7364" y="0"/>
                  </a:cubicBezTo>
                  <a:cubicBezTo>
                    <a:pt x="7364" y="0"/>
                    <a:pt x="7364" y="831"/>
                    <a:pt x="7118" y="2908"/>
                  </a:cubicBezTo>
                  <a:cubicBezTo>
                    <a:pt x="6873" y="4985"/>
                    <a:pt x="6382" y="8308"/>
                    <a:pt x="6055" y="10662"/>
                  </a:cubicBezTo>
                  <a:cubicBezTo>
                    <a:pt x="5727" y="13015"/>
                    <a:pt x="5564" y="14400"/>
                    <a:pt x="5482" y="15438"/>
                  </a:cubicBezTo>
                  <a:cubicBezTo>
                    <a:pt x="5400" y="16477"/>
                    <a:pt x="5400" y="17169"/>
                    <a:pt x="5727" y="17723"/>
                  </a:cubicBezTo>
                  <a:cubicBezTo>
                    <a:pt x="6055" y="18277"/>
                    <a:pt x="6709" y="18692"/>
                    <a:pt x="7445" y="18831"/>
                  </a:cubicBezTo>
                  <a:cubicBezTo>
                    <a:pt x="8182" y="18969"/>
                    <a:pt x="9000" y="18831"/>
                    <a:pt x="10227" y="17377"/>
                  </a:cubicBezTo>
                  <a:cubicBezTo>
                    <a:pt x="11455" y="15923"/>
                    <a:pt x="13091" y="13154"/>
                    <a:pt x="14155" y="11077"/>
                  </a:cubicBezTo>
                  <a:cubicBezTo>
                    <a:pt x="15218" y="9000"/>
                    <a:pt x="15709" y="7615"/>
                    <a:pt x="15873" y="6508"/>
                  </a:cubicBezTo>
                  <a:cubicBezTo>
                    <a:pt x="16036" y="5400"/>
                    <a:pt x="15873" y="4569"/>
                    <a:pt x="15709" y="4500"/>
                  </a:cubicBezTo>
                  <a:cubicBezTo>
                    <a:pt x="15545" y="4431"/>
                    <a:pt x="15382" y="5123"/>
                    <a:pt x="15627" y="6923"/>
                  </a:cubicBezTo>
                  <a:cubicBezTo>
                    <a:pt x="15873" y="8723"/>
                    <a:pt x="16527" y="11631"/>
                    <a:pt x="17100" y="13431"/>
                  </a:cubicBezTo>
                  <a:cubicBezTo>
                    <a:pt x="17673" y="15231"/>
                    <a:pt x="18164" y="15923"/>
                    <a:pt x="18900" y="16269"/>
                  </a:cubicBezTo>
                  <a:cubicBezTo>
                    <a:pt x="19636" y="16615"/>
                    <a:pt x="20618" y="16615"/>
                    <a:pt x="21600" y="16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458143" y="5611663"/>
              <a:ext cx="257692" cy="13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738" fill="norm" stroke="1" extrusionOk="0">
                  <a:moveTo>
                    <a:pt x="10985" y="11727"/>
                  </a:moveTo>
                  <a:cubicBezTo>
                    <a:pt x="8702" y="13983"/>
                    <a:pt x="6420" y="16240"/>
                    <a:pt x="4751" y="17369"/>
                  </a:cubicBezTo>
                  <a:cubicBezTo>
                    <a:pt x="3083" y="18497"/>
                    <a:pt x="2029" y="18497"/>
                    <a:pt x="1239" y="17691"/>
                  </a:cubicBezTo>
                  <a:cubicBezTo>
                    <a:pt x="449" y="16885"/>
                    <a:pt x="-78" y="15273"/>
                    <a:pt x="10" y="13016"/>
                  </a:cubicBezTo>
                  <a:cubicBezTo>
                    <a:pt x="98" y="10760"/>
                    <a:pt x="800" y="7858"/>
                    <a:pt x="2205" y="6085"/>
                  </a:cubicBezTo>
                  <a:cubicBezTo>
                    <a:pt x="3610" y="4312"/>
                    <a:pt x="5717" y="3667"/>
                    <a:pt x="7824" y="5601"/>
                  </a:cubicBezTo>
                  <a:cubicBezTo>
                    <a:pt x="9932" y="7536"/>
                    <a:pt x="12039" y="12049"/>
                    <a:pt x="13356" y="15112"/>
                  </a:cubicBezTo>
                  <a:cubicBezTo>
                    <a:pt x="14673" y="18175"/>
                    <a:pt x="15200" y="19786"/>
                    <a:pt x="16254" y="20431"/>
                  </a:cubicBezTo>
                  <a:cubicBezTo>
                    <a:pt x="17307" y="21076"/>
                    <a:pt x="18888" y="20754"/>
                    <a:pt x="19942" y="18980"/>
                  </a:cubicBezTo>
                  <a:cubicBezTo>
                    <a:pt x="20995" y="17207"/>
                    <a:pt x="21522" y="13983"/>
                    <a:pt x="21346" y="10437"/>
                  </a:cubicBezTo>
                  <a:cubicBezTo>
                    <a:pt x="21171" y="6891"/>
                    <a:pt x="20293" y="3022"/>
                    <a:pt x="18712" y="1249"/>
                  </a:cubicBezTo>
                  <a:cubicBezTo>
                    <a:pt x="17132" y="-524"/>
                    <a:pt x="14849" y="-202"/>
                    <a:pt x="12478" y="927"/>
                  </a:cubicBezTo>
                  <a:cubicBezTo>
                    <a:pt x="10107" y="2055"/>
                    <a:pt x="7649" y="3989"/>
                    <a:pt x="5190" y="5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004500" y="6130945"/>
              <a:ext cx="278201" cy="31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209" fill="norm" stroke="1" extrusionOk="0">
                  <a:moveTo>
                    <a:pt x="882" y="2689"/>
                  </a:moveTo>
                  <a:cubicBezTo>
                    <a:pt x="1044" y="1983"/>
                    <a:pt x="1207" y="1277"/>
                    <a:pt x="2262" y="712"/>
                  </a:cubicBezTo>
                  <a:cubicBezTo>
                    <a:pt x="3318" y="148"/>
                    <a:pt x="5267" y="-276"/>
                    <a:pt x="7053" y="218"/>
                  </a:cubicBezTo>
                  <a:cubicBezTo>
                    <a:pt x="8840" y="712"/>
                    <a:pt x="10464" y="2124"/>
                    <a:pt x="10870" y="4453"/>
                  </a:cubicBezTo>
                  <a:cubicBezTo>
                    <a:pt x="11276" y="6783"/>
                    <a:pt x="10464" y="10030"/>
                    <a:pt x="8921" y="12853"/>
                  </a:cubicBezTo>
                  <a:cubicBezTo>
                    <a:pt x="7378" y="15677"/>
                    <a:pt x="5104" y="18077"/>
                    <a:pt x="3399" y="19489"/>
                  </a:cubicBezTo>
                  <a:cubicBezTo>
                    <a:pt x="1694" y="20900"/>
                    <a:pt x="557" y="21324"/>
                    <a:pt x="151" y="21183"/>
                  </a:cubicBezTo>
                  <a:cubicBezTo>
                    <a:pt x="-255" y="21042"/>
                    <a:pt x="70" y="20336"/>
                    <a:pt x="2181" y="18430"/>
                  </a:cubicBezTo>
                  <a:cubicBezTo>
                    <a:pt x="4292" y="16524"/>
                    <a:pt x="8190" y="13418"/>
                    <a:pt x="11519" y="10806"/>
                  </a:cubicBezTo>
                  <a:cubicBezTo>
                    <a:pt x="14849" y="8195"/>
                    <a:pt x="17610" y="6077"/>
                    <a:pt x="19071" y="4665"/>
                  </a:cubicBezTo>
                  <a:cubicBezTo>
                    <a:pt x="20533" y="3253"/>
                    <a:pt x="20695" y="2548"/>
                    <a:pt x="20371" y="2195"/>
                  </a:cubicBezTo>
                  <a:cubicBezTo>
                    <a:pt x="20046" y="1842"/>
                    <a:pt x="19234" y="1842"/>
                    <a:pt x="18584" y="2124"/>
                  </a:cubicBezTo>
                  <a:cubicBezTo>
                    <a:pt x="17934" y="2406"/>
                    <a:pt x="17447" y="2971"/>
                    <a:pt x="16798" y="4383"/>
                  </a:cubicBezTo>
                  <a:cubicBezTo>
                    <a:pt x="16148" y="5795"/>
                    <a:pt x="15336" y="8053"/>
                    <a:pt x="15498" y="10312"/>
                  </a:cubicBezTo>
                  <a:cubicBezTo>
                    <a:pt x="15661" y="12571"/>
                    <a:pt x="16798" y="14830"/>
                    <a:pt x="17934" y="16100"/>
                  </a:cubicBezTo>
                  <a:cubicBezTo>
                    <a:pt x="19071" y="17371"/>
                    <a:pt x="20208" y="17653"/>
                    <a:pt x="21345" y="17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485264" y="6317307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203450" y="5790257"/>
              <a:ext cx="127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67"/>
                    <a:pt x="14400" y="8734"/>
                    <a:pt x="10800" y="12334"/>
                  </a:cubicBezTo>
                  <a:cubicBezTo>
                    <a:pt x="7200" y="15934"/>
                    <a:pt x="3600" y="187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809750" y="6304607"/>
              <a:ext cx="1231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00"/>
                  </a:moveTo>
                  <a:cubicBezTo>
                    <a:pt x="1002" y="18000"/>
                    <a:pt x="2004" y="18000"/>
                    <a:pt x="3155" y="16200"/>
                  </a:cubicBezTo>
                  <a:cubicBezTo>
                    <a:pt x="4305" y="14400"/>
                    <a:pt x="5604" y="10800"/>
                    <a:pt x="6922" y="7800"/>
                  </a:cubicBezTo>
                  <a:cubicBezTo>
                    <a:pt x="8239" y="4800"/>
                    <a:pt x="9575" y="2400"/>
                    <a:pt x="11023" y="1200"/>
                  </a:cubicBezTo>
                  <a:cubicBezTo>
                    <a:pt x="12470" y="0"/>
                    <a:pt x="14029" y="0"/>
                    <a:pt x="15606" y="0"/>
                  </a:cubicBezTo>
                  <a:cubicBezTo>
                    <a:pt x="17184" y="0"/>
                    <a:pt x="18779" y="0"/>
                    <a:pt x="19781" y="3600"/>
                  </a:cubicBezTo>
                  <a:cubicBezTo>
                    <a:pt x="20784" y="7200"/>
                    <a:pt x="21192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732270" y="6651179"/>
              <a:ext cx="439431" cy="17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11" fill="norm" stroke="1" extrusionOk="0">
                  <a:moveTo>
                    <a:pt x="5023" y="2640"/>
                  </a:moveTo>
                  <a:cubicBezTo>
                    <a:pt x="4713" y="8040"/>
                    <a:pt x="4403" y="13440"/>
                    <a:pt x="3990" y="16782"/>
                  </a:cubicBezTo>
                  <a:cubicBezTo>
                    <a:pt x="3577" y="20125"/>
                    <a:pt x="3060" y="21411"/>
                    <a:pt x="2388" y="21411"/>
                  </a:cubicBezTo>
                  <a:cubicBezTo>
                    <a:pt x="1716" y="21411"/>
                    <a:pt x="889" y="20125"/>
                    <a:pt x="424" y="18068"/>
                  </a:cubicBezTo>
                  <a:cubicBezTo>
                    <a:pt x="-41" y="16011"/>
                    <a:pt x="-144" y="13182"/>
                    <a:pt x="218" y="10482"/>
                  </a:cubicBezTo>
                  <a:cubicBezTo>
                    <a:pt x="579" y="7782"/>
                    <a:pt x="1406" y="5211"/>
                    <a:pt x="3060" y="3411"/>
                  </a:cubicBezTo>
                  <a:cubicBezTo>
                    <a:pt x="4713" y="1611"/>
                    <a:pt x="7194" y="582"/>
                    <a:pt x="10139" y="197"/>
                  </a:cubicBezTo>
                  <a:cubicBezTo>
                    <a:pt x="13085" y="-189"/>
                    <a:pt x="16495" y="68"/>
                    <a:pt x="18459" y="325"/>
                  </a:cubicBezTo>
                  <a:cubicBezTo>
                    <a:pt x="20423" y="582"/>
                    <a:pt x="20939" y="840"/>
                    <a:pt x="21456" y="1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108200" y="6482407"/>
              <a:ext cx="552450" cy="41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15709"/>
                  </a:moveTo>
                  <a:cubicBezTo>
                    <a:pt x="166" y="16800"/>
                    <a:pt x="331" y="17891"/>
                    <a:pt x="538" y="18764"/>
                  </a:cubicBezTo>
                  <a:cubicBezTo>
                    <a:pt x="745" y="19636"/>
                    <a:pt x="993" y="20291"/>
                    <a:pt x="1283" y="20782"/>
                  </a:cubicBezTo>
                  <a:cubicBezTo>
                    <a:pt x="1572" y="21273"/>
                    <a:pt x="1903" y="21600"/>
                    <a:pt x="2110" y="21436"/>
                  </a:cubicBezTo>
                  <a:cubicBezTo>
                    <a:pt x="2317" y="21273"/>
                    <a:pt x="2400" y="20618"/>
                    <a:pt x="2441" y="18327"/>
                  </a:cubicBezTo>
                  <a:cubicBezTo>
                    <a:pt x="2483" y="16036"/>
                    <a:pt x="2483" y="12109"/>
                    <a:pt x="2317" y="9600"/>
                  </a:cubicBezTo>
                  <a:cubicBezTo>
                    <a:pt x="2152" y="7091"/>
                    <a:pt x="1821" y="6000"/>
                    <a:pt x="1490" y="5182"/>
                  </a:cubicBezTo>
                  <a:cubicBezTo>
                    <a:pt x="1159" y="4364"/>
                    <a:pt x="828" y="3818"/>
                    <a:pt x="828" y="3327"/>
                  </a:cubicBezTo>
                  <a:cubicBezTo>
                    <a:pt x="828" y="2836"/>
                    <a:pt x="1159" y="2400"/>
                    <a:pt x="2359" y="2073"/>
                  </a:cubicBezTo>
                  <a:cubicBezTo>
                    <a:pt x="3559" y="1745"/>
                    <a:pt x="5628" y="1527"/>
                    <a:pt x="8110" y="1200"/>
                  </a:cubicBezTo>
                  <a:cubicBezTo>
                    <a:pt x="10593" y="873"/>
                    <a:pt x="13490" y="436"/>
                    <a:pt x="15807" y="218"/>
                  </a:cubicBezTo>
                  <a:cubicBezTo>
                    <a:pt x="18124" y="0"/>
                    <a:pt x="1986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2274297" y="6647507"/>
              <a:ext cx="157754" cy="179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28" fill="norm" stroke="1" extrusionOk="0">
                  <a:moveTo>
                    <a:pt x="3320" y="1507"/>
                  </a:moveTo>
                  <a:cubicBezTo>
                    <a:pt x="4472" y="753"/>
                    <a:pt x="5624" y="0"/>
                    <a:pt x="7784" y="0"/>
                  </a:cubicBezTo>
                  <a:cubicBezTo>
                    <a:pt x="9944" y="0"/>
                    <a:pt x="13112" y="753"/>
                    <a:pt x="14408" y="2386"/>
                  </a:cubicBezTo>
                  <a:cubicBezTo>
                    <a:pt x="15704" y="4019"/>
                    <a:pt x="15128" y="6530"/>
                    <a:pt x="13112" y="9167"/>
                  </a:cubicBezTo>
                  <a:cubicBezTo>
                    <a:pt x="11096" y="11805"/>
                    <a:pt x="7640" y="14567"/>
                    <a:pt x="4904" y="16577"/>
                  </a:cubicBezTo>
                  <a:cubicBezTo>
                    <a:pt x="2168" y="18586"/>
                    <a:pt x="152" y="19842"/>
                    <a:pt x="8" y="20595"/>
                  </a:cubicBezTo>
                  <a:cubicBezTo>
                    <a:pt x="-136" y="21349"/>
                    <a:pt x="1592" y="21600"/>
                    <a:pt x="5480" y="20972"/>
                  </a:cubicBezTo>
                  <a:cubicBezTo>
                    <a:pt x="9368" y="20344"/>
                    <a:pt x="15416" y="18837"/>
                    <a:pt x="21464" y="17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478387" y="6672907"/>
              <a:ext cx="67964" cy="16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25" fill="norm" stroke="1" extrusionOk="0">
                  <a:moveTo>
                    <a:pt x="21016" y="0"/>
                  </a:moveTo>
                  <a:cubicBezTo>
                    <a:pt x="13816" y="5538"/>
                    <a:pt x="6616" y="11077"/>
                    <a:pt x="3016" y="14815"/>
                  </a:cubicBezTo>
                  <a:cubicBezTo>
                    <a:pt x="-584" y="18554"/>
                    <a:pt x="-584" y="20492"/>
                    <a:pt x="1052" y="21046"/>
                  </a:cubicBezTo>
                  <a:cubicBezTo>
                    <a:pt x="2689" y="21600"/>
                    <a:pt x="5961" y="20769"/>
                    <a:pt x="9234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578100" y="6691957"/>
              <a:ext cx="444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700"/>
                    <a:pt x="13371" y="11400"/>
                    <a:pt x="9771" y="15000"/>
                  </a:cubicBezTo>
                  <a:cubicBezTo>
                    <a:pt x="6171" y="18600"/>
                    <a:pt x="3086" y="20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368550" y="6596707"/>
              <a:ext cx="4572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8831"/>
                    <a:pt x="800" y="16062"/>
                    <a:pt x="3100" y="13015"/>
                  </a:cubicBezTo>
                  <a:cubicBezTo>
                    <a:pt x="5400" y="9969"/>
                    <a:pt x="9600" y="6646"/>
                    <a:pt x="13000" y="4431"/>
                  </a:cubicBezTo>
                  <a:cubicBezTo>
                    <a:pt x="16400" y="2215"/>
                    <a:pt x="19000" y="110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3329427" y="6134332"/>
              <a:ext cx="296423" cy="28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78" fill="norm" stroke="1" extrusionOk="0">
                  <a:moveTo>
                    <a:pt x="2574" y="10951"/>
                  </a:moveTo>
                  <a:cubicBezTo>
                    <a:pt x="3027" y="11591"/>
                    <a:pt x="3480" y="12231"/>
                    <a:pt x="4538" y="12391"/>
                  </a:cubicBezTo>
                  <a:cubicBezTo>
                    <a:pt x="5595" y="12551"/>
                    <a:pt x="7256" y="12231"/>
                    <a:pt x="9296" y="11191"/>
                  </a:cubicBezTo>
                  <a:cubicBezTo>
                    <a:pt x="11335" y="10151"/>
                    <a:pt x="13752" y="8391"/>
                    <a:pt x="15262" y="6951"/>
                  </a:cubicBezTo>
                  <a:cubicBezTo>
                    <a:pt x="16773" y="5511"/>
                    <a:pt x="17377" y="4391"/>
                    <a:pt x="17679" y="3351"/>
                  </a:cubicBezTo>
                  <a:cubicBezTo>
                    <a:pt x="17981" y="2311"/>
                    <a:pt x="17981" y="1351"/>
                    <a:pt x="17603" y="711"/>
                  </a:cubicBezTo>
                  <a:cubicBezTo>
                    <a:pt x="17226" y="71"/>
                    <a:pt x="16470" y="-249"/>
                    <a:pt x="14356" y="231"/>
                  </a:cubicBezTo>
                  <a:cubicBezTo>
                    <a:pt x="12241" y="711"/>
                    <a:pt x="8767" y="1991"/>
                    <a:pt x="5973" y="4231"/>
                  </a:cubicBezTo>
                  <a:cubicBezTo>
                    <a:pt x="3178" y="6471"/>
                    <a:pt x="1063" y="9671"/>
                    <a:pt x="308" y="12471"/>
                  </a:cubicBezTo>
                  <a:cubicBezTo>
                    <a:pt x="-447" y="15271"/>
                    <a:pt x="157" y="17671"/>
                    <a:pt x="2423" y="19191"/>
                  </a:cubicBezTo>
                  <a:cubicBezTo>
                    <a:pt x="4689" y="20711"/>
                    <a:pt x="8616" y="21351"/>
                    <a:pt x="12015" y="21271"/>
                  </a:cubicBezTo>
                  <a:cubicBezTo>
                    <a:pt x="15413" y="21191"/>
                    <a:pt x="18283" y="20391"/>
                    <a:pt x="21153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302000" y="5745807"/>
              <a:ext cx="222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300"/>
                    <a:pt x="10286" y="9000"/>
                    <a:pt x="13886" y="5400"/>
                  </a:cubicBezTo>
                  <a:cubicBezTo>
                    <a:pt x="17486" y="1800"/>
                    <a:pt x="19543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3550460" y="5618807"/>
              <a:ext cx="221440" cy="19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18" fill="norm" stroke="1" extrusionOk="0">
                  <a:moveTo>
                    <a:pt x="12148" y="0"/>
                  </a:moveTo>
                  <a:cubicBezTo>
                    <a:pt x="9295" y="1174"/>
                    <a:pt x="6443" y="2348"/>
                    <a:pt x="4303" y="4696"/>
                  </a:cubicBezTo>
                  <a:cubicBezTo>
                    <a:pt x="2163" y="7043"/>
                    <a:pt x="737" y="10565"/>
                    <a:pt x="227" y="13500"/>
                  </a:cubicBezTo>
                  <a:cubicBezTo>
                    <a:pt x="-282" y="16435"/>
                    <a:pt x="126" y="18783"/>
                    <a:pt x="839" y="20074"/>
                  </a:cubicBezTo>
                  <a:cubicBezTo>
                    <a:pt x="1552" y="21365"/>
                    <a:pt x="2571" y="21600"/>
                    <a:pt x="3895" y="21013"/>
                  </a:cubicBezTo>
                  <a:cubicBezTo>
                    <a:pt x="5220" y="20426"/>
                    <a:pt x="6850" y="19017"/>
                    <a:pt x="8073" y="17022"/>
                  </a:cubicBezTo>
                  <a:cubicBezTo>
                    <a:pt x="9295" y="15026"/>
                    <a:pt x="10110" y="12443"/>
                    <a:pt x="10824" y="10448"/>
                  </a:cubicBezTo>
                  <a:cubicBezTo>
                    <a:pt x="11537" y="8452"/>
                    <a:pt x="12148" y="7043"/>
                    <a:pt x="12454" y="6926"/>
                  </a:cubicBezTo>
                  <a:cubicBezTo>
                    <a:pt x="12760" y="6809"/>
                    <a:pt x="12760" y="7983"/>
                    <a:pt x="12861" y="9743"/>
                  </a:cubicBezTo>
                  <a:cubicBezTo>
                    <a:pt x="12963" y="11504"/>
                    <a:pt x="13167" y="13852"/>
                    <a:pt x="12760" y="15613"/>
                  </a:cubicBezTo>
                  <a:cubicBezTo>
                    <a:pt x="12352" y="17374"/>
                    <a:pt x="11333" y="18548"/>
                    <a:pt x="10722" y="18430"/>
                  </a:cubicBezTo>
                  <a:cubicBezTo>
                    <a:pt x="10110" y="18313"/>
                    <a:pt x="9907" y="16904"/>
                    <a:pt x="10824" y="14909"/>
                  </a:cubicBezTo>
                  <a:cubicBezTo>
                    <a:pt x="11741" y="12913"/>
                    <a:pt x="13778" y="10330"/>
                    <a:pt x="15307" y="8570"/>
                  </a:cubicBezTo>
                  <a:cubicBezTo>
                    <a:pt x="16835" y="6809"/>
                    <a:pt x="17854" y="5870"/>
                    <a:pt x="17956" y="5870"/>
                  </a:cubicBezTo>
                  <a:cubicBezTo>
                    <a:pt x="18058" y="5870"/>
                    <a:pt x="17243" y="6809"/>
                    <a:pt x="16835" y="8217"/>
                  </a:cubicBezTo>
                  <a:cubicBezTo>
                    <a:pt x="16427" y="9626"/>
                    <a:pt x="16427" y="11504"/>
                    <a:pt x="17243" y="12913"/>
                  </a:cubicBezTo>
                  <a:cubicBezTo>
                    <a:pt x="18058" y="14322"/>
                    <a:pt x="19688" y="15261"/>
                    <a:pt x="21318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3816350" y="5720407"/>
              <a:ext cx="82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3900553" y="5635429"/>
              <a:ext cx="214248" cy="18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86" fill="norm" stroke="1" extrusionOk="0">
                  <a:moveTo>
                    <a:pt x="465" y="21386"/>
                  </a:moveTo>
                  <a:cubicBezTo>
                    <a:pt x="45" y="20130"/>
                    <a:pt x="-374" y="18874"/>
                    <a:pt x="570" y="15609"/>
                  </a:cubicBezTo>
                  <a:cubicBezTo>
                    <a:pt x="1513" y="12344"/>
                    <a:pt x="3820" y="7070"/>
                    <a:pt x="5288" y="3930"/>
                  </a:cubicBezTo>
                  <a:cubicBezTo>
                    <a:pt x="6756" y="791"/>
                    <a:pt x="7385" y="-214"/>
                    <a:pt x="7385" y="37"/>
                  </a:cubicBezTo>
                  <a:cubicBezTo>
                    <a:pt x="7385" y="288"/>
                    <a:pt x="6756" y="1795"/>
                    <a:pt x="6337" y="3177"/>
                  </a:cubicBezTo>
                  <a:cubicBezTo>
                    <a:pt x="5917" y="4558"/>
                    <a:pt x="5708" y="5814"/>
                    <a:pt x="5393" y="7698"/>
                  </a:cubicBezTo>
                  <a:cubicBezTo>
                    <a:pt x="5078" y="9581"/>
                    <a:pt x="4659" y="12093"/>
                    <a:pt x="5498" y="13098"/>
                  </a:cubicBezTo>
                  <a:cubicBezTo>
                    <a:pt x="6337" y="14102"/>
                    <a:pt x="8434" y="13600"/>
                    <a:pt x="9797" y="12595"/>
                  </a:cubicBezTo>
                  <a:cubicBezTo>
                    <a:pt x="11160" y="11591"/>
                    <a:pt x="11789" y="10084"/>
                    <a:pt x="12209" y="8702"/>
                  </a:cubicBezTo>
                  <a:cubicBezTo>
                    <a:pt x="12628" y="7321"/>
                    <a:pt x="12838" y="6065"/>
                    <a:pt x="13362" y="5939"/>
                  </a:cubicBezTo>
                  <a:cubicBezTo>
                    <a:pt x="13886" y="5814"/>
                    <a:pt x="14725" y="6819"/>
                    <a:pt x="16088" y="8326"/>
                  </a:cubicBezTo>
                  <a:cubicBezTo>
                    <a:pt x="17451" y="9833"/>
                    <a:pt x="19339" y="11842"/>
                    <a:pt x="21226" y="13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108449" y="5599757"/>
              <a:ext cx="84622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404" fill="norm" stroke="1" extrusionOk="0">
                  <a:moveTo>
                    <a:pt x="3086" y="0"/>
                  </a:moveTo>
                  <a:cubicBezTo>
                    <a:pt x="8229" y="1767"/>
                    <a:pt x="13371" y="3535"/>
                    <a:pt x="16714" y="6480"/>
                  </a:cubicBezTo>
                  <a:cubicBezTo>
                    <a:pt x="20057" y="9425"/>
                    <a:pt x="21600" y="13549"/>
                    <a:pt x="19800" y="16298"/>
                  </a:cubicBezTo>
                  <a:cubicBezTo>
                    <a:pt x="18000" y="19047"/>
                    <a:pt x="12857" y="20422"/>
                    <a:pt x="9000" y="21011"/>
                  </a:cubicBezTo>
                  <a:cubicBezTo>
                    <a:pt x="5143" y="21600"/>
                    <a:pt x="2571" y="21404"/>
                    <a:pt x="0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4235450" y="5468523"/>
              <a:ext cx="120650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65"/>
                  </a:moveTo>
                  <a:cubicBezTo>
                    <a:pt x="1895" y="332"/>
                    <a:pt x="3789" y="0"/>
                    <a:pt x="5684" y="0"/>
                  </a:cubicBezTo>
                  <a:cubicBezTo>
                    <a:pt x="7579" y="0"/>
                    <a:pt x="9474" y="332"/>
                    <a:pt x="10042" y="2160"/>
                  </a:cubicBezTo>
                  <a:cubicBezTo>
                    <a:pt x="10611" y="3988"/>
                    <a:pt x="9853" y="7311"/>
                    <a:pt x="8716" y="9471"/>
                  </a:cubicBezTo>
                  <a:cubicBezTo>
                    <a:pt x="7579" y="11631"/>
                    <a:pt x="6063" y="12628"/>
                    <a:pt x="4547" y="13791"/>
                  </a:cubicBezTo>
                  <a:cubicBezTo>
                    <a:pt x="3032" y="14954"/>
                    <a:pt x="1516" y="16283"/>
                    <a:pt x="1705" y="17280"/>
                  </a:cubicBezTo>
                  <a:cubicBezTo>
                    <a:pt x="1895" y="18277"/>
                    <a:pt x="3789" y="18942"/>
                    <a:pt x="7389" y="19606"/>
                  </a:cubicBezTo>
                  <a:cubicBezTo>
                    <a:pt x="10989" y="20271"/>
                    <a:pt x="16295" y="209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479799" y="5910907"/>
              <a:ext cx="762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0" y="19200"/>
                    <a:pt x="4920" y="16800"/>
                    <a:pt x="7260" y="13200"/>
                  </a:cubicBezTo>
                  <a:cubicBezTo>
                    <a:pt x="9600" y="9600"/>
                    <a:pt x="11820" y="4800"/>
                    <a:pt x="14190" y="2400"/>
                  </a:cubicBezTo>
                  <a:cubicBezTo>
                    <a:pt x="16560" y="0"/>
                    <a:pt x="190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676650" y="6001129"/>
              <a:ext cx="215900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6088"/>
                  </a:moveTo>
                  <a:cubicBezTo>
                    <a:pt x="1906" y="3970"/>
                    <a:pt x="3812" y="1853"/>
                    <a:pt x="5506" y="794"/>
                  </a:cubicBezTo>
                  <a:cubicBezTo>
                    <a:pt x="7200" y="-265"/>
                    <a:pt x="8682" y="-265"/>
                    <a:pt x="9635" y="794"/>
                  </a:cubicBezTo>
                  <a:cubicBezTo>
                    <a:pt x="10588" y="1853"/>
                    <a:pt x="11012" y="3970"/>
                    <a:pt x="10694" y="6935"/>
                  </a:cubicBezTo>
                  <a:cubicBezTo>
                    <a:pt x="10376" y="9900"/>
                    <a:pt x="9318" y="13711"/>
                    <a:pt x="8259" y="16253"/>
                  </a:cubicBezTo>
                  <a:cubicBezTo>
                    <a:pt x="7200" y="18794"/>
                    <a:pt x="6141" y="20064"/>
                    <a:pt x="6247" y="20700"/>
                  </a:cubicBezTo>
                  <a:cubicBezTo>
                    <a:pt x="6353" y="21335"/>
                    <a:pt x="7624" y="21335"/>
                    <a:pt x="10376" y="20700"/>
                  </a:cubicBezTo>
                  <a:cubicBezTo>
                    <a:pt x="13129" y="20064"/>
                    <a:pt x="17365" y="18794"/>
                    <a:pt x="21600" y="17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873515" y="6063307"/>
              <a:ext cx="196835" cy="5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636" fill="norm" stroke="1" extrusionOk="0">
                  <a:moveTo>
                    <a:pt x="11028" y="0"/>
                  </a:moveTo>
                  <a:cubicBezTo>
                    <a:pt x="9189" y="6646"/>
                    <a:pt x="7351" y="13292"/>
                    <a:pt x="5628" y="17031"/>
                  </a:cubicBezTo>
                  <a:cubicBezTo>
                    <a:pt x="3904" y="20769"/>
                    <a:pt x="2296" y="21600"/>
                    <a:pt x="1262" y="19523"/>
                  </a:cubicBezTo>
                  <a:cubicBezTo>
                    <a:pt x="228" y="17446"/>
                    <a:pt x="-232" y="12462"/>
                    <a:pt x="113" y="9138"/>
                  </a:cubicBezTo>
                  <a:cubicBezTo>
                    <a:pt x="457" y="5815"/>
                    <a:pt x="1606" y="4154"/>
                    <a:pt x="5283" y="3323"/>
                  </a:cubicBezTo>
                  <a:cubicBezTo>
                    <a:pt x="8959" y="2492"/>
                    <a:pt x="15164" y="2492"/>
                    <a:pt x="21368" y="2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140200" y="5991012"/>
              <a:ext cx="114300" cy="7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5" fill="norm" stroke="1" extrusionOk="0">
                  <a:moveTo>
                    <a:pt x="0" y="675"/>
                  </a:moveTo>
                  <a:cubicBezTo>
                    <a:pt x="2000" y="91"/>
                    <a:pt x="4000" y="-493"/>
                    <a:pt x="5200" y="675"/>
                  </a:cubicBezTo>
                  <a:cubicBezTo>
                    <a:pt x="6400" y="1842"/>
                    <a:pt x="6800" y="4761"/>
                    <a:pt x="6600" y="7680"/>
                  </a:cubicBezTo>
                  <a:cubicBezTo>
                    <a:pt x="6400" y="10599"/>
                    <a:pt x="5600" y="13518"/>
                    <a:pt x="4000" y="15853"/>
                  </a:cubicBezTo>
                  <a:cubicBezTo>
                    <a:pt x="2400" y="18188"/>
                    <a:pt x="0" y="19939"/>
                    <a:pt x="200" y="20523"/>
                  </a:cubicBezTo>
                  <a:cubicBezTo>
                    <a:pt x="400" y="21107"/>
                    <a:pt x="3200" y="20523"/>
                    <a:pt x="7200" y="19939"/>
                  </a:cubicBezTo>
                  <a:cubicBezTo>
                    <a:pt x="11200" y="19356"/>
                    <a:pt x="16400" y="18772"/>
                    <a:pt x="21600" y="18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4286250" y="6590357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416689" y="6110161"/>
              <a:ext cx="466462" cy="53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14" fill="norm" stroke="1" extrusionOk="0">
                  <a:moveTo>
                    <a:pt x="10397" y="13521"/>
                  </a:moveTo>
                  <a:cubicBezTo>
                    <a:pt x="8442" y="13605"/>
                    <a:pt x="6487" y="13689"/>
                    <a:pt x="4875" y="14403"/>
                  </a:cubicBezTo>
                  <a:cubicBezTo>
                    <a:pt x="3262" y="15117"/>
                    <a:pt x="1991" y="16462"/>
                    <a:pt x="1210" y="17513"/>
                  </a:cubicBezTo>
                  <a:cubicBezTo>
                    <a:pt x="428" y="18563"/>
                    <a:pt x="134" y="19320"/>
                    <a:pt x="37" y="19908"/>
                  </a:cubicBezTo>
                  <a:cubicBezTo>
                    <a:pt x="-61" y="20496"/>
                    <a:pt x="37" y="20917"/>
                    <a:pt x="330" y="21169"/>
                  </a:cubicBezTo>
                  <a:cubicBezTo>
                    <a:pt x="623" y="21421"/>
                    <a:pt x="1112" y="21505"/>
                    <a:pt x="1796" y="21295"/>
                  </a:cubicBezTo>
                  <a:cubicBezTo>
                    <a:pt x="2480" y="21085"/>
                    <a:pt x="3360" y="20580"/>
                    <a:pt x="4533" y="19236"/>
                  </a:cubicBezTo>
                  <a:cubicBezTo>
                    <a:pt x="5706" y="17891"/>
                    <a:pt x="7172" y="15706"/>
                    <a:pt x="8491" y="13142"/>
                  </a:cubicBezTo>
                  <a:cubicBezTo>
                    <a:pt x="9810" y="10579"/>
                    <a:pt x="10983" y="7637"/>
                    <a:pt x="11668" y="5452"/>
                  </a:cubicBezTo>
                  <a:cubicBezTo>
                    <a:pt x="12352" y="3267"/>
                    <a:pt x="12547" y="1838"/>
                    <a:pt x="12401" y="998"/>
                  </a:cubicBezTo>
                  <a:cubicBezTo>
                    <a:pt x="12254" y="157"/>
                    <a:pt x="11765" y="-95"/>
                    <a:pt x="11130" y="31"/>
                  </a:cubicBezTo>
                  <a:cubicBezTo>
                    <a:pt x="10495" y="157"/>
                    <a:pt x="9713" y="661"/>
                    <a:pt x="8882" y="2426"/>
                  </a:cubicBezTo>
                  <a:cubicBezTo>
                    <a:pt x="8051" y="4191"/>
                    <a:pt x="7172" y="7217"/>
                    <a:pt x="6683" y="9612"/>
                  </a:cubicBezTo>
                  <a:cubicBezTo>
                    <a:pt x="6194" y="12008"/>
                    <a:pt x="6096" y="13773"/>
                    <a:pt x="6096" y="14907"/>
                  </a:cubicBezTo>
                  <a:cubicBezTo>
                    <a:pt x="6096" y="16042"/>
                    <a:pt x="6194" y="16546"/>
                    <a:pt x="6390" y="16546"/>
                  </a:cubicBezTo>
                  <a:cubicBezTo>
                    <a:pt x="6585" y="16546"/>
                    <a:pt x="6878" y="16042"/>
                    <a:pt x="7465" y="15159"/>
                  </a:cubicBezTo>
                  <a:cubicBezTo>
                    <a:pt x="8051" y="14277"/>
                    <a:pt x="8931" y="13016"/>
                    <a:pt x="9615" y="12302"/>
                  </a:cubicBezTo>
                  <a:cubicBezTo>
                    <a:pt x="10299" y="11587"/>
                    <a:pt x="10788" y="11419"/>
                    <a:pt x="11130" y="11545"/>
                  </a:cubicBezTo>
                  <a:cubicBezTo>
                    <a:pt x="11472" y="11672"/>
                    <a:pt x="11668" y="12092"/>
                    <a:pt x="11668" y="12932"/>
                  </a:cubicBezTo>
                  <a:cubicBezTo>
                    <a:pt x="11668" y="13773"/>
                    <a:pt x="11472" y="15033"/>
                    <a:pt x="11179" y="15874"/>
                  </a:cubicBezTo>
                  <a:cubicBezTo>
                    <a:pt x="10886" y="16714"/>
                    <a:pt x="10495" y="17135"/>
                    <a:pt x="10055" y="17471"/>
                  </a:cubicBezTo>
                  <a:cubicBezTo>
                    <a:pt x="9615" y="17807"/>
                    <a:pt x="9126" y="18059"/>
                    <a:pt x="8980" y="17933"/>
                  </a:cubicBezTo>
                  <a:cubicBezTo>
                    <a:pt x="8833" y="17807"/>
                    <a:pt x="9029" y="17303"/>
                    <a:pt x="10153" y="16294"/>
                  </a:cubicBezTo>
                  <a:cubicBezTo>
                    <a:pt x="11277" y="15286"/>
                    <a:pt x="13329" y="13773"/>
                    <a:pt x="14600" y="12848"/>
                  </a:cubicBezTo>
                  <a:cubicBezTo>
                    <a:pt x="15870" y="11924"/>
                    <a:pt x="16359" y="11587"/>
                    <a:pt x="16945" y="11167"/>
                  </a:cubicBezTo>
                  <a:cubicBezTo>
                    <a:pt x="17532" y="10747"/>
                    <a:pt x="18216" y="10243"/>
                    <a:pt x="18265" y="10159"/>
                  </a:cubicBezTo>
                  <a:cubicBezTo>
                    <a:pt x="18314" y="10075"/>
                    <a:pt x="17727" y="10411"/>
                    <a:pt x="17190" y="11251"/>
                  </a:cubicBezTo>
                  <a:cubicBezTo>
                    <a:pt x="16652" y="12092"/>
                    <a:pt x="16163" y="13437"/>
                    <a:pt x="16652" y="14445"/>
                  </a:cubicBezTo>
                  <a:cubicBezTo>
                    <a:pt x="17141" y="15454"/>
                    <a:pt x="18607" y="16126"/>
                    <a:pt x="19584" y="16504"/>
                  </a:cubicBezTo>
                  <a:cubicBezTo>
                    <a:pt x="20562" y="16882"/>
                    <a:pt x="21050" y="16966"/>
                    <a:pt x="21539" y="17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340350" y="6495107"/>
              <a:ext cx="20955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384800" y="6609407"/>
              <a:ext cx="273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454650" y="5964390"/>
              <a:ext cx="107125" cy="28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397" fill="norm" stroke="1" extrusionOk="0">
                  <a:moveTo>
                    <a:pt x="0" y="3157"/>
                  </a:moveTo>
                  <a:cubicBezTo>
                    <a:pt x="2853" y="2037"/>
                    <a:pt x="5706" y="917"/>
                    <a:pt x="8762" y="357"/>
                  </a:cubicBezTo>
                  <a:cubicBezTo>
                    <a:pt x="11819" y="-203"/>
                    <a:pt x="15079" y="-203"/>
                    <a:pt x="17525" y="1077"/>
                  </a:cubicBezTo>
                  <a:cubicBezTo>
                    <a:pt x="19970" y="2357"/>
                    <a:pt x="21600" y="4917"/>
                    <a:pt x="19970" y="7077"/>
                  </a:cubicBezTo>
                  <a:cubicBezTo>
                    <a:pt x="18340" y="9237"/>
                    <a:pt x="13449" y="10997"/>
                    <a:pt x="10189" y="12197"/>
                  </a:cubicBezTo>
                  <a:cubicBezTo>
                    <a:pt x="6928" y="13397"/>
                    <a:pt x="5298" y="14037"/>
                    <a:pt x="5706" y="15477"/>
                  </a:cubicBezTo>
                  <a:cubicBezTo>
                    <a:pt x="6113" y="16917"/>
                    <a:pt x="8558" y="19157"/>
                    <a:pt x="11004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5459477" y="6342707"/>
              <a:ext cx="55268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48" h="20570" fill="norm" stroke="1" extrusionOk="0">
                  <a:moveTo>
                    <a:pt x="11708" y="0"/>
                  </a:moveTo>
                  <a:cubicBezTo>
                    <a:pt x="7984" y="0"/>
                    <a:pt x="4260" y="0"/>
                    <a:pt x="2025" y="3176"/>
                  </a:cubicBezTo>
                  <a:cubicBezTo>
                    <a:pt x="-209" y="6353"/>
                    <a:pt x="-954" y="12706"/>
                    <a:pt x="1653" y="16518"/>
                  </a:cubicBezTo>
                  <a:cubicBezTo>
                    <a:pt x="4260" y="20329"/>
                    <a:pt x="10218" y="21600"/>
                    <a:pt x="14315" y="19694"/>
                  </a:cubicBezTo>
                  <a:cubicBezTo>
                    <a:pt x="18412" y="17788"/>
                    <a:pt x="20646" y="12706"/>
                    <a:pt x="18784" y="10800"/>
                  </a:cubicBezTo>
                  <a:cubicBezTo>
                    <a:pt x="16922" y="8894"/>
                    <a:pt x="10963" y="10165"/>
                    <a:pt x="5005" y="1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996950" y="6603850"/>
              <a:ext cx="334434" cy="93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17100"/>
                  </a:moveTo>
                  <a:cubicBezTo>
                    <a:pt x="4785" y="12780"/>
                    <a:pt x="9570" y="8460"/>
                    <a:pt x="12851" y="5580"/>
                  </a:cubicBezTo>
                  <a:cubicBezTo>
                    <a:pt x="16132" y="2700"/>
                    <a:pt x="17909" y="1260"/>
                    <a:pt x="19276" y="540"/>
                  </a:cubicBezTo>
                  <a:cubicBezTo>
                    <a:pt x="20643" y="-180"/>
                    <a:pt x="21600" y="-180"/>
                    <a:pt x="21600" y="540"/>
                  </a:cubicBezTo>
                  <a:cubicBezTo>
                    <a:pt x="21600" y="1260"/>
                    <a:pt x="20643" y="2700"/>
                    <a:pt x="18114" y="5340"/>
                  </a:cubicBezTo>
                  <a:cubicBezTo>
                    <a:pt x="15585" y="7980"/>
                    <a:pt x="11484" y="11820"/>
                    <a:pt x="8613" y="14220"/>
                  </a:cubicBezTo>
                  <a:cubicBezTo>
                    <a:pt x="5742" y="16620"/>
                    <a:pt x="4101" y="17580"/>
                    <a:pt x="2939" y="18540"/>
                  </a:cubicBezTo>
                  <a:cubicBezTo>
                    <a:pt x="1777" y="19500"/>
                    <a:pt x="1094" y="20460"/>
                    <a:pt x="1299" y="20940"/>
                  </a:cubicBezTo>
                  <a:cubicBezTo>
                    <a:pt x="1504" y="21420"/>
                    <a:pt x="2597" y="21420"/>
                    <a:pt x="5605" y="19260"/>
                  </a:cubicBezTo>
                  <a:cubicBezTo>
                    <a:pt x="8613" y="17100"/>
                    <a:pt x="13534" y="12780"/>
                    <a:pt x="18456" y="8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210300" y="6191718"/>
              <a:ext cx="469900" cy="59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405"/>
                  </a:moveTo>
                  <a:cubicBezTo>
                    <a:pt x="876" y="101"/>
                    <a:pt x="1751" y="-203"/>
                    <a:pt x="2724" y="177"/>
                  </a:cubicBezTo>
                  <a:cubicBezTo>
                    <a:pt x="3697" y="558"/>
                    <a:pt x="4768" y="1622"/>
                    <a:pt x="6130" y="3258"/>
                  </a:cubicBezTo>
                  <a:cubicBezTo>
                    <a:pt x="7492" y="4893"/>
                    <a:pt x="9146" y="7098"/>
                    <a:pt x="10654" y="9152"/>
                  </a:cubicBezTo>
                  <a:cubicBezTo>
                    <a:pt x="12162" y="11205"/>
                    <a:pt x="13524" y="13107"/>
                    <a:pt x="15324" y="15122"/>
                  </a:cubicBezTo>
                  <a:cubicBezTo>
                    <a:pt x="17124" y="17138"/>
                    <a:pt x="19362" y="19267"/>
                    <a:pt x="21600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070600" y="6203007"/>
              <a:ext cx="673100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66" y="2106"/>
                    <a:pt x="17932" y="4211"/>
                    <a:pt x="16268" y="6147"/>
                  </a:cubicBezTo>
                  <a:cubicBezTo>
                    <a:pt x="14604" y="8083"/>
                    <a:pt x="13109" y="9849"/>
                    <a:pt x="11038" y="11887"/>
                  </a:cubicBezTo>
                  <a:cubicBezTo>
                    <a:pt x="8966" y="13925"/>
                    <a:pt x="6317" y="16234"/>
                    <a:pt x="4381" y="17898"/>
                  </a:cubicBezTo>
                  <a:cubicBezTo>
                    <a:pt x="2445" y="19562"/>
                    <a:pt x="1223" y="2058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